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95959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14399" y="1"/>
            <a:ext cx="7999730" cy="182880"/>
          </a:xfrm>
          <a:custGeom>
            <a:avLst/>
            <a:gdLst/>
            <a:ahLst/>
            <a:cxnLst/>
            <a:rect l="l" t="t" r="r" b="b"/>
            <a:pathLst>
              <a:path w="7999730" h="182880">
                <a:moveTo>
                  <a:pt x="0" y="0"/>
                </a:moveTo>
                <a:lnTo>
                  <a:pt x="7999411" y="0"/>
                </a:lnTo>
                <a:lnTo>
                  <a:pt x="7999411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DEE0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914399" y="6675119"/>
            <a:ext cx="7999730" cy="182880"/>
          </a:xfrm>
          <a:custGeom>
            <a:avLst/>
            <a:gdLst/>
            <a:ahLst/>
            <a:cxnLst/>
            <a:rect l="l" t="t" r="r" b="b"/>
            <a:pathLst>
              <a:path w="7999730" h="182879">
                <a:moveTo>
                  <a:pt x="0" y="0"/>
                </a:moveTo>
                <a:lnTo>
                  <a:pt x="7999411" y="0"/>
                </a:lnTo>
                <a:lnTo>
                  <a:pt x="7999411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E9E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3750" y="1294036"/>
            <a:ext cx="755649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6815" y="2501582"/>
            <a:ext cx="8510368" cy="175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95959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Relationship Id="rId3" Type="http://schemas.openxmlformats.org/officeDocument/2006/relationships/image" Target="../media/image37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Relationship Id="rId3" Type="http://schemas.openxmlformats.org/officeDocument/2006/relationships/image" Target="../media/image39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jpg"/><Relationship Id="rId3" Type="http://schemas.openxmlformats.org/officeDocument/2006/relationships/image" Target="../media/image48.png"/><Relationship Id="rId4" Type="http://schemas.openxmlformats.org/officeDocument/2006/relationships/image" Target="../media/image49.jpg"/><Relationship Id="rId5" Type="http://schemas.openxmlformats.org/officeDocument/2006/relationships/image" Target="../media/image50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7632" y="1990516"/>
            <a:ext cx="513016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000000"/>
                </a:solidFill>
              </a:rPr>
              <a:t>CS 419: </a:t>
            </a:r>
            <a:r>
              <a:rPr dirty="0" sz="2800" spc="-5">
                <a:solidFill>
                  <a:srgbClr val="000000"/>
                </a:solidFill>
              </a:rPr>
              <a:t>Production</a:t>
            </a:r>
            <a:r>
              <a:rPr dirty="0" sz="2800" spc="-35">
                <a:solidFill>
                  <a:srgbClr val="000000"/>
                </a:solidFill>
              </a:rPr>
              <a:t> </a:t>
            </a:r>
            <a:r>
              <a:rPr dirty="0" sz="2800" spc="-5">
                <a:solidFill>
                  <a:srgbClr val="000000"/>
                </a:solidFill>
              </a:rPr>
              <a:t>Rendering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02048" y="4364387"/>
            <a:ext cx="1651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33333"/>
                </a:solidFill>
                <a:latin typeface="Century Gothic"/>
                <a:cs typeface="Century Gothic"/>
              </a:rPr>
              <a:t>Eric</a:t>
            </a:r>
            <a:r>
              <a:rPr dirty="0" sz="2400" spc="-55">
                <a:solidFill>
                  <a:srgbClr val="333333"/>
                </a:solidFill>
                <a:latin typeface="Century Gothic"/>
                <a:cs typeface="Century Gothic"/>
              </a:rPr>
              <a:t> </a:t>
            </a:r>
            <a:r>
              <a:rPr dirty="0" sz="2400" spc="-5">
                <a:solidFill>
                  <a:srgbClr val="333333"/>
                </a:solidFill>
                <a:latin typeface="Century Gothic"/>
                <a:cs typeface="Century Gothic"/>
              </a:rPr>
              <a:t>Shaffer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67000" y="2641600"/>
            <a:ext cx="3909060" cy="1905"/>
          </a:xfrm>
          <a:custGeom>
            <a:avLst/>
            <a:gdLst/>
            <a:ahLst/>
            <a:cxnLst/>
            <a:rect l="l" t="t" r="r" b="b"/>
            <a:pathLst>
              <a:path w="3909059" h="1905">
                <a:moveTo>
                  <a:pt x="0" y="0"/>
                </a:moveTo>
                <a:lnTo>
                  <a:pt x="3908776" y="1587"/>
                </a:lnTo>
              </a:path>
            </a:pathLst>
          </a:custGeom>
          <a:ln w="38099">
            <a:solidFill>
              <a:srgbClr val="B0CF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705464" y="2995576"/>
            <a:ext cx="15722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Century Gothic"/>
                <a:cs typeface="Century Gothic"/>
              </a:rPr>
              <a:t>Sha</a:t>
            </a:r>
            <a:r>
              <a:rPr dirty="0" sz="2800">
                <a:latin typeface="Century Gothic"/>
                <a:cs typeface="Century Gothic"/>
              </a:rPr>
              <a:t>dows</a:t>
            </a:r>
            <a:endParaRPr sz="2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23856"/>
            <a:ext cx="8914130" cy="914400"/>
          </a:xfrm>
          <a:custGeom>
            <a:avLst/>
            <a:gdLst/>
            <a:ahLst/>
            <a:cxnLst/>
            <a:rect l="l" t="t" r="r" b="b"/>
            <a:pathLst>
              <a:path w="8914130" h="914400">
                <a:moveTo>
                  <a:pt x="0" y="0"/>
                </a:moveTo>
                <a:lnTo>
                  <a:pt x="8913811" y="0"/>
                </a:lnTo>
                <a:lnTo>
                  <a:pt x="8913811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1294036"/>
            <a:ext cx="67500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Total </a:t>
            </a:r>
            <a:r>
              <a:rPr dirty="0" spc="-5"/>
              <a:t>Radiance and End</a:t>
            </a:r>
            <a:r>
              <a:rPr dirty="0" spc="25"/>
              <a:t> </a:t>
            </a:r>
            <a:r>
              <a:rPr dirty="0" spc="-5"/>
              <a:t>Notes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394" y="2325735"/>
            <a:ext cx="7864475" cy="2184400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 sz="2000" spc="-894">
                <a:solidFill>
                  <a:srgbClr val="E07602"/>
                </a:solidFill>
                <a:latin typeface="Wingdings 2"/>
                <a:cs typeface="Wingdings 2"/>
              </a:rPr>
              <a:t></a:t>
            </a:r>
            <a:r>
              <a:rPr dirty="0" sz="2000" spc="409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595959"/>
                </a:solidFill>
                <a:latin typeface="Century Gothic"/>
                <a:cs typeface="Century Gothic"/>
              </a:rPr>
              <a:t>Total </a:t>
            </a:r>
            <a:r>
              <a:rPr dirty="0" sz="2000" spc="-5">
                <a:solidFill>
                  <a:srgbClr val="595959"/>
                </a:solidFill>
                <a:latin typeface="Century Gothic"/>
                <a:cs typeface="Century Gothic"/>
              </a:rPr>
              <a:t>radiance </a:t>
            </a:r>
            <a:r>
              <a:rPr dirty="0" sz="2000">
                <a:solidFill>
                  <a:srgbClr val="595959"/>
                </a:solidFill>
                <a:latin typeface="Century Gothic"/>
                <a:cs typeface="Century Gothic"/>
              </a:rPr>
              <a:t>=</a:t>
            </a:r>
            <a:r>
              <a:rPr dirty="0" sz="2000" spc="15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Century Gothic"/>
                <a:cs typeface="Century Gothic"/>
              </a:rPr>
              <a:t>ambient+specular+diffuse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2000" spc="-894">
                <a:solidFill>
                  <a:srgbClr val="E07602"/>
                </a:solidFill>
                <a:latin typeface="Wingdings 2"/>
                <a:cs typeface="Wingdings 2"/>
              </a:rPr>
              <a:t></a:t>
            </a:r>
            <a:r>
              <a:rPr dirty="0" sz="2000" spc="405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Century Gothic"/>
                <a:cs typeface="Century Gothic"/>
              </a:rPr>
              <a:t>What </a:t>
            </a:r>
            <a:r>
              <a:rPr dirty="0" sz="2000">
                <a:solidFill>
                  <a:srgbClr val="595959"/>
                </a:solidFill>
                <a:latin typeface="Century Gothic"/>
                <a:cs typeface="Century Gothic"/>
              </a:rPr>
              <a:t>we’ve done </a:t>
            </a:r>
            <a:r>
              <a:rPr dirty="0" sz="2000" spc="-5">
                <a:solidFill>
                  <a:srgbClr val="595959"/>
                </a:solidFill>
                <a:latin typeface="Century Gothic"/>
                <a:cs typeface="Century Gothic"/>
              </a:rPr>
              <a:t>here </a:t>
            </a:r>
            <a:r>
              <a:rPr dirty="0" sz="2000">
                <a:solidFill>
                  <a:srgbClr val="595959"/>
                </a:solidFill>
                <a:latin typeface="Century Gothic"/>
                <a:cs typeface="Century Gothic"/>
              </a:rPr>
              <a:t>is like </a:t>
            </a:r>
            <a:r>
              <a:rPr dirty="0" sz="2000" spc="-5">
                <a:solidFill>
                  <a:srgbClr val="595959"/>
                </a:solidFill>
                <a:latin typeface="Century Gothic"/>
                <a:cs typeface="Century Gothic"/>
              </a:rPr>
              <a:t>Blinn-Phong </a:t>
            </a:r>
            <a:r>
              <a:rPr dirty="0" sz="2000">
                <a:solidFill>
                  <a:srgbClr val="595959"/>
                </a:solidFill>
                <a:latin typeface="Century Gothic"/>
                <a:cs typeface="Century Gothic"/>
              </a:rPr>
              <a:t>equation</a:t>
            </a:r>
            <a:r>
              <a:rPr dirty="0" sz="2000" spc="-1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Century Gothic"/>
                <a:cs typeface="Century Gothic"/>
              </a:rPr>
              <a:t>(1977)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2000" spc="-894">
                <a:solidFill>
                  <a:srgbClr val="E07602"/>
                </a:solidFill>
                <a:latin typeface="Wingdings 2"/>
                <a:cs typeface="Wingdings 2"/>
              </a:rPr>
              <a:t></a:t>
            </a:r>
            <a:r>
              <a:rPr dirty="0" sz="2000" spc="409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dirty="0" sz="2000" spc="-35">
                <a:solidFill>
                  <a:srgbClr val="595959"/>
                </a:solidFill>
                <a:latin typeface="Century Gothic"/>
                <a:cs typeface="Century Gothic"/>
              </a:rPr>
              <a:t>You’ll </a:t>
            </a:r>
            <a:r>
              <a:rPr dirty="0" sz="2000">
                <a:solidFill>
                  <a:srgbClr val="595959"/>
                </a:solidFill>
                <a:latin typeface="Century Gothic"/>
                <a:cs typeface="Century Gothic"/>
              </a:rPr>
              <a:t>see </a:t>
            </a:r>
            <a:r>
              <a:rPr dirty="0" sz="2000" spc="-5">
                <a:solidFill>
                  <a:srgbClr val="595959"/>
                </a:solidFill>
                <a:latin typeface="Century Gothic"/>
                <a:cs typeface="Century Gothic"/>
              </a:rPr>
              <a:t>variations </a:t>
            </a:r>
            <a:r>
              <a:rPr dirty="0" sz="2000">
                <a:solidFill>
                  <a:srgbClr val="595959"/>
                </a:solidFill>
                <a:latin typeface="Century Gothic"/>
                <a:cs typeface="Century Gothic"/>
              </a:rPr>
              <a:t>of these…all </a:t>
            </a:r>
            <a:r>
              <a:rPr dirty="0" sz="2000" spc="-5">
                <a:solidFill>
                  <a:srgbClr val="595959"/>
                </a:solidFill>
                <a:latin typeface="Century Gothic"/>
                <a:cs typeface="Century Gothic"/>
              </a:rPr>
              <a:t>produce similar</a:t>
            </a:r>
            <a:r>
              <a:rPr dirty="0" sz="2000" spc="5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Century Gothic"/>
                <a:cs typeface="Century Gothic"/>
              </a:rPr>
              <a:t>results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2000" spc="-894">
                <a:solidFill>
                  <a:srgbClr val="E07602"/>
                </a:solidFill>
                <a:latin typeface="Wingdings 2"/>
                <a:cs typeface="Wingdings 2"/>
              </a:rPr>
              <a:t></a:t>
            </a:r>
            <a:r>
              <a:rPr dirty="0" sz="2000" spc="409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Century Gothic"/>
                <a:cs typeface="Century Gothic"/>
              </a:rPr>
              <a:t>This simple </a:t>
            </a:r>
            <a:r>
              <a:rPr dirty="0" sz="2000" spc="-5">
                <a:solidFill>
                  <a:srgbClr val="595959"/>
                </a:solidFill>
                <a:latin typeface="Century Gothic"/>
                <a:cs typeface="Century Gothic"/>
              </a:rPr>
              <a:t>model </a:t>
            </a:r>
            <a:r>
              <a:rPr dirty="0" sz="2000">
                <a:solidFill>
                  <a:srgbClr val="595959"/>
                </a:solidFill>
                <a:latin typeface="Century Gothic"/>
                <a:cs typeface="Century Gothic"/>
              </a:rPr>
              <a:t>is </a:t>
            </a:r>
            <a:r>
              <a:rPr dirty="0" sz="2000" spc="-5">
                <a:solidFill>
                  <a:srgbClr val="595959"/>
                </a:solidFill>
                <a:latin typeface="Century Gothic"/>
                <a:cs typeface="Century Gothic"/>
              </a:rPr>
              <a:t>usually used </a:t>
            </a:r>
            <a:r>
              <a:rPr dirty="0" sz="2000">
                <a:solidFill>
                  <a:srgbClr val="595959"/>
                </a:solidFill>
                <a:latin typeface="Century Gothic"/>
                <a:cs typeface="Century Gothic"/>
              </a:rPr>
              <a:t>in </a:t>
            </a:r>
            <a:r>
              <a:rPr dirty="0" sz="2000" spc="-5">
                <a:solidFill>
                  <a:srgbClr val="595959"/>
                </a:solidFill>
                <a:latin typeface="Century Gothic"/>
                <a:cs typeface="Century Gothic"/>
              </a:rPr>
              <a:t>real-time</a:t>
            </a:r>
            <a:r>
              <a:rPr dirty="0" sz="2000" spc="15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Century Gothic"/>
                <a:cs typeface="Century Gothic"/>
              </a:rPr>
              <a:t>applications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2000" spc="-894">
                <a:solidFill>
                  <a:srgbClr val="E07602"/>
                </a:solidFill>
                <a:latin typeface="Wingdings 2"/>
                <a:cs typeface="Wingdings 2"/>
              </a:rPr>
              <a:t></a:t>
            </a:r>
            <a:r>
              <a:rPr dirty="0" sz="2000" spc="409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595959"/>
                </a:solidFill>
                <a:latin typeface="Century Gothic"/>
                <a:cs typeface="Century Gothic"/>
              </a:rPr>
              <a:t>We’ll </a:t>
            </a:r>
            <a:r>
              <a:rPr dirty="0" sz="2000">
                <a:solidFill>
                  <a:srgbClr val="595959"/>
                </a:solidFill>
                <a:latin typeface="Century Gothic"/>
                <a:cs typeface="Century Gothic"/>
              </a:rPr>
              <a:t>look </a:t>
            </a:r>
            <a:r>
              <a:rPr dirty="0" sz="2000" spc="-5">
                <a:solidFill>
                  <a:srgbClr val="595959"/>
                </a:solidFill>
                <a:latin typeface="Century Gothic"/>
                <a:cs typeface="Century Gothic"/>
              </a:rPr>
              <a:t>at more advanced modeling based </a:t>
            </a:r>
            <a:r>
              <a:rPr dirty="0" sz="2000">
                <a:solidFill>
                  <a:srgbClr val="595959"/>
                </a:solidFill>
                <a:latin typeface="Century Gothic"/>
                <a:cs typeface="Century Gothic"/>
              </a:rPr>
              <a:t>on </a:t>
            </a:r>
            <a:r>
              <a:rPr dirty="0" sz="2000" spc="-5">
                <a:solidFill>
                  <a:srgbClr val="595959"/>
                </a:solidFill>
                <a:latin typeface="Century Gothic"/>
                <a:cs typeface="Century Gothic"/>
              </a:rPr>
              <a:t>BRDFs</a:t>
            </a:r>
            <a:r>
              <a:rPr dirty="0" sz="2000" spc="6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Century Gothic"/>
                <a:cs typeface="Century Gothic"/>
              </a:rPr>
              <a:t>later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23856"/>
            <a:ext cx="8914130" cy="914400"/>
          </a:xfrm>
          <a:custGeom>
            <a:avLst/>
            <a:gdLst/>
            <a:ahLst/>
            <a:cxnLst/>
            <a:rect l="l" t="t" r="r" b="b"/>
            <a:pathLst>
              <a:path w="8914130" h="914400">
                <a:moveTo>
                  <a:pt x="0" y="0"/>
                </a:moveTo>
                <a:lnTo>
                  <a:pt x="8913811" y="0"/>
                </a:lnTo>
                <a:lnTo>
                  <a:pt x="8913811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1294036"/>
            <a:ext cx="20142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Sha</a:t>
            </a:r>
            <a:r>
              <a:rPr dirty="0"/>
              <a:t>dows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" y="2306196"/>
            <a:ext cx="8656955" cy="2019300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 sz="2000" spc="-894">
                <a:solidFill>
                  <a:srgbClr val="E07602"/>
                </a:solidFill>
                <a:latin typeface="Wingdings 2"/>
                <a:cs typeface="Wingdings 2"/>
              </a:rPr>
              <a:t></a:t>
            </a:r>
            <a:r>
              <a:rPr dirty="0" sz="2000" spc="409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Century Gothic"/>
                <a:cs typeface="Century Gothic"/>
              </a:rPr>
              <a:t>Easy(?) </a:t>
            </a:r>
            <a:r>
              <a:rPr dirty="0" sz="2000">
                <a:solidFill>
                  <a:srgbClr val="595959"/>
                </a:solidFill>
                <a:latin typeface="Century Gothic"/>
                <a:cs typeface="Century Gothic"/>
              </a:rPr>
              <a:t>to </a:t>
            </a:r>
            <a:r>
              <a:rPr dirty="0" sz="2000" spc="-5">
                <a:solidFill>
                  <a:srgbClr val="595959"/>
                </a:solidFill>
                <a:latin typeface="Century Gothic"/>
                <a:cs typeface="Century Gothic"/>
              </a:rPr>
              <a:t>implement, </a:t>
            </a:r>
            <a:r>
              <a:rPr dirty="0" sz="2000">
                <a:solidFill>
                  <a:srgbClr val="595959"/>
                </a:solidFill>
                <a:latin typeface="Century Gothic"/>
                <a:cs typeface="Century Gothic"/>
              </a:rPr>
              <a:t>can </a:t>
            </a:r>
            <a:r>
              <a:rPr dirty="0" sz="2000" spc="-5">
                <a:solidFill>
                  <a:srgbClr val="595959"/>
                </a:solidFill>
                <a:latin typeface="Century Gothic"/>
                <a:cs typeface="Century Gothic"/>
              </a:rPr>
              <a:t>be computationally</a:t>
            </a:r>
            <a:r>
              <a:rPr dirty="0" sz="2000" spc="15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595959"/>
                </a:solidFill>
                <a:latin typeface="Century Gothic"/>
                <a:cs typeface="Century Gothic"/>
              </a:rPr>
              <a:t>expensive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2000" spc="-894">
                <a:solidFill>
                  <a:srgbClr val="E07602"/>
                </a:solidFill>
                <a:latin typeface="Wingdings 2"/>
                <a:cs typeface="Wingdings 2"/>
              </a:rPr>
              <a:t></a:t>
            </a:r>
            <a:r>
              <a:rPr dirty="0" sz="2000" spc="405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Century Gothic"/>
                <a:cs typeface="Century Gothic"/>
              </a:rPr>
              <a:t>Lights</a:t>
            </a:r>
            <a:endParaRPr sz="2000">
              <a:latin typeface="Century Gothic"/>
              <a:cs typeface="Century Gothic"/>
            </a:endParaRPr>
          </a:p>
          <a:p>
            <a:pPr marL="355600">
              <a:lnSpc>
                <a:spcPct val="100000"/>
              </a:lnSpc>
              <a:spcBef>
                <a:spcPts val="600"/>
              </a:spcBef>
              <a:tabLst>
                <a:tab pos="691515" algn="l"/>
              </a:tabLst>
            </a:pPr>
            <a:r>
              <a:rPr dirty="0" sz="1800" spc="-805">
                <a:solidFill>
                  <a:srgbClr val="E4C402"/>
                </a:solidFill>
                <a:latin typeface="Wingdings 2"/>
                <a:cs typeface="Wingdings 2"/>
              </a:rPr>
              <a:t></a:t>
            </a:r>
            <a:r>
              <a:rPr dirty="0" sz="1800" spc="-805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point 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light has a 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position, 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emits light</a:t>
            </a:r>
            <a:r>
              <a:rPr dirty="0" sz="1800" spc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isotropically</a:t>
            </a:r>
            <a:endParaRPr sz="1800">
              <a:latin typeface="Century Gothic"/>
              <a:cs typeface="Century Gothic"/>
            </a:endParaRPr>
          </a:p>
          <a:p>
            <a:pPr marL="355600">
              <a:lnSpc>
                <a:spcPct val="100000"/>
              </a:lnSpc>
              <a:spcBef>
                <a:spcPts val="540"/>
              </a:spcBef>
              <a:tabLst>
                <a:tab pos="691515" algn="l"/>
              </a:tabLst>
            </a:pPr>
            <a:r>
              <a:rPr dirty="0" sz="1800" spc="-805">
                <a:solidFill>
                  <a:srgbClr val="E4C402"/>
                </a:solidFill>
                <a:latin typeface="Wingdings 2"/>
                <a:cs typeface="Wingdings 2"/>
              </a:rPr>
              <a:t></a:t>
            </a:r>
            <a:r>
              <a:rPr dirty="0" sz="1800" spc="-805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directional 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lights have 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direction but 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no</a:t>
            </a:r>
            <a:r>
              <a:rPr dirty="0" sz="1800" spc="1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position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dirty="0" sz="2000" spc="-894">
                <a:solidFill>
                  <a:srgbClr val="E07602"/>
                </a:solidFill>
                <a:latin typeface="Wingdings 2"/>
                <a:cs typeface="Wingdings 2"/>
              </a:rPr>
              <a:t></a:t>
            </a:r>
            <a:r>
              <a:rPr dirty="0" sz="2000" spc="425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Century Gothic"/>
                <a:cs typeface="Century Gothic"/>
              </a:rPr>
              <a:t>For </a:t>
            </a:r>
            <a:r>
              <a:rPr dirty="0" sz="2000" spc="-5">
                <a:solidFill>
                  <a:srgbClr val="595959"/>
                </a:solidFill>
                <a:latin typeface="Century Gothic"/>
                <a:cs typeface="Century Gothic"/>
              </a:rPr>
              <a:t>idealized </a:t>
            </a:r>
            <a:r>
              <a:rPr dirty="0" sz="2000">
                <a:solidFill>
                  <a:srgbClr val="595959"/>
                </a:solidFill>
                <a:latin typeface="Century Gothic"/>
                <a:cs typeface="Century Gothic"/>
              </a:rPr>
              <a:t>lights </a:t>
            </a:r>
            <a:r>
              <a:rPr dirty="0" sz="2000" spc="-5">
                <a:solidFill>
                  <a:srgbClr val="595959"/>
                </a:solidFill>
                <a:latin typeface="Century Gothic"/>
                <a:cs typeface="Century Gothic"/>
              </a:rPr>
              <a:t>(point and directional) shadows are</a:t>
            </a:r>
            <a:r>
              <a:rPr dirty="0" sz="2000" spc="75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Century Gothic"/>
                <a:cs typeface="Century Gothic"/>
              </a:rPr>
              <a:t>hard-edged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43454" y="4532443"/>
            <a:ext cx="2028189" cy="1896745"/>
          </a:xfrm>
          <a:custGeom>
            <a:avLst/>
            <a:gdLst/>
            <a:ahLst/>
            <a:cxnLst/>
            <a:rect l="l" t="t" r="r" b="b"/>
            <a:pathLst>
              <a:path w="2028189" h="1896745">
                <a:moveTo>
                  <a:pt x="0" y="0"/>
                </a:moveTo>
                <a:lnTo>
                  <a:pt x="2027758" y="0"/>
                </a:lnTo>
                <a:lnTo>
                  <a:pt x="2027758" y="1896554"/>
                </a:lnTo>
                <a:lnTo>
                  <a:pt x="0" y="1896554"/>
                </a:lnTo>
                <a:lnTo>
                  <a:pt x="0" y="0"/>
                </a:lnTo>
                <a:close/>
              </a:path>
            </a:pathLst>
          </a:custGeom>
          <a:ln w="834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96854" y="4526207"/>
            <a:ext cx="2862263" cy="190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67567" y="5396246"/>
            <a:ext cx="176758" cy="176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71076" y="5591343"/>
            <a:ext cx="460375" cy="419100"/>
          </a:xfrm>
          <a:custGeom>
            <a:avLst/>
            <a:gdLst/>
            <a:ahLst/>
            <a:cxnLst/>
            <a:rect l="l" t="t" r="r" b="b"/>
            <a:pathLst>
              <a:path w="460375" h="419100">
                <a:moveTo>
                  <a:pt x="88900" y="0"/>
                </a:moveTo>
                <a:lnTo>
                  <a:pt x="0" y="419099"/>
                </a:lnTo>
                <a:lnTo>
                  <a:pt x="460375" y="419099"/>
                </a:lnTo>
                <a:lnTo>
                  <a:pt x="366179" y="3174"/>
                </a:lnTo>
                <a:lnTo>
                  <a:pt x="88900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71076" y="5591343"/>
            <a:ext cx="460375" cy="419100"/>
          </a:xfrm>
          <a:custGeom>
            <a:avLst/>
            <a:gdLst/>
            <a:ahLst/>
            <a:cxnLst/>
            <a:rect l="l" t="t" r="r" b="b"/>
            <a:pathLst>
              <a:path w="460375" h="419100">
                <a:moveTo>
                  <a:pt x="0" y="419100"/>
                </a:moveTo>
                <a:lnTo>
                  <a:pt x="460375" y="419100"/>
                </a:lnTo>
                <a:lnTo>
                  <a:pt x="366179" y="3174"/>
                </a:lnTo>
                <a:lnTo>
                  <a:pt x="8890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71076" y="4959455"/>
            <a:ext cx="222885" cy="1054735"/>
          </a:xfrm>
          <a:custGeom>
            <a:avLst/>
            <a:gdLst/>
            <a:ahLst/>
            <a:cxnLst/>
            <a:rect l="l" t="t" r="r" b="b"/>
            <a:pathLst>
              <a:path w="222885" h="1054735">
                <a:moveTo>
                  <a:pt x="222631" y="0"/>
                </a:moveTo>
                <a:lnTo>
                  <a:pt x="0" y="1054163"/>
                </a:lnTo>
              </a:path>
            </a:pathLst>
          </a:custGeom>
          <a:ln w="634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61144" y="5485705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8112" y="0"/>
                </a:moveTo>
                <a:lnTo>
                  <a:pt x="94458" y="7041"/>
                </a:lnTo>
                <a:lnTo>
                  <a:pt x="56545" y="26648"/>
                </a:lnTo>
                <a:lnTo>
                  <a:pt x="26648" y="56545"/>
                </a:lnTo>
                <a:lnTo>
                  <a:pt x="7041" y="94458"/>
                </a:lnTo>
                <a:lnTo>
                  <a:pt x="0" y="138112"/>
                </a:lnTo>
                <a:lnTo>
                  <a:pt x="7041" y="181765"/>
                </a:lnTo>
                <a:lnTo>
                  <a:pt x="26648" y="219679"/>
                </a:lnTo>
                <a:lnTo>
                  <a:pt x="56545" y="249576"/>
                </a:lnTo>
                <a:lnTo>
                  <a:pt x="94458" y="269183"/>
                </a:lnTo>
                <a:lnTo>
                  <a:pt x="138112" y="276224"/>
                </a:lnTo>
                <a:lnTo>
                  <a:pt x="181766" y="269183"/>
                </a:lnTo>
                <a:lnTo>
                  <a:pt x="219679" y="249576"/>
                </a:lnTo>
                <a:lnTo>
                  <a:pt x="249576" y="219679"/>
                </a:lnTo>
                <a:lnTo>
                  <a:pt x="269183" y="181765"/>
                </a:lnTo>
                <a:lnTo>
                  <a:pt x="276225" y="138112"/>
                </a:lnTo>
                <a:lnTo>
                  <a:pt x="269183" y="94458"/>
                </a:lnTo>
                <a:lnTo>
                  <a:pt x="249576" y="56545"/>
                </a:lnTo>
                <a:lnTo>
                  <a:pt x="219679" y="26648"/>
                </a:lnTo>
                <a:lnTo>
                  <a:pt x="181766" y="7041"/>
                </a:lnTo>
                <a:lnTo>
                  <a:pt x="138112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461144" y="5485705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276225" y="138112"/>
                </a:moveTo>
                <a:lnTo>
                  <a:pt x="269183" y="181766"/>
                </a:lnTo>
                <a:lnTo>
                  <a:pt x="249576" y="219679"/>
                </a:lnTo>
                <a:lnTo>
                  <a:pt x="219679" y="249576"/>
                </a:lnTo>
                <a:lnTo>
                  <a:pt x="181766" y="269183"/>
                </a:lnTo>
                <a:lnTo>
                  <a:pt x="138112" y="276225"/>
                </a:lnTo>
                <a:lnTo>
                  <a:pt x="94458" y="269183"/>
                </a:lnTo>
                <a:lnTo>
                  <a:pt x="56545" y="249576"/>
                </a:lnTo>
                <a:lnTo>
                  <a:pt x="26648" y="219679"/>
                </a:lnTo>
                <a:lnTo>
                  <a:pt x="7041" y="181766"/>
                </a:lnTo>
                <a:lnTo>
                  <a:pt x="0" y="138112"/>
                </a:lnTo>
                <a:lnTo>
                  <a:pt x="7041" y="94458"/>
                </a:lnTo>
                <a:lnTo>
                  <a:pt x="26648" y="56545"/>
                </a:lnTo>
                <a:lnTo>
                  <a:pt x="56545" y="26648"/>
                </a:lnTo>
                <a:lnTo>
                  <a:pt x="94458" y="7041"/>
                </a:lnTo>
                <a:lnTo>
                  <a:pt x="138112" y="0"/>
                </a:lnTo>
                <a:lnTo>
                  <a:pt x="181766" y="7041"/>
                </a:lnTo>
                <a:lnTo>
                  <a:pt x="219679" y="26648"/>
                </a:lnTo>
                <a:lnTo>
                  <a:pt x="249576" y="56545"/>
                </a:lnTo>
                <a:lnTo>
                  <a:pt x="269183" y="94458"/>
                </a:lnTo>
                <a:lnTo>
                  <a:pt x="276225" y="138112"/>
                </a:lnTo>
                <a:close/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96082" y="4959709"/>
            <a:ext cx="235585" cy="1049020"/>
          </a:xfrm>
          <a:custGeom>
            <a:avLst/>
            <a:gdLst/>
            <a:ahLst/>
            <a:cxnLst/>
            <a:rect l="l" t="t" r="r" b="b"/>
            <a:pathLst>
              <a:path w="235585" h="1049020">
                <a:moveTo>
                  <a:pt x="235381" y="1048626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07308" y="4873514"/>
            <a:ext cx="176733" cy="1553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11081" y="6011167"/>
            <a:ext cx="1186815" cy="0"/>
          </a:xfrm>
          <a:custGeom>
            <a:avLst/>
            <a:gdLst/>
            <a:ahLst/>
            <a:cxnLst/>
            <a:rect l="l" t="t" r="r" b="b"/>
            <a:pathLst>
              <a:path w="1186814" h="0">
                <a:moveTo>
                  <a:pt x="0" y="0"/>
                </a:moveTo>
                <a:lnTo>
                  <a:pt x="1186662" y="0"/>
                </a:lnTo>
              </a:path>
            </a:pathLst>
          </a:custGeom>
          <a:ln w="3175">
            <a:solidFill>
              <a:srgbClr val="FFF4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11081" y="6011167"/>
            <a:ext cx="1186815" cy="0"/>
          </a:xfrm>
          <a:custGeom>
            <a:avLst/>
            <a:gdLst/>
            <a:ahLst/>
            <a:cxnLst/>
            <a:rect l="l" t="t" r="r" b="b"/>
            <a:pathLst>
              <a:path w="1186814" h="0">
                <a:moveTo>
                  <a:pt x="0" y="0"/>
                </a:moveTo>
                <a:lnTo>
                  <a:pt x="1186662" y="0"/>
                </a:lnTo>
              </a:path>
            </a:pathLst>
          </a:custGeom>
          <a:ln w="25400">
            <a:solidFill>
              <a:srgbClr val="0CB14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66656"/>
            <a:ext cx="8914130" cy="914400"/>
          </a:xfrm>
          <a:custGeom>
            <a:avLst/>
            <a:gdLst/>
            <a:ahLst/>
            <a:cxnLst/>
            <a:rect l="l" t="t" r="r" b="b"/>
            <a:pathLst>
              <a:path w="8914130" h="914400">
                <a:moveTo>
                  <a:pt x="0" y="0"/>
                </a:moveTo>
                <a:lnTo>
                  <a:pt x="8913811" y="0"/>
                </a:lnTo>
                <a:lnTo>
                  <a:pt x="8913811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836836"/>
            <a:ext cx="20142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Sha</a:t>
            </a:r>
            <a:r>
              <a:rPr dirty="0"/>
              <a:t>dows</a:t>
            </a:r>
          </a:p>
        </p:txBody>
      </p:sp>
      <p:sp>
        <p:nvSpPr>
          <p:cNvPr id="4" name="object 4"/>
          <p:cNvSpPr/>
          <p:nvPr/>
        </p:nvSpPr>
        <p:spPr>
          <a:xfrm>
            <a:off x="11119" y="1844203"/>
            <a:ext cx="4133596" cy="2755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27449" y="1844203"/>
            <a:ext cx="4186361" cy="2790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72775" y="5007824"/>
            <a:ext cx="6485890" cy="1391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entury Gothic"/>
                <a:cs typeface="Century Gothic"/>
              </a:rPr>
              <a:t>How far </a:t>
            </a:r>
            <a:r>
              <a:rPr dirty="0" sz="1800" spc="-5">
                <a:latin typeface="Century Gothic"/>
                <a:cs typeface="Century Gothic"/>
              </a:rPr>
              <a:t>are </a:t>
            </a:r>
            <a:r>
              <a:rPr dirty="0" sz="1800">
                <a:latin typeface="Century Gothic"/>
                <a:cs typeface="Century Gothic"/>
              </a:rPr>
              <a:t>the </a:t>
            </a:r>
            <a:r>
              <a:rPr dirty="0" sz="1800" spc="-5">
                <a:latin typeface="Century Gothic"/>
                <a:cs typeface="Century Gothic"/>
              </a:rPr>
              <a:t>objects above </a:t>
            </a:r>
            <a:r>
              <a:rPr dirty="0" sz="1800">
                <a:latin typeface="Century Gothic"/>
                <a:cs typeface="Century Gothic"/>
              </a:rPr>
              <a:t>the</a:t>
            </a:r>
            <a:r>
              <a:rPr dirty="0" sz="1800" spc="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plane?</a:t>
            </a:r>
            <a:endParaRPr sz="1800">
              <a:latin typeface="Century Gothic"/>
              <a:cs typeface="Century Gothic"/>
            </a:endParaRPr>
          </a:p>
          <a:p>
            <a:pPr marL="12700" marR="5080">
              <a:lnSpc>
                <a:spcPct val="199100"/>
              </a:lnSpc>
            </a:pPr>
            <a:r>
              <a:rPr dirty="0" sz="1800" spc="-5">
                <a:latin typeface="Century Gothic"/>
                <a:cs typeface="Century Gothic"/>
              </a:rPr>
              <a:t>What </a:t>
            </a:r>
            <a:r>
              <a:rPr dirty="0" sz="1800">
                <a:latin typeface="Century Gothic"/>
                <a:cs typeface="Century Gothic"/>
              </a:rPr>
              <a:t>is their distance </a:t>
            </a:r>
            <a:r>
              <a:rPr dirty="0" sz="1800" spc="-5">
                <a:latin typeface="Century Gothic"/>
                <a:cs typeface="Century Gothic"/>
              </a:rPr>
              <a:t>from </a:t>
            </a:r>
            <a:r>
              <a:rPr dirty="0" sz="1800">
                <a:latin typeface="Century Gothic"/>
                <a:cs typeface="Century Gothic"/>
              </a:rPr>
              <a:t>the </a:t>
            </a:r>
            <a:r>
              <a:rPr dirty="0" sz="1800" spc="-5">
                <a:latin typeface="Century Gothic"/>
                <a:cs typeface="Century Gothic"/>
              </a:rPr>
              <a:t>cameras </a:t>
            </a:r>
            <a:r>
              <a:rPr dirty="0" sz="1800">
                <a:latin typeface="Century Gothic"/>
                <a:cs typeface="Century Gothic"/>
              </a:rPr>
              <a:t>and </a:t>
            </a:r>
            <a:r>
              <a:rPr dirty="0" sz="1800" spc="-5">
                <a:latin typeface="Century Gothic"/>
                <a:cs typeface="Century Gothic"/>
              </a:rPr>
              <a:t>relative </a:t>
            </a:r>
            <a:r>
              <a:rPr dirty="0" sz="1800">
                <a:latin typeface="Century Gothic"/>
                <a:cs typeface="Century Gothic"/>
              </a:rPr>
              <a:t>sizes?  How many lights </a:t>
            </a:r>
            <a:r>
              <a:rPr dirty="0" sz="1800" spc="-5">
                <a:latin typeface="Century Gothic"/>
                <a:cs typeface="Century Gothic"/>
              </a:rPr>
              <a:t>are</a:t>
            </a:r>
            <a:r>
              <a:rPr dirty="0" sz="1800" spc="-1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there?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23856"/>
            <a:ext cx="8914130" cy="914400"/>
          </a:xfrm>
          <a:custGeom>
            <a:avLst/>
            <a:gdLst/>
            <a:ahLst/>
            <a:cxnLst/>
            <a:rect l="l" t="t" r="r" b="b"/>
            <a:pathLst>
              <a:path w="8914130" h="914400">
                <a:moveTo>
                  <a:pt x="0" y="0"/>
                </a:moveTo>
                <a:lnTo>
                  <a:pt x="8913811" y="0"/>
                </a:lnTo>
                <a:lnTo>
                  <a:pt x="8913811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1294036"/>
            <a:ext cx="57505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Real Lights…Soft</a:t>
            </a:r>
            <a:r>
              <a:rPr dirty="0" spc="-20"/>
              <a:t> </a:t>
            </a:r>
            <a:r>
              <a:rPr dirty="0" spc="-5"/>
              <a:t>Shadows</a:t>
            </a:r>
          </a:p>
        </p:txBody>
      </p:sp>
      <p:sp>
        <p:nvSpPr>
          <p:cNvPr id="4" name="object 4"/>
          <p:cNvSpPr/>
          <p:nvPr/>
        </p:nvSpPr>
        <p:spPr>
          <a:xfrm>
            <a:off x="1411164" y="3918318"/>
            <a:ext cx="4876165" cy="0"/>
          </a:xfrm>
          <a:custGeom>
            <a:avLst/>
            <a:gdLst/>
            <a:ahLst/>
            <a:cxnLst/>
            <a:rect l="l" t="t" r="r" b="b"/>
            <a:pathLst>
              <a:path w="4876165" h="0">
                <a:moveTo>
                  <a:pt x="0" y="0"/>
                </a:moveTo>
                <a:lnTo>
                  <a:pt x="4875822" y="0"/>
                </a:lnTo>
              </a:path>
            </a:pathLst>
          </a:custGeom>
          <a:ln w="728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11164" y="6262690"/>
            <a:ext cx="4876165" cy="0"/>
          </a:xfrm>
          <a:custGeom>
            <a:avLst/>
            <a:gdLst/>
            <a:ahLst/>
            <a:cxnLst/>
            <a:rect l="l" t="t" r="r" b="b"/>
            <a:pathLst>
              <a:path w="4876165" h="0">
                <a:moveTo>
                  <a:pt x="4875822" y="0"/>
                </a:moveTo>
                <a:lnTo>
                  <a:pt x="0" y="0"/>
                </a:lnTo>
              </a:path>
            </a:pathLst>
          </a:custGeom>
          <a:ln w="728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05842" y="4930518"/>
            <a:ext cx="111760" cy="361315"/>
          </a:xfrm>
          <a:custGeom>
            <a:avLst/>
            <a:gdLst/>
            <a:ahLst/>
            <a:cxnLst/>
            <a:rect l="l" t="t" r="r" b="b"/>
            <a:pathLst>
              <a:path w="111760" h="361314">
                <a:moveTo>
                  <a:pt x="0" y="0"/>
                </a:moveTo>
                <a:lnTo>
                  <a:pt x="49912" y="360873"/>
                </a:lnTo>
                <a:lnTo>
                  <a:pt x="111259" y="360873"/>
                </a:lnTo>
                <a:lnTo>
                  <a:pt x="0" y="0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05841" y="4930518"/>
            <a:ext cx="111760" cy="361315"/>
          </a:xfrm>
          <a:custGeom>
            <a:avLst/>
            <a:gdLst/>
            <a:ahLst/>
            <a:cxnLst/>
            <a:rect l="l" t="t" r="r" b="b"/>
            <a:pathLst>
              <a:path w="111760" h="361314">
                <a:moveTo>
                  <a:pt x="49912" y="360873"/>
                </a:moveTo>
                <a:lnTo>
                  <a:pt x="111260" y="360873"/>
                </a:lnTo>
                <a:lnTo>
                  <a:pt x="0" y="0"/>
                </a:lnTo>
              </a:path>
            </a:pathLst>
          </a:custGeom>
          <a:ln w="5545">
            <a:solidFill>
              <a:srgbClr val="D1D3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16769" y="4934677"/>
            <a:ext cx="339090" cy="358140"/>
          </a:xfrm>
          <a:custGeom>
            <a:avLst/>
            <a:gdLst/>
            <a:ahLst/>
            <a:cxnLst/>
            <a:rect l="l" t="t" r="r" b="b"/>
            <a:pathLst>
              <a:path w="339089" h="358139">
                <a:moveTo>
                  <a:pt x="290114" y="0"/>
                </a:moveTo>
                <a:lnTo>
                  <a:pt x="47826" y="0"/>
                </a:lnTo>
                <a:lnTo>
                  <a:pt x="0" y="357756"/>
                </a:lnTo>
                <a:lnTo>
                  <a:pt x="338984" y="357756"/>
                </a:lnTo>
                <a:lnTo>
                  <a:pt x="290114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16770" y="4934677"/>
            <a:ext cx="339090" cy="358140"/>
          </a:xfrm>
          <a:custGeom>
            <a:avLst/>
            <a:gdLst/>
            <a:ahLst/>
            <a:cxnLst/>
            <a:rect l="l" t="t" r="r" b="b"/>
            <a:pathLst>
              <a:path w="339089" h="358139">
                <a:moveTo>
                  <a:pt x="0" y="357755"/>
                </a:moveTo>
                <a:lnTo>
                  <a:pt x="338984" y="357755"/>
                </a:lnTo>
                <a:lnTo>
                  <a:pt x="290114" y="0"/>
                </a:lnTo>
                <a:lnTo>
                  <a:pt x="47827" y="0"/>
                </a:lnTo>
              </a:path>
            </a:pathLst>
          </a:custGeom>
          <a:ln w="5546">
            <a:solidFill>
              <a:srgbClr val="8082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55411" y="4931560"/>
            <a:ext cx="111760" cy="361315"/>
          </a:xfrm>
          <a:custGeom>
            <a:avLst/>
            <a:gdLst/>
            <a:ahLst/>
            <a:cxnLst/>
            <a:rect l="l" t="t" r="r" b="b"/>
            <a:pathLst>
              <a:path w="111759" h="361314">
                <a:moveTo>
                  <a:pt x="111271" y="0"/>
                </a:moveTo>
                <a:lnTo>
                  <a:pt x="0" y="360873"/>
                </a:lnTo>
                <a:lnTo>
                  <a:pt x="61358" y="360873"/>
                </a:lnTo>
                <a:lnTo>
                  <a:pt x="111271" y="0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55410" y="4931560"/>
            <a:ext cx="111760" cy="361315"/>
          </a:xfrm>
          <a:custGeom>
            <a:avLst/>
            <a:gdLst/>
            <a:ahLst/>
            <a:cxnLst/>
            <a:rect l="l" t="t" r="r" b="b"/>
            <a:pathLst>
              <a:path w="111759" h="361314">
                <a:moveTo>
                  <a:pt x="61359" y="360873"/>
                </a:moveTo>
                <a:lnTo>
                  <a:pt x="0" y="360873"/>
                </a:lnTo>
                <a:lnTo>
                  <a:pt x="111271" y="0"/>
                </a:lnTo>
              </a:path>
            </a:pathLst>
          </a:custGeom>
          <a:ln w="5545">
            <a:solidFill>
              <a:srgbClr val="D1D3D4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454711" y="5283071"/>
          <a:ext cx="760095" cy="290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"/>
                <a:gridCol w="338455"/>
                <a:gridCol w="60960"/>
                <a:gridCol w="292100"/>
              </a:tblGrid>
              <a:tr h="275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28575">
                      <a:solidFill>
                        <a:srgbClr val="0CB14B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28575">
                      <a:solidFill>
                        <a:srgbClr val="0CB14B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28575">
                      <a:solidFill>
                        <a:srgbClr val="0CB14B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31F20"/>
                      </a:solidFill>
                      <a:prstDash val="solid"/>
                    </a:lnL>
                    <a:lnT w="28575">
                      <a:solidFill>
                        <a:srgbClr val="0CB14B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1562866" y="4832420"/>
            <a:ext cx="246790" cy="246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34619" y="4325938"/>
            <a:ext cx="94967" cy="94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38778" y="4382790"/>
            <a:ext cx="278765" cy="913130"/>
          </a:xfrm>
          <a:custGeom>
            <a:avLst/>
            <a:gdLst/>
            <a:ahLst/>
            <a:cxnLst/>
            <a:rect l="l" t="t" r="r" b="b"/>
            <a:pathLst>
              <a:path w="278764" h="913129">
                <a:moveTo>
                  <a:pt x="278323" y="912760"/>
                </a:moveTo>
                <a:lnTo>
                  <a:pt x="0" y="0"/>
                </a:lnTo>
              </a:path>
            </a:pathLst>
          </a:custGeom>
          <a:ln w="554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457152" y="4386607"/>
            <a:ext cx="269240" cy="909955"/>
          </a:xfrm>
          <a:custGeom>
            <a:avLst/>
            <a:gdLst/>
            <a:ahLst/>
            <a:cxnLst/>
            <a:rect l="l" t="t" r="r" b="b"/>
            <a:pathLst>
              <a:path w="269239" h="909954">
                <a:moveTo>
                  <a:pt x="0" y="909643"/>
                </a:moveTo>
                <a:lnTo>
                  <a:pt x="268618" y="0"/>
                </a:lnTo>
              </a:path>
            </a:pathLst>
          </a:custGeom>
          <a:ln w="554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18489" y="4369966"/>
            <a:ext cx="118745" cy="925830"/>
          </a:xfrm>
          <a:custGeom>
            <a:avLst/>
            <a:gdLst/>
            <a:ahLst/>
            <a:cxnLst/>
            <a:rect l="l" t="t" r="r" b="b"/>
            <a:pathLst>
              <a:path w="118744" h="925829">
                <a:moveTo>
                  <a:pt x="118559" y="0"/>
                </a:moveTo>
                <a:lnTo>
                  <a:pt x="0" y="925583"/>
                </a:lnTo>
              </a:path>
            </a:pathLst>
          </a:custGeom>
          <a:ln w="554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727855" y="4372052"/>
            <a:ext cx="129539" cy="923925"/>
          </a:xfrm>
          <a:custGeom>
            <a:avLst/>
            <a:gdLst/>
            <a:ahLst/>
            <a:cxnLst/>
            <a:rect l="l" t="t" r="r" b="b"/>
            <a:pathLst>
              <a:path w="129539" h="923925">
                <a:moveTo>
                  <a:pt x="0" y="0"/>
                </a:moveTo>
                <a:lnTo>
                  <a:pt x="128940" y="923498"/>
                </a:lnTo>
              </a:path>
            </a:pathLst>
          </a:custGeom>
          <a:ln w="554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854023" y="5491069"/>
            <a:ext cx="65851" cy="80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917101" y="5492810"/>
            <a:ext cx="285750" cy="51435"/>
          </a:xfrm>
          <a:custGeom>
            <a:avLst/>
            <a:gdLst/>
            <a:ahLst/>
            <a:cxnLst/>
            <a:rect l="l" t="t" r="r" b="b"/>
            <a:pathLst>
              <a:path w="285750" h="51435">
                <a:moveTo>
                  <a:pt x="283068" y="50907"/>
                </a:moveTo>
                <a:lnTo>
                  <a:pt x="284236" y="51305"/>
                </a:lnTo>
                <a:lnTo>
                  <a:pt x="285278" y="51305"/>
                </a:lnTo>
                <a:lnTo>
                  <a:pt x="283068" y="50907"/>
                </a:lnTo>
                <a:close/>
              </a:path>
              <a:path w="285750" h="51435">
                <a:moveTo>
                  <a:pt x="0" y="0"/>
                </a:moveTo>
                <a:lnTo>
                  <a:pt x="283068" y="50907"/>
                </a:lnTo>
                <a:lnTo>
                  <a:pt x="280076" y="49918"/>
                </a:lnTo>
                <a:lnTo>
                  <a:pt x="279721" y="49220"/>
                </a:lnTo>
                <a:lnTo>
                  <a:pt x="257882" y="44361"/>
                </a:lnTo>
                <a:lnTo>
                  <a:pt x="242789" y="40757"/>
                </a:lnTo>
                <a:lnTo>
                  <a:pt x="217672" y="34324"/>
                </a:lnTo>
                <a:lnTo>
                  <a:pt x="205884" y="31880"/>
                </a:lnTo>
                <a:lnTo>
                  <a:pt x="197661" y="30487"/>
                </a:lnTo>
                <a:lnTo>
                  <a:pt x="193888" y="29803"/>
                </a:lnTo>
                <a:lnTo>
                  <a:pt x="190049" y="28857"/>
                </a:lnTo>
                <a:lnTo>
                  <a:pt x="174384" y="24842"/>
                </a:lnTo>
                <a:lnTo>
                  <a:pt x="172531" y="24468"/>
                </a:lnTo>
                <a:lnTo>
                  <a:pt x="169248" y="23898"/>
                </a:lnTo>
                <a:lnTo>
                  <a:pt x="141277" y="18039"/>
                </a:lnTo>
                <a:lnTo>
                  <a:pt x="125482" y="15215"/>
                </a:lnTo>
                <a:lnTo>
                  <a:pt x="106046" y="12401"/>
                </a:lnTo>
                <a:lnTo>
                  <a:pt x="57437" y="6269"/>
                </a:lnTo>
                <a:lnTo>
                  <a:pt x="41824" y="3602"/>
                </a:lnTo>
                <a:lnTo>
                  <a:pt x="26353" y="1718"/>
                </a:lnTo>
                <a:lnTo>
                  <a:pt x="20060" y="10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17102" y="5492810"/>
            <a:ext cx="285750" cy="51435"/>
          </a:xfrm>
          <a:custGeom>
            <a:avLst/>
            <a:gdLst/>
            <a:ahLst/>
            <a:cxnLst/>
            <a:rect l="l" t="t" r="r" b="b"/>
            <a:pathLst>
              <a:path w="285750" h="51435">
                <a:moveTo>
                  <a:pt x="0" y="0"/>
                </a:moveTo>
                <a:lnTo>
                  <a:pt x="26353" y="1719"/>
                </a:lnTo>
                <a:lnTo>
                  <a:pt x="41824" y="3603"/>
                </a:lnTo>
                <a:lnTo>
                  <a:pt x="48667" y="4796"/>
                </a:lnTo>
                <a:lnTo>
                  <a:pt x="57437" y="6269"/>
                </a:lnTo>
                <a:lnTo>
                  <a:pt x="78684" y="8996"/>
                </a:lnTo>
                <a:lnTo>
                  <a:pt x="106045" y="12401"/>
                </a:lnTo>
                <a:lnTo>
                  <a:pt x="125481" y="15215"/>
                </a:lnTo>
                <a:lnTo>
                  <a:pt x="141276" y="18039"/>
                </a:lnTo>
                <a:lnTo>
                  <a:pt x="157712" y="21476"/>
                </a:lnTo>
                <a:lnTo>
                  <a:pt x="169248" y="23899"/>
                </a:lnTo>
                <a:lnTo>
                  <a:pt x="172531" y="24468"/>
                </a:lnTo>
                <a:lnTo>
                  <a:pt x="174383" y="24842"/>
                </a:lnTo>
                <a:lnTo>
                  <a:pt x="181626" y="26679"/>
                </a:lnTo>
                <a:lnTo>
                  <a:pt x="190049" y="28858"/>
                </a:lnTo>
                <a:lnTo>
                  <a:pt x="193888" y="29804"/>
                </a:lnTo>
                <a:lnTo>
                  <a:pt x="197660" y="30488"/>
                </a:lnTo>
                <a:lnTo>
                  <a:pt x="205884" y="31881"/>
                </a:lnTo>
                <a:lnTo>
                  <a:pt x="217671" y="34324"/>
                </a:lnTo>
                <a:lnTo>
                  <a:pt x="229678" y="37348"/>
                </a:lnTo>
                <a:lnTo>
                  <a:pt x="242788" y="40758"/>
                </a:lnTo>
                <a:lnTo>
                  <a:pt x="257881" y="44361"/>
                </a:lnTo>
                <a:lnTo>
                  <a:pt x="279721" y="49220"/>
                </a:lnTo>
                <a:lnTo>
                  <a:pt x="280076" y="49919"/>
                </a:lnTo>
                <a:lnTo>
                  <a:pt x="282150" y="50596"/>
                </a:lnTo>
                <a:lnTo>
                  <a:pt x="284235" y="51306"/>
                </a:lnTo>
                <a:lnTo>
                  <a:pt x="285278" y="51306"/>
                </a:lnTo>
              </a:path>
            </a:pathLst>
          </a:custGeom>
          <a:ln w="554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08390" y="5490036"/>
            <a:ext cx="113570" cy="814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628106" y="5295262"/>
            <a:ext cx="0" cy="278130"/>
          </a:xfrm>
          <a:custGeom>
            <a:avLst/>
            <a:gdLst/>
            <a:ahLst/>
            <a:cxnLst/>
            <a:rect l="l" t="t" r="r" b="b"/>
            <a:pathLst>
              <a:path w="0" h="278129">
                <a:moveTo>
                  <a:pt x="0" y="0"/>
                </a:moveTo>
                <a:lnTo>
                  <a:pt x="0" y="278018"/>
                </a:lnTo>
              </a:path>
            </a:pathLst>
          </a:custGeom>
          <a:ln w="3175">
            <a:solidFill>
              <a:srgbClr val="FFF4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628106" y="5295262"/>
            <a:ext cx="0" cy="278130"/>
          </a:xfrm>
          <a:custGeom>
            <a:avLst/>
            <a:gdLst/>
            <a:ahLst/>
            <a:cxnLst/>
            <a:rect l="l" t="t" r="r" b="b"/>
            <a:pathLst>
              <a:path w="0" h="278129">
                <a:moveTo>
                  <a:pt x="0" y="0"/>
                </a:moveTo>
                <a:lnTo>
                  <a:pt x="0" y="278017"/>
                </a:lnTo>
              </a:path>
            </a:pathLst>
          </a:custGeom>
          <a:ln w="5545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27739" y="5291801"/>
            <a:ext cx="0" cy="278130"/>
          </a:xfrm>
          <a:custGeom>
            <a:avLst/>
            <a:gdLst/>
            <a:ahLst/>
            <a:cxnLst/>
            <a:rect l="l" t="t" r="r" b="b"/>
            <a:pathLst>
              <a:path w="0" h="278129">
                <a:moveTo>
                  <a:pt x="0" y="0"/>
                </a:moveTo>
                <a:lnTo>
                  <a:pt x="0" y="278006"/>
                </a:lnTo>
              </a:path>
            </a:pathLst>
          </a:custGeom>
          <a:ln w="3175">
            <a:solidFill>
              <a:srgbClr val="FFF4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427739" y="5291801"/>
            <a:ext cx="0" cy="278130"/>
          </a:xfrm>
          <a:custGeom>
            <a:avLst/>
            <a:gdLst/>
            <a:ahLst/>
            <a:cxnLst/>
            <a:rect l="l" t="t" r="r" b="b"/>
            <a:pathLst>
              <a:path w="0" h="278129">
                <a:moveTo>
                  <a:pt x="0" y="0"/>
                </a:moveTo>
                <a:lnTo>
                  <a:pt x="0" y="278006"/>
                </a:lnTo>
              </a:path>
            </a:pathLst>
          </a:custGeom>
          <a:ln w="5545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51863" y="5292877"/>
            <a:ext cx="0" cy="278130"/>
          </a:xfrm>
          <a:custGeom>
            <a:avLst/>
            <a:gdLst/>
            <a:ahLst/>
            <a:cxnLst/>
            <a:rect l="l" t="t" r="r" b="b"/>
            <a:pathLst>
              <a:path w="0" h="278129">
                <a:moveTo>
                  <a:pt x="0" y="0"/>
                </a:moveTo>
                <a:lnTo>
                  <a:pt x="0" y="278018"/>
                </a:lnTo>
              </a:path>
            </a:pathLst>
          </a:custGeom>
          <a:ln w="3175">
            <a:solidFill>
              <a:srgbClr val="FFF4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151862" y="5292877"/>
            <a:ext cx="0" cy="278130"/>
          </a:xfrm>
          <a:custGeom>
            <a:avLst/>
            <a:gdLst/>
            <a:ahLst/>
            <a:cxnLst/>
            <a:rect l="l" t="t" r="r" b="b"/>
            <a:pathLst>
              <a:path w="0" h="278129">
                <a:moveTo>
                  <a:pt x="0" y="0"/>
                </a:moveTo>
                <a:lnTo>
                  <a:pt x="0" y="278018"/>
                </a:lnTo>
              </a:path>
            </a:pathLst>
          </a:custGeom>
          <a:ln w="5545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597657" y="5682372"/>
            <a:ext cx="182880" cy="18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50" spc="-5" b="0">
                <a:solidFill>
                  <a:srgbClr val="231F20"/>
                </a:solidFill>
                <a:latin typeface="Bookman Old Style"/>
                <a:cs typeface="Bookman Old Style"/>
              </a:rPr>
              <a:t>(a)</a:t>
            </a:r>
            <a:endParaRPr sz="1050">
              <a:latin typeface="Bookman Old Style"/>
              <a:cs typeface="Bookman Old Styl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36982" y="5682372"/>
            <a:ext cx="187960" cy="18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50" spc="-5" b="0">
                <a:solidFill>
                  <a:srgbClr val="231F20"/>
                </a:solidFill>
                <a:latin typeface="Bookman Old Style"/>
                <a:cs typeface="Bookman Old Style"/>
              </a:rPr>
              <a:t>(b)</a:t>
            </a:r>
            <a:endParaRPr sz="1050">
              <a:latin typeface="Bookman Old Style"/>
              <a:cs typeface="Bookman Old Styl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34857" y="5682372"/>
            <a:ext cx="174625" cy="18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50" spc="-5" b="0">
                <a:solidFill>
                  <a:srgbClr val="231F20"/>
                </a:solidFill>
                <a:latin typeface="Bookman Old Style"/>
                <a:cs typeface="Bookman Old Style"/>
              </a:rPr>
              <a:t>(c)</a:t>
            </a:r>
            <a:endParaRPr sz="1050">
              <a:latin typeface="Bookman Old Style"/>
              <a:cs typeface="Bookman Old Styl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01655" y="5948232"/>
            <a:ext cx="187960" cy="18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50" spc="-10" b="0">
                <a:solidFill>
                  <a:srgbClr val="231F20"/>
                </a:solidFill>
                <a:latin typeface="Bookman Old Style"/>
                <a:cs typeface="Bookman Old Style"/>
              </a:rPr>
              <a:t>(d)</a:t>
            </a:r>
            <a:endParaRPr sz="1050">
              <a:latin typeface="Bookman Old Style"/>
              <a:cs typeface="Bookman Old Style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347360" y="5570563"/>
            <a:ext cx="382270" cy="0"/>
          </a:xfrm>
          <a:custGeom>
            <a:avLst/>
            <a:gdLst/>
            <a:ahLst/>
            <a:cxnLst/>
            <a:rect l="l" t="t" r="r" b="b"/>
            <a:pathLst>
              <a:path w="382269" h="0">
                <a:moveTo>
                  <a:pt x="0" y="0"/>
                </a:moveTo>
                <a:lnTo>
                  <a:pt x="381965" y="0"/>
                </a:lnTo>
              </a:path>
            </a:pathLst>
          </a:custGeom>
          <a:ln w="3175">
            <a:solidFill>
              <a:srgbClr val="FFF4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347360" y="5570562"/>
            <a:ext cx="382270" cy="0"/>
          </a:xfrm>
          <a:custGeom>
            <a:avLst/>
            <a:gdLst/>
            <a:ahLst/>
            <a:cxnLst/>
            <a:rect l="l" t="t" r="r" b="b"/>
            <a:pathLst>
              <a:path w="382269" h="0">
                <a:moveTo>
                  <a:pt x="0" y="0"/>
                </a:moveTo>
                <a:lnTo>
                  <a:pt x="381964" y="0"/>
                </a:lnTo>
              </a:path>
            </a:pathLst>
          </a:custGeom>
          <a:ln w="5546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985143" y="5570563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 h="0">
                <a:moveTo>
                  <a:pt x="0" y="0"/>
                </a:moveTo>
                <a:lnTo>
                  <a:pt x="381952" y="0"/>
                </a:lnTo>
              </a:path>
            </a:pathLst>
          </a:custGeom>
          <a:ln w="3175">
            <a:solidFill>
              <a:srgbClr val="FFF4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985143" y="5570562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 h="0">
                <a:moveTo>
                  <a:pt x="0" y="0"/>
                </a:moveTo>
                <a:lnTo>
                  <a:pt x="381953" y="0"/>
                </a:lnTo>
              </a:path>
            </a:pathLst>
          </a:custGeom>
          <a:ln w="5546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735225" y="4926114"/>
            <a:ext cx="242570" cy="367665"/>
          </a:xfrm>
          <a:custGeom>
            <a:avLst/>
            <a:gdLst/>
            <a:ahLst/>
            <a:cxnLst/>
            <a:rect l="l" t="t" r="r" b="b"/>
            <a:pathLst>
              <a:path w="242569" h="367664">
                <a:moveTo>
                  <a:pt x="0" y="0"/>
                </a:moveTo>
                <a:lnTo>
                  <a:pt x="242286" y="0"/>
                </a:lnTo>
                <a:lnTo>
                  <a:pt x="242286" y="367107"/>
                </a:lnTo>
                <a:lnTo>
                  <a:pt x="0" y="367107"/>
                </a:lnTo>
                <a:lnTo>
                  <a:pt x="0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735225" y="4926114"/>
            <a:ext cx="242570" cy="367665"/>
          </a:xfrm>
          <a:custGeom>
            <a:avLst/>
            <a:gdLst/>
            <a:ahLst/>
            <a:cxnLst/>
            <a:rect l="l" t="t" r="r" b="b"/>
            <a:pathLst>
              <a:path w="242569" h="367664">
                <a:moveTo>
                  <a:pt x="0" y="0"/>
                </a:moveTo>
                <a:lnTo>
                  <a:pt x="242286" y="0"/>
                </a:lnTo>
                <a:lnTo>
                  <a:pt x="242286" y="367107"/>
                </a:lnTo>
                <a:lnTo>
                  <a:pt x="0" y="36710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560530" y="4929230"/>
            <a:ext cx="172085" cy="367665"/>
          </a:xfrm>
          <a:custGeom>
            <a:avLst/>
            <a:gdLst/>
            <a:ahLst/>
            <a:cxnLst/>
            <a:rect l="l" t="t" r="r" b="b"/>
            <a:pathLst>
              <a:path w="172085" h="367664">
                <a:moveTo>
                  <a:pt x="171578" y="0"/>
                </a:moveTo>
                <a:lnTo>
                  <a:pt x="0" y="367107"/>
                </a:lnTo>
                <a:lnTo>
                  <a:pt x="171578" y="366064"/>
                </a:lnTo>
                <a:lnTo>
                  <a:pt x="171578" y="0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560531" y="4929231"/>
            <a:ext cx="172085" cy="367665"/>
          </a:xfrm>
          <a:custGeom>
            <a:avLst/>
            <a:gdLst/>
            <a:ahLst/>
            <a:cxnLst/>
            <a:rect l="l" t="t" r="r" b="b"/>
            <a:pathLst>
              <a:path w="172085" h="367664">
                <a:moveTo>
                  <a:pt x="171577" y="366064"/>
                </a:moveTo>
                <a:lnTo>
                  <a:pt x="0" y="367107"/>
                </a:lnTo>
                <a:lnTo>
                  <a:pt x="171577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977512" y="4927156"/>
            <a:ext cx="172085" cy="367665"/>
          </a:xfrm>
          <a:custGeom>
            <a:avLst/>
            <a:gdLst/>
            <a:ahLst/>
            <a:cxnLst/>
            <a:rect l="l" t="t" r="r" b="b"/>
            <a:pathLst>
              <a:path w="172085" h="367664">
                <a:moveTo>
                  <a:pt x="0" y="0"/>
                </a:moveTo>
                <a:lnTo>
                  <a:pt x="0" y="366064"/>
                </a:lnTo>
                <a:lnTo>
                  <a:pt x="171576" y="367096"/>
                </a:lnTo>
                <a:lnTo>
                  <a:pt x="0" y="0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977512" y="4927156"/>
            <a:ext cx="172085" cy="367665"/>
          </a:xfrm>
          <a:custGeom>
            <a:avLst/>
            <a:gdLst/>
            <a:ahLst/>
            <a:cxnLst/>
            <a:rect l="l" t="t" r="r" b="b"/>
            <a:pathLst>
              <a:path w="172085" h="367664">
                <a:moveTo>
                  <a:pt x="0" y="366064"/>
                </a:moveTo>
                <a:lnTo>
                  <a:pt x="171577" y="367096"/>
                </a:ln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733494" y="4833896"/>
            <a:ext cx="246790" cy="2468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732452" y="4254620"/>
            <a:ext cx="246790" cy="2468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747703" y="4434196"/>
            <a:ext cx="401955" cy="860425"/>
          </a:xfrm>
          <a:custGeom>
            <a:avLst/>
            <a:gdLst/>
            <a:ahLst/>
            <a:cxnLst/>
            <a:rect l="l" t="t" r="r" b="b"/>
            <a:pathLst>
              <a:path w="401955" h="860425">
                <a:moveTo>
                  <a:pt x="401386" y="860056"/>
                </a:moveTo>
                <a:lnTo>
                  <a:pt x="0" y="0"/>
                </a:lnTo>
              </a:path>
            </a:pathLst>
          </a:custGeom>
          <a:ln w="554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562616" y="4434196"/>
            <a:ext cx="401955" cy="860425"/>
          </a:xfrm>
          <a:custGeom>
            <a:avLst/>
            <a:gdLst/>
            <a:ahLst/>
            <a:cxnLst/>
            <a:rect l="l" t="t" r="r" b="b"/>
            <a:pathLst>
              <a:path w="401955" h="860425">
                <a:moveTo>
                  <a:pt x="0" y="860056"/>
                </a:moveTo>
                <a:lnTo>
                  <a:pt x="401374" y="0"/>
                </a:lnTo>
              </a:path>
            </a:pathLst>
          </a:custGeom>
          <a:ln w="554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734870" y="5297037"/>
            <a:ext cx="0" cy="278130"/>
          </a:xfrm>
          <a:custGeom>
            <a:avLst/>
            <a:gdLst/>
            <a:ahLst/>
            <a:cxnLst/>
            <a:rect l="l" t="t" r="r" b="b"/>
            <a:pathLst>
              <a:path w="0" h="278129">
                <a:moveTo>
                  <a:pt x="0" y="0"/>
                </a:moveTo>
                <a:lnTo>
                  <a:pt x="0" y="278016"/>
                </a:lnTo>
              </a:path>
            </a:pathLst>
          </a:custGeom>
          <a:ln w="3175">
            <a:solidFill>
              <a:srgbClr val="FFF4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734870" y="5297037"/>
            <a:ext cx="0" cy="278130"/>
          </a:xfrm>
          <a:custGeom>
            <a:avLst/>
            <a:gdLst/>
            <a:ahLst/>
            <a:cxnLst/>
            <a:rect l="l" t="t" r="r" b="b"/>
            <a:pathLst>
              <a:path w="0" h="278129">
                <a:moveTo>
                  <a:pt x="0" y="0"/>
                </a:moveTo>
                <a:lnTo>
                  <a:pt x="0" y="278018"/>
                </a:lnTo>
              </a:path>
            </a:pathLst>
          </a:custGeom>
          <a:ln w="5545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977512" y="5297037"/>
            <a:ext cx="0" cy="278130"/>
          </a:xfrm>
          <a:custGeom>
            <a:avLst/>
            <a:gdLst/>
            <a:ahLst/>
            <a:cxnLst/>
            <a:rect l="l" t="t" r="r" b="b"/>
            <a:pathLst>
              <a:path w="0" h="278129">
                <a:moveTo>
                  <a:pt x="0" y="0"/>
                </a:moveTo>
                <a:lnTo>
                  <a:pt x="0" y="278016"/>
                </a:lnTo>
              </a:path>
            </a:pathLst>
          </a:custGeom>
          <a:ln w="3175">
            <a:solidFill>
              <a:srgbClr val="FFF4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977512" y="5297037"/>
            <a:ext cx="0" cy="278130"/>
          </a:xfrm>
          <a:custGeom>
            <a:avLst/>
            <a:gdLst/>
            <a:ahLst/>
            <a:cxnLst/>
            <a:rect l="l" t="t" r="r" b="b"/>
            <a:pathLst>
              <a:path w="0" h="278129">
                <a:moveTo>
                  <a:pt x="0" y="0"/>
                </a:moveTo>
                <a:lnTo>
                  <a:pt x="0" y="278018"/>
                </a:lnTo>
              </a:path>
            </a:pathLst>
          </a:custGeom>
          <a:ln w="5545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562948" y="5293575"/>
            <a:ext cx="0" cy="278130"/>
          </a:xfrm>
          <a:custGeom>
            <a:avLst/>
            <a:gdLst/>
            <a:ahLst/>
            <a:cxnLst/>
            <a:rect l="l" t="t" r="r" b="b"/>
            <a:pathLst>
              <a:path w="0" h="278129">
                <a:moveTo>
                  <a:pt x="0" y="0"/>
                </a:moveTo>
                <a:lnTo>
                  <a:pt x="0" y="278018"/>
                </a:lnTo>
              </a:path>
            </a:pathLst>
          </a:custGeom>
          <a:ln w="3175">
            <a:solidFill>
              <a:srgbClr val="FFF4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562949" y="5293576"/>
            <a:ext cx="0" cy="278130"/>
          </a:xfrm>
          <a:custGeom>
            <a:avLst/>
            <a:gdLst/>
            <a:ahLst/>
            <a:cxnLst/>
            <a:rect l="l" t="t" r="r" b="b"/>
            <a:pathLst>
              <a:path w="0" h="278129">
                <a:moveTo>
                  <a:pt x="0" y="0"/>
                </a:moveTo>
                <a:lnTo>
                  <a:pt x="0" y="278017"/>
                </a:lnTo>
              </a:path>
            </a:pathLst>
          </a:custGeom>
          <a:ln w="5545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343200" y="5295651"/>
            <a:ext cx="1036955" cy="0"/>
          </a:xfrm>
          <a:custGeom>
            <a:avLst/>
            <a:gdLst/>
            <a:ahLst/>
            <a:cxnLst/>
            <a:rect l="l" t="t" r="r" b="b"/>
            <a:pathLst>
              <a:path w="1036954" h="0">
                <a:moveTo>
                  <a:pt x="0" y="0"/>
                </a:moveTo>
                <a:lnTo>
                  <a:pt x="1036384" y="0"/>
                </a:lnTo>
              </a:path>
            </a:pathLst>
          </a:custGeom>
          <a:ln w="3175">
            <a:solidFill>
              <a:srgbClr val="FFF4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343200" y="5295650"/>
            <a:ext cx="1036955" cy="0"/>
          </a:xfrm>
          <a:custGeom>
            <a:avLst/>
            <a:gdLst/>
            <a:ahLst/>
            <a:cxnLst/>
            <a:rect l="l" t="t" r="r" b="b"/>
            <a:pathLst>
              <a:path w="1036954" h="0">
                <a:moveTo>
                  <a:pt x="0" y="0"/>
                </a:moveTo>
                <a:lnTo>
                  <a:pt x="1036385" y="0"/>
                </a:lnTo>
              </a:path>
            </a:pathLst>
          </a:custGeom>
          <a:ln w="22186">
            <a:solidFill>
              <a:srgbClr val="0CB1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734182" y="4374915"/>
            <a:ext cx="0" cy="922019"/>
          </a:xfrm>
          <a:custGeom>
            <a:avLst/>
            <a:gdLst/>
            <a:ahLst/>
            <a:cxnLst/>
            <a:rect l="l" t="t" r="r" b="b"/>
            <a:pathLst>
              <a:path w="0" h="922020">
                <a:moveTo>
                  <a:pt x="0" y="0"/>
                </a:moveTo>
                <a:lnTo>
                  <a:pt x="0" y="921423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734182" y="4374914"/>
            <a:ext cx="0" cy="922019"/>
          </a:xfrm>
          <a:custGeom>
            <a:avLst/>
            <a:gdLst/>
            <a:ahLst/>
            <a:cxnLst/>
            <a:rect l="l" t="t" r="r" b="b"/>
            <a:pathLst>
              <a:path w="0" h="922020">
                <a:moveTo>
                  <a:pt x="0" y="0"/>
                </a:moveTo>
                <a:lnTo>
                  <a:pt x="0" y="921424"/>
                </a:lnTo>
              </a:path>
            </a:pathLst>
          </a:custGeom>
          <a:ln w="554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977512" y="4375957"/>
            <a:ext cx="0" cy="922019"/>
          </a:xfrm>
          <a:custGeom>
            <a:avLst/>
            <a:gdLst/>
            <a:ahLst/>
            <a:cxnLst/>
            <a:rect l="l" t="t" r="r" b="b"/>
            <a:pathLst>
              <a:path w="0" h="922020">
                <a:moveTo>
                  <a:pt x="0" y="0"/>
                </a:moveTo>
                <a:lnTo>
                  <a:pt x="0" y="921423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977512" y="4375957"/>
            <a:ext cx="0" cy="922019"/>
          </a:xfrm>
          <a:custGeom>
            <a:avLst/>
            <a:gdLst/>
            <a:ahLst/>
            <a:cxnLst/>
            <a:rect l="l" t="t" r="r" b="b"/>
            <a:pathLst>
              <a:path w="0" h="922020">
                <a:moveTo>
                  <a:pt x="0" y="0"/>
                </a:moveTo>
                <a:lnTo>
                  <a:pt x="0" y="921424"/>
                </a:lnTo>
              </a:path>
            </a:pathLst>
          </a:custGeom>
          <a:ln w="554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734182" y="5569853"/>
            <a:ext cx="242570" cy="0"/>
          </a:xfrm>
          <a:custGeom>
            <a:avLst/>
            <a:gdLst/>
            <a:ahLst/>
            <a:cxnLst/>
            <a:rect l="l" t="t" r="r" b="b"/>
            <a:pathLst>
              <a:path w="242569" h="0">
                <a:moveTo>
                  <a:pt x="0" y="0"/>
                </a:moveTo>
                <a:lnTo>
                  <a:pt x="24228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734182" y="5569852"/>
            <a:ext cx="242570" cy="0"/>
          </a:xfrm>
          <a:custGeom>
            <a:avLst/>
            <a:gdLst/>
            <a:ahLst/>
            <a:cxnLst/>
            <a:rect l="l" t="t" r="r" b="b"/>
            <a:pathLst>
              <a:path w="242569" h="0">
                <a:moveTo>
                  <a:pt x="0" y="0"/>
                </a:moveTo>
                <a:lnTo>
                  <a:pt x="242286" y="0"/>
                </a:lnTo>
              </a:path>
            </a:pathLst>
          </a:custGeom>
          <a:ln w="554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977512" y="5447782"/>
            <a:ext cx="172085" cy="120650"/>
          </a:xfrm>
          <a:custGeom>
            <a:avLst/>
            <a:gdLst/>
            <a:ahLst/>
            <a:cxnLst/>
            <a:rect l="l" t="t" r="r" b="b"/>
            <a:pathLst>
              <a:path w="172085" h="120650">
                <a:moveTo>
                  <a:pt x="0" y="120316"/>
                </a:moveTo>
                <a:lnTo>
                  <a:pt x="22871" y="98762"/>
                </a:lnTo>
                <a:lnTo>
                  <a:pt x="48526" y="74213"/>
                </a:lnTo>
                <a:lnTo>
                  <a:pt x="82477" y="45127"/>
                </a:lnTo>
                <a:lnTo>
                  <a:pt x="108831" y="26579"/>
                </a:lnTo>
                <a:lnTo>
                  <a:pt x="137259" y="11037"/>
                </a:lnTo>
                <a:lnTo>
                  <a:pt x="158056" y="4015"/>
                </a:lnTo>
                <a:lnTo>
                  <a:pt x="171921" y="0"/>
                </a:lnTo>
              </a:path>
            </a:pathLst>
          </a:custGeom>
          <a:ln w="554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152195" y="5446784"/>
            <a:ext cx="209550" cy="7620"/>
          </a:xfrm>
          <a:custGeom>
            <a:avLst/>
            <a:gdLst/>
            <a:ahLst/>
            <a:cxnLst/>
            <a:rect l="l" t="t" r="r" b="b"/>
            <a:pathLst>
              <a:path w="209550" h="7620">
                <a:moveTo>
                  <a:pt x="0" y="0"/>
                </a:moveTo>
                <a:lnTo>
                  <a:pt x="209355" y="7521"/>
                </a:lnTo>
              </a:path>
            </a:pathLst>
          </a:custGeom>
          <a:ln w="554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562250" y="5449303"/>
            <a:ext cx="172085" cy="120650"/>
          </a:xfrm>
          <a:custGeom>
            <a:avLst/>
            <a:gdLst/>
            <a:ahLst/>
            <a:cxnLst/>
            <a:rect l="l" t="t" r="r" b="b"/>
            <a:pathLst>
              <a:path w="172085" h="120650">
                <a:moveTo>
                  <a:pt x="171932" y="120305"/>
                </a:moveTo>
                <a:lnTo>
                  <a:pt x="149061" y="98751"/>
                </a:lnTo>
                <a:lnTo>
                  <a:pt x="123395" y="74180"/>
                </a:lnTo>
                <a:lnTo>
                  <a:pt x="89443" y="45116"/>
                </a:lnTo>
                <a:lnTo>
                  <a:pt x="63100" y="26557"/>
                </a:lnTo>
                <a:lnTo>
                  <a:pt x="34672" y="11026"/>
                </a:lnTo>
                <a:lnTo>
                  <a:pt x="13875" y="4004"/>
                </a:lnTo>
                <a:lnTo>
                  <a:pt x="0" y="0"/>
                </a:lnTo>
              </a:path>
            </a:pathLst>
          </a:custGeom>
          <a:ln w="554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350132" y="5448293"/>
            <a:ext cx="209550" cy="7620"/>
          </a:xfrm>
          <a:custGeom>
            <a:avLst/>
            <a:gdLst/>
            <a:ahLst/>
            <a:cxnLst/>
            <a:rect l="l" t="t" r="r" b="b"/>
            <a:pathLst>
              <a:path w="209550" h="7620">
                <a:moveTo>
                  <a:pt x="209366" y="0"/>
                </a:moveTo>
                <a:lnTo>
                  <a:pt x="0" y="7532"/>
                </a:lnTo>
              </a:path>
            </a:pathLst>
          </a:custGeom>
          <a:ln w="554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800478" y="5138459"/>
            <a:ext cx="89535" cy="62865"/>
          </a:xfrm>
          <a:custGeom>
            <a:avLst/>
            <a:gdLst/>
            <a:ahLst/>
            <a:cxnLst/>
            <a:rect l="l" t="t" r="r" b="b"/>
            <a:pathLst>
              <a:path w="89535" h="62864">
                <a:moveTo>
                  <a:pt x="25632" y="0"/>
                </a:moveTo>
                <a:lnTo>
                  <a:pt x="31000" y="38748"/>
                </a:lnTo>
                <a:lnTo>
                  <a:pt x="0" y="62588"/>
                </a:lnTo>
                <a:lnTo>
                  <a:pt x="89409" y="62677"/>
                </a:lnTo>
                <a:lnTo>
                  <a:pt x="25632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375233" y="4990277"/>
            <a:ext cx="460375" cy="188595"/>
          </a:xfrm>
          <a:custGeom>
            <a:avLst/>
            <a:gdLst/>
            <a:ahLst/>
            <a:cxnLst/>
            <a:rect l="l" t="t" r="r" b="b"/>
            <a:pathLst>
              <a:path w="460375" h="188595">
                <a:moveTo>
                  <a:pt x="0" y="0"/>
                </a:moveTo>
                <a:lnTo>
                  <a:pt x="460305" y="188584"/>
                </a:lnTo>
              </a:path>
            </a:pathLst>
          </a:custGeom>
          <a:ln w="554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818014" y="5158661"/>
            <a:ext cx="45085" cy="31750"/>
          </a:xfrm>
          <a:custGeom>
            <a:avLst/>
            <a:gdLst/>
            <a:ahLst/>
            <a:cxnLst/>
            <a:rect l="l" t="t" r="r" b="b"/>
            <a:pathLst>
              <a:path w="45085" h="31750">
                <a:moveTo>
                  <a:pt x="12810" y="0"/>
                </a:moveTo>
                <a:lnTo>
                  <a:pt x="15493" y="19368"/>
                </a:lnTo>
                <a:lnTo>
                  <a:pt x="0" y="31294"/>
                </a:lnTo>
                <a:lnTo>
                  <a:pt x="44698" y="31337"/>
                </a:lnTo>
                <a:lnTo>
                  <a:pt x="1281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510146" y="5568710"/>
            <a:ext cx="450850" cy="0"/>
          </a:xfrm>
          <a:custGeom>
            <a:avLst/>
            <a:gdLst/>
            <a:ahLst/>
            <a:cxnLst/>
            <a:rect l="l" t="t" r="r" b="b"/>
            <a:pathLst>
              <a:path w="450850" h="0">
                <a:moveTo>
                  <a:pt x="0" y="0"/>
                </a:moveTo>
                <a:lnTo>
                  <a:pt x="450355" y="0"/>
                </a:lnTo>
              </a:path>
            </a:pathLst>
          </a:custGeom>
          <a:ln w="3175">
            <a:solidFill>
              <a:srgbClr val="FFF4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510146" y="5568710"/>
            <a:ext cx="450850" cy="0"/>
          </a:xfrm>
          <a:custGeom>
            <a:avLst/>
            <a:gdLst/>
            <a:ahLst/>
            <a:cxnLst/>
            <a:rect l="l" t="t" r="r" b="b"/>
            <a:pathLst>
              <a:path w="450850" h="0">
                <a:moveTo>
                  <a:pt x="0" y="0"/>
                </a:moveTo>
                <a:lnTo>
                  <a:pt x="450355" y="0"/>
                </a:lnTo>
              </a:path>
            </a:pathLst>
          </a:custGeom>
          <a:ln w="5546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094312" y="5568710"/>
            <a:ext cx="450850" cy="0"/>
          </a:xfrm>
          <a:custGeom>
            <a:avLst/>
            <a:gdLst/>
            <a:ahLst/>
            <a:cxnLst/>
            <a:rect l="l" t="t" r="r" b="b"/>
            <a:pathLst>
              <a:path w="450850" h="0">
                <a:moveTo>
                  <a:pt x="0" y="0"/>
                </a:moveTo>
                <a:lnTo>
                  <a:pt x="450355" y="0"/>
                </a:lnTo>
              </a:path>
            </a:pathLst>
          </a:custGeom>
          <a:ln w="3175">
            <a:solidFill>
              <a:srgbClr val="FFF4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094312" y="5568710"/>
            <a:ext cx="450850" cy="0"/>
          </a:xfrm>
          <a:custGeom>
            <a:avLst/>
            <a:gdLst/>
            <a:ahLst/>
            <a:cxnLst/>
            <a:rect l="l" t="t" r="r" b="b"/>
            <a:pathLst>
              <a:path w="450850" h="0">
                <a:moveTo>
                  <a:pt x="0" y="0"/>
                </a:moveTo>
                <a:lnTo>
                  <a:pt x="450355" y="0"/>
                </a:lnTo>
              </a:path>
            </a:pathLst>
          </a:custGeom>
          <a:ln w="5546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091606" y="4917316"/>
            <a:ext cx="335915" cy="376555"/>
          </a:xfrm>
          <a:custGeom>
            <a:avLst/>
            <a:gdLst/>
            <a:ahLst/>
            <a:cxnLst/>
            <a:rect l="l" t="t" r="r" b="b"/>
            <a:pathLst>
              <a:path w="335914" h="376554">
                <a:moveTo>
                  <a:pt x="62911" y="0"/>
                </a:moveTo>
                <a:lnTo>
                  <a:pt x="0" y="375949"/>
                </a:lnTo>
                <a:lnTo>
                  <a:pt x="335357" y="375949"/>
                </a:lnTo>
                <a:lnTo>
                  <a:pt x="62911" y="0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091605" y="4917316"/>
            <a:ext cx="335915" cy="376555"/>
          </a:xfrm>
          <a:custGeom>
            <a:avLst/>
            <a:gdLst/>
            <a:ahLst/>
            <a:cxnLst/>
            <a:rect l="l" t="t" r="r" b="b"/>
            <a:pathLst>
              <a:path w="335914" h="376554">
                <a:moveTo>
                  <a:pt x="335357" y="375948"/>
                </a:moveTo>
                <a:lnTo>
                  <a:pt x="0" y="375948"/>
                </a:lnTo>
                <a:lnTo>
                  <a:pt x="62912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626021" y="4918093"/>
            <a:ext cx="335915" cy="376555"/>
          </a:xfrm>
          <a:custGeom>
            <a:avLst/>
            <a:gdLst/>
            <a:ahLst/>
            <a:cxnLst/>
            <a:rect l="l" t="t" r="r" b="b"/>
            <a:pathLst>
              <a:path w="335914" h="376554">
                <a:moveTo>
                  <a:pt x="272434" y="0"/>
                </a:moveTo>
                <a:lnTo>
                  <a:pt x="0" y="375959"/>
                </a:lnTo>
                <a:lnTo>
                  <a:pt x="335346" y="375959"/>
                </a:lnTo>
                <a:lnTo>
                  <a:pt x="272434" y="0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626020" y="4918093"/>
            <a:ext cx="335915" cy="376555"/>
          </a:xfrm>
          <a:custGeom>
            <a:avLst/>
            <a:gdLst/>
            <a:ahLst/>
            <a:cxnLst/>
            <a:rect l="l" t="t" r="r" b="b"/>
            <a:pathLst>
              <a:path w="335914" h="376554">
                <a:moveTo>
                  <a:pt x="0" y="375959"/>
                </a:moveTo>
                <a:lnTo>
                  <a:pt x="335346" y="375959"/>
                </a:lnTo>
                <a:lnTo>
                  <a:pt x="272434" y="0"/>
                </a:lnTo>
              </a:path>
            </a:pathLst>
          </a:custGeom>
          <a:ln w="554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906773" y="4974258"/>
            <a:ext cx="239395" cy="320040"/>
          </a:xfrm>
          <a:custGeom>
            <a:avLst/>
            <a:gdLst/>
            <a:ahLst/>
            <a:cxnLst/>
            <a:rect l="l" t="t" r="r" b="b"/>
            <a:pathLst>
              <a:path w="239395" h="320039">
                <a:moveTo>
                  <a:pt x="239170" y="0"/>
                </a:moveTo>
                <a:lnTo>
                  <a:pt x="0" y="0"/>
                </a:lnTo>
                <a:lnTo>
                  <a:pt x="54593" y="319794"/>
                </a:lnTo>
                <a:lnTo>
                  <a:pt x="184576" y="319794"/>
                </a:lnTo>
                <a:lnTo>
                  <a:pt x="239170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906773" y="4974258"/>
            <a:ext cx="239395" cy="320040"/>
          </a:xfrm>
          <a:custGeom>
            <a:avLst/>
            <a:gdLst/>
            <a:ahLst/>
            <a:cxnLst/>
            <a:rect l="l" t="t" r="r" b="b"/>
            <a:pathLst>
              <a:path w="239395" h="320039">
                <a:moveTo>
                  <a:pt x="54593" y="319794"/>
                </a:moveTo>
                <a:lnTo>
                  <a:pt x="184576" y="319794"/>
                </a:lnTo>
                <a:lnTo>
                  <a:pt x="23917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811108" y="4163067"/>
            <a:ext cx="433070" cy="433070"/>
          </a:xfrm>
          <a:custGeom>
            <a:avLst/>
            <a:gdLst/>
            <a:ahLst/>
            <a:cxnLst/>
            <a:rect l="l" t="t" r="r" b="b"/>
            <a:pathLst>
              <a:path w="433070" h="433070">
                <a:moveTo>
                  <a:pt x="216287" y="0"/>
                </a:moveTo>
                <a:lnTo>
                  <a:pt x="166696" y="5712"/>
                </a:lnTo>
                <a:lnTo>
                  <a:pt x="121172" y="21985"/>
                </a:lnTo>
                <a:lnTo>
                  <a:pt x="81013" y="47521"/>
                </a:lnTo>
                <a:lnTo>
                  <a:pt x="47517" y="81019"/>
                </a:lnTo>
                <a:lnTo>
                  <a:pt x="21984" y="121184"/>
                </a:lnTo>
                <a:lnTo>
                  <a:pt x="5712" y="166716"/>
                </a:lnTo>
                <a:lnTo>
                  <a:pt x="0" y="216317"/>
                </a:lnTo>
                <a:lnTo>
                  <a:pt x="5712" y="265915"/>
                </a:lnTo>
                <a:lnTo>
                  <a:pt x="21984" y="311445"/>
                </a:lnTo>
                <a:lnTo>
                  <a:pt x="47517" y="351610"/>
                </a:lnTo>
                <a:lnTo>
                  <a:pt x="81013" y="385110"/>
                </a:lnTo>
                <a:lnTo>
                  <a:pt x="121172" y="410646"/>
                </a:lnTo>
                <a:lnTo>
                  <a:pt x="166696" y="426921"/>
                </a:lnTo>
                <a:lnTo>
                  <a:pt x="216287" y="432634"/>
                </a:lnTo>
                <a:lnTo>
                  <a:pt x="265881" y="426921"/>
                </a:lnTo>
                <a:lnTo>
                  <a:pt x="311407" y="410646"/>
                </a:lnTo>
                <a:lnTo>
                  <a:pt x="351566" y="385110"/>
                </a:lnTo>
                <a:lnTo>
                  <a:pt x="385061" y="351610"/>
                </a:lnTo>
                <a:lnTo>
                  <a:pt x="410592" y="311445"/>
                </a:lnTo>
                <a:lnTo>
                  <a:pt x="426863" y="265915"/>
                </a:lnTo>
                <a:lnTo>
                  <a:pt x="432575" y="216317"/>
                </a:lnTo>
                <a:lnTo>
                  <a:pt x="426863" y="166716"/>
                </a:lnTo>
                <a:lnTo>
                  <a:pt x="410592" y="121184"/>
                </a:lnTo>
                <a:lnTo>
                  <a:pt x="385061" y="81019"/>
                </a:lnTo>
                <a:lnTo>
                  <a:pt x="351566" y="47521"/>
                </a:lnTo>
                <a:lnTo>
                  <a:pt x="311407" y="21985"/>
                </a:lnTo>
                <a:lnTo>
                  <a:pt x="265881" y="5712"/>
                </a:lnTo>
                <a:lnTo>
                  <a:pt x="216287" y="0"/>
                </a:lnTo>
                <a:close/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811108" y="4163067"/>
            <a:ext cx="433070" cy="433070"/>
          </a:xfrm>
          <a:custGeom>
            <a:avLst/>
            <a:gdLst/>
            <a:ahLst/>
            <a:cxnLst/>
            <a:rect l="l" t="t" r="r" b="b"/>
            <a:pathLst>
              <a:path w="433070" h="433070">
                <a:moveTo>
                  <a:pt x="432575" y="216317"/>
                </a:moveTo>
                <a:lnTo>
                  <a:pt x="426863" y="265915"/>
                </a:lnTo>
                <a:lnTo>
                  <a:pt x="410592" y="311445"/>
                </a:lnTo>
                <a:lnTo>
                  <a:pt x="385061" y="351610"/>
                </a:lnTo>
                <a:lnTo>
                  <a:pt x="351567" y="385110"/>
                </a:lnTo>
                <a:lnTo>
                  <a:pt x="311408" y="410647"/>
                </a:lnTo>
                <a:lnTo>
                  <a:pt x="265882" y="426921"/>
                </a:lnTo>
                <a:lnTo>
                  <a:pt x="216287" y="432635"/>
                </a:lnTo>
                <a:lnTo>
                  <a:pt x="166697" y="426921"/>
                </a:lnTo>
                <a:lnTo>
                  <a:pt x="121172" y="410647"/>
                </a:lnTo>
                <a:lnTo>
                  <a:pt x="81013" y="385110"/>
                </a:lnTo>
                <a:lnTo>
                  <a:pt x="47517" y="351610"/>
                </a:lnTo>
                <a:lnTo>
                  <a:pt x="21984" y="311445"/>
                </a:lnTo>
                <a:lnTo>
                  <a:pt x="5712" y="265915"/>
                </a:lnTo>
                <a:lnTo>
                  <a:pt x="0" y="216317"/>
                </a:lnTo>
                <a:lnTo>
                  <a:pt x="5712" y="166716"/>
                </a:lnTo>
                <a:lnTo>
                  <a:pt x="21984" y="121184"/>
                </a:lnTo>
                <a:lnTo>
                  <a:pt x="47517" y="81019"/>
                </a:lnTo>
                <a:lnTo>
                  <a:pt x="81013" y="47520"/>
                </a:lnTo>
                <a:lnTo>
                  <a:pt x="121172" y="21985"/>
                </a:lnTo>
                <a:lnTo>
                  <a:pt x="166697" y="5712"/>
                </a:lnTo>
                <a:lnTo>
                  <a:pt x="216287" y="0"/>
                </a:lnTo>
                <a:lnTo>
                  <a:pt x="265882" y="5712"/>
                </a:lnTo>
                <a:lnTo>
                  <a:pt x="311408" y="21985"/>
                </a:lnTo>
                <a:lnTo>
                  <a:pt x="351567" y="47520"/>
                </a:lnTo>
                <a:lnTo>
                  <a:pt x="385061" y="81019"/>
                </a:lnTo>
                <a:lnTo>
                  <a:pt x="410592" y="121184"/>
                </a:lnTo>
                <a:lnTo>
                  <a:pt x="426863" y="166716"/>
                </a:lnTo>
                <a:lnTo>
                  <a:pt x="432575" y="216317"/>
                </a:lnTo>
                <a:close/>
              </a:path>
            </a:pathLst>
          </a:custGeom>
          <a:ln w="554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904000" y="4832121"/>
            <a:ext cx="246790" cy="2468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837106" y="4485458"/>
            <a:ext cx="591820" cy="808355"/>
          </a:xfrm>
          <a:custGeom>
            <a:avLst/>
            <a:gdLst/>
            <a:ahLst/>
            <a:cxnLst/>
            <a:rect l="l" t="t" r="r" b="b"/>
            <a:pathLst>
              <a:path w="591820" h="808354">
                <a:moveTo>
                  <a:pt x="591675" y="808073"/>
                </a:moveTo>
                <a:lnTo>
                  <a:pt x="0" y="0"/>
                </a:lnTo>
              </a:path>
            </a:pathLst>
          </a:custGeom>
          <a:ln w="554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815267" y="4426531"/>
            <a:ext cx="146685" cy="869315"/>
          </a:xfrm>
          <a:custGeom>
            <a:avLst/>
            <a:gdLst/>
            <a:ahLst/>
            <a:cxnLst/>
            <a:rect l="l" t="t" r="r" b="b"/>
            <a:pathLst>
              <a:path w="146685" h="869314">
                <a:moveTo>
                  <a:pt x="0" y="0"/>
                </a:moveTo>
                <a:lnTo>
                  <a:pt x="146621" y="868731"/>
                </a:lnTo>
              </a:path>
            </a:pathLst>
          </a:custGeom>
          <a:ln w="554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091539" y="4426531"/>
            <a:ext cx="146685" cy="868044"/>
          </a:xfrm>
          <a:custGeom>
            <a:avLst/>
            <a:gdLst/>
            <a:ahLst/>
            <a:cxnLst/>
            <a:rect l="l" t="t" r="r" b="b"/>
            <a:pathLst>
              <a:path w="146685" h="868045">
                <a:moveTo>
                  <a:pt x="146621" y="0"/>
                </a:moveTo>
                <a:lnTo>
                  <a:pt x="0" y="868043"/>
                </a:lnTo>
              </a:path>
            </a:pathLst>
          </a:custGeom>
          <a:ln w="554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626020" y="4481298"/>
            <a:ext cx="593090" cy="812800"/>
          </a:xfrm>
          <a:custGeom>
            <a:avLst/>
            <a:gdLst/>
            <a:ahLst/>
            <a:cxnLst/>
            <a:rect l="l" t="t" r="r" b="b"/>
            <a:pathLst>
              <a:path w="593089" h="812800">
                <a:moveTo>
                  <a:pt x="0" y="812754"/>
                </a:moveTo>
                <a:lnTo>
                  <a:pt x="592706" y="0"/>
                </a:lnTo>
              </a:path>
            </a:pathLst>
          </a:custGeom>
          <a:ln w="554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960846" y="5295262"/>
            <a:ext cx="0" cy="278130"/>
          </a:xfrm>
          <a:custGeom>
            <a:avLst/>
            <a:gdLst/>
            <a:ahLst/>
            <a:cxnLst/>
            <a:rect l="l" t="t" r="r" b="b"/>
            <a:pathLst>
              <a:path w="0" h="278129">
                <a:moveTo>
                  <a:pt x="0" y="0"/>
                </a:moveTo>
                <a:lnTo>
                  <a:pt x="0" y="278018"/>
                </a:lnTo>
              </a:path>
            </a:pathLst>
          </a:custGeom>
          <a:ln w="3175">
            <a:solidFill>
              <a:srgbClr val="FFF4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960845" y="5295262"/>
            <a:ext cx="0" cy="278130"/>
          </a:xfrm>
          <a:custGeom>
            <a:avLst/>
            <a:gdLst/>
            <a:ahLst/>
            <a:cxnLst/>
            <a:rect l="l" t="t" r="r" b="b"/>
            <a:pathLst>
              <a:path w="0" h="278129">
                <a:moveTo>
                  <a:pt x="0" y="0"/>
                </a:moveTo>
                <a:lnTo>
                  <a:pt x="0" y="278017"/>
                </a:lnTo>
              </a:path>
            </a:pathLst>
          </a:custGeom>
          <a:ln w="5545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092559" y="5292488"/>
            <a:ext cx="0" cy="278130"/>
          </a:xfrm>
          <a:custGeom>
            <a:avLst/>
            <a:gdLst/>
            <a:ahLst/>
            <a:cxnLst/>
            <a:rect l="l" t="t" r="r" b="b"/>
            <a:pathLst>
              <a:path w="0" h="278129">
                <a:moveTo>
                  <a:pt x="0" y="0"/>
                </a:moveTo>
                <a:lnTo>
                  <a:pt x="0" y="278018"/>
                </a:lnTo>
              </a:path>
            </a:pathLst>
          </a:custGeom>
          <a:ln w="3175">
            <a:solidFill>
              <a:srgbClr val="FFF4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092559" y="5292489"/>
            <a:ext cx="0" cy="278130"/>
          </a:xfrm>
          <a:custGeom>
            <a:avLst/>
            <a:gdLst/>
            <a:ahLst/>
            <a:cxnLst/>
            <a:rect l="l" t="t" r="r" b="b"/>
            <a:pathLst>
              <a:path w="0" h="278129">
                <a:moveTo>
                  <a:pt x="0" y="0"/>
                </a:moveTo>
                <a:lnTo>
                  <a:pt x="0" y="278017"/>
                </a:lnTo>
              </a:path>
            </a:pathLst>
          </a:custGeom>
          <a:ln w="5545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513717" y="5293875"/>
            <a:ext cx="1036955" cy="0"/>
          </a:xfrm>
          <a:custGeom>
            <a:avLst/>
            <a:gdLst/>
            <a:ahLst/>
            <a:cxnLst/>
            <a:rect l="l" t="t" r="r" b="b"/>
            <a:pathLst>
              <a:path w="1036954" h="0">
                <a:moveTo>
                  <a:pt x="0" y="0"/>
                </a:moveTo>
                <a:lnTo>
                  <a:pt x="1036396" y="0"/>
                </a:lnTo>
              </a:path>
            </a:pathLst>
          </a:custGeom>
          <a:ln w="3175">
            <a:solidFill>
              <a:srgbClr val="0CB1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513717" y="5293876"/>
            <a:ext cx="1036955" cy="0"/>
          </a:xfrm>
          <a:custGeom>
            <a:avLst/>
            <a:gdLst/>
            <a:ahLst/>
            <a:cxnLst/>
            <a:rect l="l" t="t" r="r" b="b"/>
            <a:pathLst>
              <a:path w="1036954" h="0">
                <a:moveTo>
                  <a:pt x="0" y="0"/>
                </a:moveTo>
                <a:lnTo>
                  <a:pt x="1036396" y="0"/>
                </a:lnTo>
              </a:path>
            </a:pathLst>
          </a:custGeom>
          <a:ln w="22186">
            <a:solidFill>
              <a:srgbClr val="0CB1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090052" y="5406283"/>
            <a:ext cx="338455" cy="162560"/>
          </a:xfrm>
          <a:custGeom>
            <a:avLst/>
            <a:gdLst/>
            <a:ahLst/>
            <a:cxnLst/>
            <a:rect l="l" t="t" r="r" b="b"/>
            <a:pathLst>
              <a:path w="338454" h="162560">
                <a:moveTo>
                  <a:pt x="0" y="162238"/>
                </a:moveTo>
                <a:lnTo>
                  <a:pt x="61139" y="118819"/>
                </a:lnTo>
                <a:lnTo>
                  <a:pt x="93715" y="95680"/>
                </a:lnTo>
                <a:lnTo>
                  <a:pt x="105429" y="87360"/>
                </a:lnTo>
                <a:lnTo>
                  <a:pt x="103984" y="88401"/>
                </a:lnTo>
                <a:lnTo>
                  <a:pt x="104938" y="87893"/>
                </a:lnTo>
                <a:lnTo>
                  <a:pt x="116326" y="80464"/>
                </a:lnTo>
                <a:lnTo>
                  <a:pt x="134540" y="68942"/>
                </a:lnTo>
                <a:lnTo>
                  <a:pt x="175192" y="45460"/>
                </a:lnTo>
                <a:lnTo>
                  <a:pt x="227723" y="23917"/>
                </a:lnTo>
                <a:lnTo>
                  <a:pt x="271751" y="11961"/>
                </a:lnTo>
                <a:lnTo>
                  <a:pt x="301180" y="6464"/>
                </a:lnTo>
                <a:lnTo>
                  <a:pt x="311042" y="4675"/>
                </a:lnTo>
                <a:lnTo>
                  <a:pt x="320320" y="2887"/>
                </a:lnTo>
                <a:lnTo>
                  <a:pt x="324431" y="2074"/>
                </a:lnTo>
                <a:lnTo>
                  <a:pt x="337941" y="0"/>
                </a:lnTo>
              </a:path>
            </a:pathLst>
          </a:custGeom>
          <a:ln w="554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429125" y="5405850"/>
            <a:ext cx="114300" cy="1905"/>
          </a:xfrm>
          <a:custGeom>
            <a:avLst/>
            <a:gdLst/>
            <a:ahLst/>
            <a:cxnLst/>
            <a:rect l="l" t="t" r="r" b="b"/>
            <a:pathLst>
              <a:path w="114300" h="1904">
                <a:moveTo>
                  <a:pt x="0" y="0"/>
                </a:moveTo>
                <a:lnTo>
                  <a:pt x="113689" y="1386"/>
                </a:lnTo>
              </a:path>
            </a:pathLst>
          </a:custGeom>
          <a:ln w="554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624035" y="5406283"/>
            <a:ext cx="338455" cy="162560"/>
          </a:xfrm>
          <a:custGeom>
            <a:avLst/>
            <a:gdLst/>
            <a:ahLst/>
            <a:cxnLst/>
            <a:rect l="l" t="t" r="r" b="b"/>
            <a:pathLst>
              <a:path w="338454" h="162560">
                <a:moveTo>
                  <a:pt x="337963" y="162238"/>
                </a:moveTo>
                <a:lnTo>
                  <a:pt x="276822" y="118819"/>
                </a:lnTo>
                <a:lnTo>
                  <a:pt x="244244" y="95680"/>
                </a:lnTo>
                <a:lnTo>
                  <a:pt x="232529" y="87360"/>
                </a:lnTo>
                <a:lnTo>
                  <a:pt x="233979" y="88401"/>
                </a:lnTo>
                <a:lnTo>
                  <a:pt x="233018" y="87893"/>
                </a:lnTo>
                <a:lnTo>
                  <a:pt x="221627" y="80464"/>
                </a:lnTo>
                <a:lnTo>
                  <a:pt x="203412" y="68942"/>
                </a:lnTo>
                <a:lnTo>
                  <a:pt x="162759" y="45460"/>
                </a:lnTo>
                <a:lnTo>
                  <a:pt x="110229" y="23917"/>
                </a:lnTo>
                <a:lnTo>
                  <a:pt x="66196" y="11961"/>
                </a:lnTo>
                <a:lnTo>
                  <a:pt x="36772" y="6464"/>
                </a:lnTo>
                <a:lnTo>
                  <a:pt x="26909" y="4675"/>
                </a:lnTo>
                <a:lnTo>
                  <a:pt x="17631" y="2887"/>
                </a:lnTo>
                <a:lnTo>
                  <a:pt x="13520" y="2074"/>
                </a:lnTo>
                <a:lnTo>
                  <a:pt x="0" y="0"/>
                </a:lnTo>
              </a:path>
            </a:pathLst>
          </a:custGeom>
          <a:ln w="554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509225" y="5405850"/>
            <a:ext cx="114300" cy="1905"/>
          </a:xfrm>
          <a:custGeom>
            <a:avLst/>
            <a:gdLst/>
            <a:ahLst/>
            <a:cxnLst/>
            <a:rect l="l" t="t" r="r" b="b"/>
            <a:pathLst>
              <a:path w="114300" h="1904">
                <a:moveTo>
                  <a:pt x="113700" y="0"/>
                </a:moveTo>
                <a:lnTo>
                  <a:pt x="0" y="1386"/>
                </a:lnTo>
              </a:path>
            </a:pathLst>
          </a:custGeom>
          <a:ln w="554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961888" y="5568088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 h="0">
                <a:moveTo>
                  <a:pt x="0" y="0"/>
                </a:moveTo>
                <a:lnTo>
                  <a:pt x="12824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961888" y="5568088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 h="0">
                <a:moveTo>
                  <a:pt x="0" y="0"/>
                </a:moveTo>
                <a:lnTo>
                  <a:pt x="128242" y="0"/>
                </a:lnTo>
              </a:path>
            </a:pathLst>
          </a:custGeom>
          <a:ln w="554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771844" y="5115242"/>
            <a:ext cx="86360" cy="78105"/>
          </a:xfrm>
          <a:custGeom>
            <a:avLst/>
            <a:gdLst/>
            <a:ahLst/>
            <a:cxnLst/>
            <a:rect l="l" t="t" r="r" b="b"/>
            <a:pathLst>
              <a:path w="86360" h="78104">
                <a:moveTo>
                  <a:pt x="41671" y="0"/>
                </a:moveTo>
                <a:lnTo>
                  <a:pt x="36313" y="38726"/>
                </a:lnTo>
                <a:lnTo>
                  <a:pt x="0" y="53257"/>
                </a:lnTo>
                <a:lnTo>
                  <a:pt x="86015" y="77641"/>
                </a:lnTo>
                <a:lnTo>
                  <a:pt x="4167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2057957" y="4643317"/>
            <a:ext cx="1734820" cy="342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47750">
              <a:lnSpc>
                <a:spcPts val="1250"/>
              </a:lnSpc>
              <a:spcBef>
                <a:spcPts val="95"/>
              </a:spcBef>
            </a:pPr>
            <a:r>
              <a:rPr dirty="0" sz="1050" spc="-5" b="0">
                <a:solidFill>
                  <a:srgbClr val="231F20"/>
                </a:solidFill>
                <a:latin typeface="Bookman Old Style"/>
                <a:cs typeface="Bookman Old Style"/>
              </a:rPr>
              <a:t>penumbra</a:t>
            </a:r>
            <a:endParaRPr sz="1050">
              <a:latin typeface="Bookman Old Style"/>
              <a:cs typeface="Bookman Old Style"/>
            </a:endParaRPr>
          </a:p>
          <a:p>
            <a:pPr marL="12700">
              <a:lnSpc>
                <a:spcPts val="1250"/>
              </a:lnSpc>
            </a:pPr>
            <a:r>
              <a:rPr dirty="0" sz="1050" spc="-5" b="0">
                <a:solidFill>
                  <a:srgbClr val="231F20"/>
                </a:solidFill>
                <a:latin typeface="Bookman Old Style"/>
                <a:cs typeface="Bookman Old Style"/>
              </a:rPr>
              <a:t>umbra</a:t>
            </a:r>
            <a:endParaRPr sz="1050">
              <a:latin typeface="Bookman Old Style"/>
              <a:cs typeface="Bookman Old Style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3428943" y="4857158"/>
            <a:ext cx="382905" cy="299720"/>
          </a:xfrm>
          <a:custGeom>
            <a:avLst/>
            <a:gdLst/>
            <a:ahLst/>
            <a:cxnLst/>
            <a:rect l="l" t="t" r="r" b="b"/>
            <a:pathLst>
              <a:path w="382904" h="299720">
                <a:moveTo>
                  <a:pt x="0" y="0"/>
                </a:moveTo>
                <a:lnTo>
                  <a:pt x="382663" y="299516"/>
                </a:lnTo>
              </a:path>
            </a:pathLst>
          </a:custGeom>
          <a:ln w="554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791719" y="5135952"/>
            <a:ext cx="43180" cy="39370"/>
          </a:xfrm>
          <a:custGeom>
            <a:avLst/>
            <a:gdLst/>
            <a:ahLst/>
            <a:cxnLst/>
            <a:rect l="l" t="t" r="r" b="b"/>
            <a:pathLst>
              <a:path w="43179" h="39370">
                <a:moveTo>
                  <a:pt x="20841" y="0"/>
                </a:moveTo>
                <a:lnTo>
                  <a:pt x="18157" y="19368"/>
                </a:lnTo>
                <a:lnTo>
                  <a:pt x="0" y="26635"/>
                </a:lnTo>
                <a:lnTo>
                  <a:pt x="43013" y="38826"/>
                </a:lnTo>
                <a:lnTo>
                  <a:pt x="2084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555730" y="4917305"/>
            <a:ext cx="335915" cy="376555"/>
          </a:xfrm>
          <a:custGeom>
            <a:avLst/>
            <a:gdLst/>
            <a:ahLst/>
            <a:cxnLst/>
            <a:rect l="l" t="t" r="r" b="b"/>
            <a:pathLst>
              <a:path w="335914" h="376554">
                <a:moveTo>
                  <a:pt x="62911" y="0"/>
                </a:moveTo>
                <a:lnTo>
                  <a:pt x="0" y="375949"/>
                </a:lnTo>
                <a:lnTo>
                  <a:pt x="335357" y="375949"/>
                </a:lnTo>
                <a:lnTo>
                  <a:pt x="62911" y="0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555730" y="4917306"/>
            <a:ext cx="335915" cy="376555"/>
          </a:xfrm>
          <a:custGeom>
            <a:avLst/>
            <a:gdLst/>
            <a:ahLst/>
            <a:cxnLst/>
            <a:rect l="l" t="t" r="r" b="b"/>
            <a:pathLst>
              <a:path w="335914" h="376554">
                <a:moveTo>
                  <a:pt x="335357" y="375948"/>
                </a:moveTo>
                <a:lnTo>
                  <a:pt x="0" y="375948"/>
                </a:lnTo>
                <a:lnTo>
                  <a:pt x="6291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640933" y="4918082"/>
            <a:ext cx="890269" cy="975360"/>
          </a:xfrm>
          <a:custGeom>
            <a:avLst/>
            <a:gdLst/>
            <a:ahLst/>
            <a:cxnLst/>
            <a:rect l="l" t="t" r="r" b="b"/>
            <a:pathLst>
              <a:path w="890270" h="975360">
                <a:moveTo>
                  <a:pt x="722967" y="0"/>
                </a:moveTo>
                <a:lnTo>
                  <a:pt x="0" y="974992"/>
                </a:lnTo>
                <a:lnTo>
                  <a:pt x="889930" y="974992"/>
                </a:lnTo>
                <a:lnTo>
                  <a:pt x="722967" y="0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640932" y="4918082"/>
            <a:ext cx="890269" cy="975360"/>
          </a:xfrm>
          <a:custGeom>
            <a:avLst/>
            <a:gdLst/>
            <a:ahLst/>
            <a:cxnLst/>
            <a:rect l="l" t="t" r="r" b="b"/>
            <a:pathLst>
              <a:path w="890270" h="975360">
                <a:moveTo>
                  <a:pt x="0" y="974993"/>
                </a:moveTo>
                <a:lnTo>
                  <a:pt x="889930" y="974993"/>
                </a:lnTo>
                <a:lnTo>
                  <a:pt x="722967" y="0"/>
                </a:lnTo>
              </a:path>
            </a:pathLst>
          </a:custGeom>
          <a:ln w="554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445080" y="4918082"/>
            <a:ext cx="842010" cy="975360"/>
          </a:xfrm>
          <a:custGeom>
            <a:avLst/>
            <a:gdLst/>
            <a:ahLst/>
            <a:cxnLst/>
            <a:rect l="l" t="t" r="r" b="b"/>
            <a:pathLst>
              <a:path w="842010" h="975360">
                <a:moveTo>
                  <a:pt x="166930" y="0"/>
                </a:moveTo>
                <a:lnTo>
                  <a:pt x="0" y="974992"/>
                </a:lnTo>
                <a:lnTo>
                  <a:pt x="841905" y="974992"/>
                </a:lnTo>
                <a:lnTo>
                  <a:pt x="841905" y="910229"/>
                </a:lnTo>
                <a:lnTo>
                  <a:pt x="166930" y="0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445080" y="4918082"/>
            <a:ext cx="842010" cy="975360"/>
          </a:xfrm>
          <a:custGeom>
            <a:avLst/>
            <a:gdLst/>
            <a:ahLst/>
            <a:cxnLst/>
            <a:rect l="l" t="t" r="r" b="b"/>
            <a:pathLst>
              <a:path w="842010" h="975360">
                <a:moveTo>
                  <a:pt x="841906" y="974993"/>
                </a:moveTo>
                <a:lnTo>
                  <a:pt x="0" y="974993"/>
                </a:lnTo>
                <a:lnTo>
                  <a:pt x="166929" y="0"/>
                </a:lnTo>
              </a:path>
            </a:pathLst>
          </a:custGeom>
          <a:ln w="5546">
            <a:solidFill>
              <a:srgbClr val="D1D3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370899" y="4974247"/>
            <a:ext cx="239395" cy="660400"/>
          </a:xfrm>
          <a:custGeom>
            <a:avLst/>
            <a:gdLst/>
            <a:ahLst/>
            <a:cxnLst/>
            <a:rect l="l" t="t" r="r" b="b"/>
            <a:pathLst>
              <a:path w="239395" h="660400">
                <a:moveTo>
                  <a:pt x="239170" y="0"/>
                </a:moveTo>
                <a:lnTo>
                  <a:pt x="0" y="0"/>
                </a:lnTo>
                <a:lnTo>
                  <a:pt x="118802" y="659957"/>
                </a:lnTo>
                <a:lnTo>
                  <a:pt x="120188" y="659957"/>
                </a:lnTo>
                <a:lnTo>
                  <a:pt x="239170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370898" y="4974247"/>
            <a:ext cx="239395" cy="660400"/>
          </a:xfrm>
          <a:custGeom>
            <a:avLst/>
            <a:gdLst/>
            <a:ahLst/>
            <a:cxnLst/>
            <a:rect l="l" t="t" r="r" b="b"/>
            <a:pathLst>
              <a:path w="239395" h="660400">
                <a:moveTo>
                  <a:pt x="118803" y="659957"/>
                </a:moveTo>
                <a:lnTo>
                  <a:pt x="120189" y="659957"/>
                </a:lnTo>
                <a:lnTo>
                  <a:pt x="23917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275233" y="4163056"/>
            <a:ext cx="433070" cy="433070"/>
          </a:xfrm>
          <a:custGeom>
            <a:avLst/>
            <a:gdLst/>
            <a:ahLst/>
            <a:cxnLst/>
            <a:rect l="l" t="t" r="r" b="b"/>
            <a:pathLst>
              <a:path w="433070" h="433070">
                <a:moveTo>
                  <a:pt x="216288" y="0"/>
                </a:moveTo>
                <a:lnTo>
                  <a:pt x="166697" y="5712"/>
                </a:lnTo>
                <a:lnTo>
                  <a:pt x="121172" y="21985"/>
                </a:lnTo>
                <a:lnTo>
                  <a:pt x="81013" y="47521"/>
                </a:lnTo>
                <a:lnTo>
                  <a:pt x="47517" y="81019"/>
                </a:lnTo>
                <a:lnTo>
                  <a:pt x="21984" y="121184"/>
                </a:lnTo>
                <a:lnTo>
                  <a:pt x="5712" y="166716"/>
                </a:lnTo>
                <a:lnTo>
                  <a:pt x="0" y="216317"/>
                </a:lnTo>
                <a:lnTo>
                  <a:pt x="5712" y="265915"/>
                </a:lnTo>
                <a:lnTo>
                  <a:pt x="21984" y="311446"/>
                </a:lnTo>
                <a:lnTo>
                  <a:pt x="47517" y="351610"/>
                </a:lnTo>
                <a:lnTo>
                  <a:pt x="81013" y="385111"/>
                </a:lnTo>
                <a:lnTo>
                  <a:pt x="121172" y="410647"/>
                </a:lnTo>
                <a:lnTo>
                  <a:pt x="166697" y="426922"/>
                </a:lnTo>
                <a:lnTo>
                  <a:pt x="216288" y="432635"/>
                </a:lnTo>
                <a:lnTo>
                  <a:pt x="265882" y="426922"/>
                </a:lnTo>
                <a:lnTo>
                  <a:pt x="311408" y="410647"/>
                </a:lnTo>
                <a:lnTo>
                  <a:pt x="351567" y="385111"/>
                </a:lnTo>
                <a:lnTo>
                  <a:pt x="385061" y="351610"/>
                </a:lnTo>
                <a:lnTo>
                  <a:pt x="410593" y="311446"/>
                </a:lnTo>
                <a:lnTo>
                  <a:pt x="426863" y="265915"/>
                </a:lnTo>
                <a:lnTo>
                  <a:pt x="432575" y="216317"/>
                </a:lnTo>
                <a:lnTo>
                  <a:pt x="426863" y="166716"/>
                </a:lnTo>
                <a:lnTo>
                  <a:pt x="410593" y="121184"/>
                </a:lnTo>
                <a:lnTo>
                  <a:pt x="385061" y="81019"/>
                </a:lnTo>
                <a:lnTo>
                  <a:pt x="351567" y="47521"/>
                </a:lnTo>
                <a:lnTo>
                  <a:pt x="311408" y="21985"/>
                </a:lnTo>
                <a:lnTo>
                  <a:pt x="265882" y="5712"/>
                </a:lnTo>
                <a:lnTo>
                  <a:pt x="216288" y="0"/>
                </a:lnTo>
                <a:close/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275233" y="4163056"/>
            <a:ext cx="433070" cy="433070"/>
          </a:xfrm>
          <a:custGeom>
            <a:avLst/>
            <a:gdLst/>
            <a:ahLst/>
            <a:cxnLst/>
            <a:rect l="l" t="t" r="r" b="b"/>
            <a:pathLst>
              <a:path w="433070" h="433070">
                <a:moveTo>
                  <a:pt x="432575" y="216317"/>
                </a:moveTo>
                <a:lnTo>
                  <a:pt x="426863" y="265915"/>
                </a:lnTo>
                <a:lnTo>
                  <a:pt x="410592" y="311445"/>
                </a:lnTo>
                <a:lnTo>
                  <a:pt x="385061" y="351610"/>
                </a:lnTo>
                <a:lnTo>
                  <a:pt x="351567" y="385110"/>
                </a:lnTo>
                <a:lnTo>
                  <a:pt x="311408" y="410647"/>
                </a:lnTo>
                <a:lnTo>
                  <a:pt x="265882" y="426921"/>
                </a:lnTo>
                <a:lnTo>
                  <a:pt x="216287" y="432635"/>
                </a:lnTo>
                <a:lnTo>
                  <a:pt x="166697" y="426921"/>
                </a:lnTo>
                <a:lnTo>
                  <a:pt x="121172" y="410647"/>
                </a:lnTo>
                <a:lnTo>
                  <a:pt x="81013" y="385110"/>
                </a:lnTo>
                <a:lnTo>
                  <a:pt x="47517" y="351610"/>
                </a:lnTo>
                <a:lnTo>
                  <a:pt x="21984" y="311445"/>
                </a:lnTo>
                <a:lnTo>
                  <a:pt x="5712" y="265915"/>
                </a:lnTo>
                <a:lnTo>
                  <a:pt x="0" y="216317"/>
                </a:lnTo>
                <a:lnTo>
                  <a:pt x="5712" y="166716"/>
                </a:lnTo>
                <a:lnTo>
                  <a:pt x="21984" y="121184"/>
                </a:lnTo>
                <a:lnTo>
                  <a:pt x="47517" y="81019"/>
                </a:lnTo>
                <a:lnTo>
                  <a:pt x="81013" y="47520"/>
                </a:lnTo>
                <a:lnTo>
                  <a:pt x="121172" y="21985"/>
                </a:lnTo>
                <a:lnTo>
                  <a:pt x="166697" y="5712"/>
                </a:lnTo>
                <a:lnTo>
                  <a:pt x="216287" y="0"/>
                </a:lnTo>
                <a:lnTo>
                  <a:pt x="265882" y="5712"/>
                </a:lnTo>
                <a:lnTo>
                  <a:pt x="311408" y="21985"/>
                </a:lnTo>
                <a:lnTo>
                  <a:pt x="351567" y="47520"/>
                </a:lnTo>
                <a:lnTo>
                  <a:pt x="385061" y="81019"/>
                </a:lnTo>
                <a:lnTo>
                  <a:pt x="410592" y="121184"/>
                </a:lnTo>
                <a:lnTo>
                  <a:pt x="426863" y="166716"/>
                </a:lnTo>
                <a:lnTo>
                  <a:pt x="432575" y="216317"/>
                </a:lnTo>
                <a:close/>
              </a:path>
            </a:pathLst>
          </a:custGeom>
          <a:ln w="554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368125" y="4832110"/>
            <a:ext cx="246790" cy="2468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301231" y="4485458"/>
            <a:ext cx="986155" cy="1337945"/>
          </a:xfrm>
          <a:custGeom>
            <a:avLst/>
            <a:gdLst/>
            <a:ahLst/>
            <a:cxnLst/>
            <a:rect l="l" t="t" r="r" b="b"/>
            <a:pathLst>
              <a:path w="986154" h="1337945">
                <a:moveTo>
                  <a:pt x="985754" y="1337922"/>
                </a:moveTo>
                <a:lnTo>
                  <a:pt x="0" y="0"/>
                </a:lnTo>
              </a:path>
            </a:pathLst>
          </a:custGeom>
          <a:ln w="554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279392" y="4426520"/>
            <a:ext cx="210820" cy="1226185"/>
          </a:xfrm>
          <a:custGeom>
            <a:avLst/>
            <a:gdLst/>
            <a:ahLst/>
            <a:cxnLst/>
            <a:rect l="l" t="t" r="r" b="b"/>
            <a:pathLst>
              <a:path w="210820" h="1226185">
                <a:moveTo>
                  <a:pt x="0" y="0"/>
                </a:moveTo>
                <a:lnTo>
                  <a:pt x="210398" y="1225555"/>
                </a:lnTo>
              </a:path>
            </a:pathLst>
          </a:custGeom>
          <a:ln w="554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490955" y="4426520"/>
            <a:ext cx="211454" cy="1220470"/>
          </a:xfrm>
          <a:custGeom>
            <a:avLst/>
            <a:gdLst/>
            <a:ahLst/>
            <a:cxnLst/>
            <a:rect l="l" t="t" r="r" b="b"/>
            <a:pathLst>
              <a:path w="211454" h="1220470">
                <a:moveTo>
                  <a:pt x="211307" y="0"/>
                </a:moveTo>
                <a:lnTo>
                  <a:pt x="0" y="1220252"/>
                </a:lnTo>
              </a:path>
            </a:pathLst>
          </a:custGeom>
          <a:ln w="554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647388" y="4481298"/>
            <a:ext cx="1035685" cy="1409065"/>
          </a:xfrm>
          <a:custGeom>
            <a:avLst/>
            <a:gdLst/>
            <a:ahLst/>
            <a:cxnLst/>
            <a:rect l="l" t="t" r="r" b="b"/>
            <a:pathLst>
              <a:path w="1035685" h="1409064">
                <a:moveTo>
                  <a:pt x="0" y="1409003"/>
                </a:moveTo>
                <a:lnTo>
                  <a:pt x="1035464" y="0"/>
                </a:lnTo>
              </a:path>
            </a:pathLst>
          </a:custGeom>
          <a:ln w="554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527697" y="5892909"/>
            <a:ext cx="1759585" cy="0"/>
          </a:xfrm>
          <a:custGeom>
            <a:avLst/>
            <a:gdLst/>
            <a:ahLst/>
            <a:cxnLst/>
            <a:rect l="l" t="t" r="r" b="b"/>
            <a:pathLst>
              <a:path w="1759585" h="0">
                <a:moveTo>
                  <a:pt x="0" y="0"/>
                </a:moveTo>
                <a:lnTo>
                  <a:pt x="1759288" y="0"/>
                </a:lnTo>
              </a:path>
            </a:pathLst>
          </a:custGeom>
          <a:ln w="22186">
            <a:solidFill>
              <a:srgbClr val="0CB1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487838" y="5643389"/>
            <a:ext cx="41910" cy="243204"/>
          </a:xfrm>
          <a:custGeom>
            <a:avLst/>
            <a:gdLst/>
            <a:ahLst/>
            <a:cxnLst/>
            <a:rect l="l" t="t" r="r" b="b"/>
            <a:pathLst>
              <a:path w="41910" h="243204">
                <a:moveTo>
                  <a:pt x="0" y="0"/>
                </a:moveTo>
                <a:lnTo>
                  <a:pt x="41593" y="242664"/>
                </a:lnTo>
              </a:path>
            </a:pathLst>
          </a:custGeom>
          <a:ln w="5545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442085" y="5646163"/>
            <a:ext cx="48895" cy="252729"/>
          </a:xfrm>
          <a:custGeom>
            <a:avLst/>
            <a:gdLst/>
            <a:ahLst/>
            <a:cxnLst/>
            <a:rect l="l" t="t" r="r" b="b"/>
            <a:pathLst>
              <a:path w="48895" h="252729">
                <a:moveTo>
                  <a:pt x="48526" y="0"/>
                </a:moveTo>
                <a:lnTo>
                  <a:pt x="0" y="252370"/>
                </a:lnTo>
              </a:path>
            </a:pathLst>
          </a:custGeom>
          <a:ln w="5545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 txBox="1"/>
          <p:nvPr/>
        </p:nvSpPr>
        <p:spPr>
          <a:xfrm>
            <a:off x="5440483" y="5082966"/>
            <a:ext cx="107950" cy="18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50" spc="-45" b="1">
                <a:solidFill>
                  <a:srgbClr val="FFFFFF"/>
                </a:solidFill>
                <a:latin typeface="Bookman Old Style"/>
                <a:cs typeface="Bookman Old Style"/>
              </a:rPr>
              <a:t>2</a:t>
            </a:r>
            <a:endParaRPr sz="1050">
              <a:latin typeface="Bookman Old Style"/>
              <a:cs typeface="Bookman Old Style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514998" y="5706041"/>
            <a:ext cx="1784985" cy="18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9275" algn="l"/>
                <a:tab pos="1240790" algn="l"/>
                <a:tab pos="1771650" algn="l"/>
              </a:tabLst>
            </a:pPr>
            <a:r>
              <a:rPr dirty="0" u="sng" baseline="2645" sz="1575" spc="-7" b="0">
                <a:solidFill>
                  <a:srgbClr val="231F20"/>
                </a:solidFill>
                <a:uFill>
                  <a:solidFill>
                    <a:srgbClr val="0CB14B"/>
                  </a:solidFill>
                </a:uFill>
                <a:latin typeface="Bookman Old Style"/>
                <a:cs typeface="Bookman Old Style"/>
              </a:rPr>
              <a:t> </a:t>
            </a:r>
            <a:r>
              <a:rPr dirty="0" u="sng" baseline="2645" sz="1575" spc="-7" b="0">
                <a:solidFill>
                  <a:srgbClr val="231F20"/>
                </a:solidFill>
                <a:uFill>
                  <a:solidFill>
                    <a:srgbClr val="0CB14B"/>
                  </a:solidFill>
                </a:uFill>
                <a:latin typeface="Bookman Old Style"/>
                <a:cs typeface="Bookman Old Style"/>
              </a:rPr>
              <a:t>	</a:t>
            </a:r>
            <a:r>
              <a:rPr dirty="0" u="sng" baseline="2645" sz="1575" spc="-7" b="0">
                <a:solidFill>
                  <a:srgbClr val="231F20"/>
                </a:solidFill>
                <a:uFill>
                  <a:solidFill>
                    <a:srgbClr val="0CB14B"/>
                  </a:solidFill>
                </a:uFill>
                <a:latin typeface="Bookman Old Style"/>
                <a:cs typeface="Bookman Old Style"/>
              </a:rPr>
              <a:t>1	</a:t>
            </a:r>
            <a:r>
              <a:rPr dirty="0" u="sng" sz="1050" spc="-5" b="0">
                <a:solidFill>
                  <a:srgbClr val="231F20"/>
                </a:solidFill>
                <a:uFill>
                  <a:solidFill>
                    <a:srgbClr val="0CB14B"/>
                  </a:solidFill>
                </a:uFill>
                <a:latin typeface="Bookman Old Style"/>
                <a:cs typeface="Bookman Old Style"/>
              </a:rPr>
              <a:t>3	</a:t>
            </a:r>
            <a:endParaRPr sz="1050">
              <a:latin typeface="Bookman Old Style"/>
              <a:cs typeface="Bookman Old Style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5481383" y="5777462"/>
            <a:ext cx="252835" cy="6764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 txBox="1"/>
          <p:nvPr/>
        </p:nvSpPr>
        <p:spPr>
          <a:xfrm>
            <a:off x="606277" y="2436249"/>
            <a:ext cx="4895215" cy="1391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entury Gothic"/>
                <a:cs typeface="Century Gothic"/>
              </a:rPr>
              <a:t>Real </a:t>
            </a:r>
            <a:r>
              <a:rPr dirty="0" sz="1800">
                <a:latin typeface="Century Gothic"/>
                <a:cs typeface="Century Gothic"/>
              </a:rPr>
              <a:t>lights have a finite</a:t>
            </a:r>
            <a:r>
              <a:rPr dirty="0" sz="1800" spc="-1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area</a:t>
            </a:r>
            <a:endParaRPr sz="1800">
              <a:latin typeface="Century Gothic"/>
              <a:cs typeface="Century Gothic"/>
            </a:endParaRPr>
          </a:p>
          <a:p>
            <a:pPr marL="12700" marR="5080">
              <a:lnSpc>
                <a:spcPct val="199100"/>
              </a:lnSpc>
            </a:pPr>
            <a:r>
              <a:rPr dirty="0" sz="1800">
                <a:latin typeface="Century Gothic"/>
                <a:cs typeface="Century Gothic"/>
              </a:rPr>
              <a:t>Umbra is the shadow </a:t>
            </a:r>
            <a:r>
              <a:rPr dirty="0" sz="1800" spc="-5">
                <a:latin typeface="Century Gothic"/>
                <a:cs typeface="Century Gothic"/>
              </a:rPr>
              <a:t>where </a:t>
            </a:r>
            <a:r>
              <a:rPr dirty="0" sz="1800">
                <a:latin typeface="Century Gothic"/>
                <a:cs typeface="Century Gothic"/>
              </a:rPr>
              <a:t>no light is</a:t>
            </a:r>
            <a:r>
              <a:rPr dirty="0" sz="1800" spc="-5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visible  Penumbra </a:t>
            </a:r>
            <a:r>
              <a:rPr dirty="0" sz="1800">
                <a:latin typeface="Century Gothic"/>
                <a:cs typeface="Century Gothic"/>
              </a:rPr>
              <a:t>is </a:t>
            </a:r>
            <a:r>
              <a:rPr dirty="0" sz="1800" spc="-5">
                <a:latin typeface="Century Gothic"/>
                <a:cs typeface="Century Gothic"/>
              </a:rPr>
              <a:t>partial</a:t>
            </a:r>
            <a:r>
              <a:rPr dirty="0" sz="1800">
                <a:latin typeface="Century Gothic"/>
                <a:cs typeface="Century Gothic"/>
              </a:rPr>
              <a:t> light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23856"/>
            <a:ext cx="8914130" cy="914400"/>
          </a:xfrm>
          <a:custGeom>
            <a:avLst/>
            <a:gdLst/>
            <a:ahLst/>
            <a:cxnLst/>
            <a:rect l="l" t="t" r="r" b="b"/>
            <a:pathLst>
              <a:path w="8914130" h="914400">
                <a:moveTo>
                  <a:pt x="0" y="0"/>
                </a:moveTo>
                <a:lnTo>
                  <a:pt x="8913811" y="0"/>
                </a:lnTo>
                <a:lnTo>
                  <a:pt x="8913811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1294036"/>
            <a:ext cx="20142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Sha</a:t>
            </a:r>
            <a:r>
              <a:rPr dirty="0"/>
              <a:t>dows</a:t>
            </a:r>
          </a:p>
        </p:txBody>
      </p:sp>
      <p:sp>
        <p:nvSpPr>
          <p:cNvPr id="4" name="object 4"/>
          <p:cNvSpPr/>
          <p:nvPr/>
        </p:nvSpPr>
        <p:spPr>
          <a:xfrm>
            <a:off x="190913" y="2233093"/>
            <a:ext cx="4095542" cy="27303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56889" y="3792325"/>
            <a:ext cx="4095542" cy="27303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69652" y="5589984"/>
            <a:ext cx="3652520" cy="56642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dirty="0" sz="1800" spc="-5">
                <a:latin typeface="Century Gothic"/>
                <a:cs typeface="Century Gothic"/>
              </a:rPr>
              <a:t>What are </a:t>
            </a:r>
            <a:r>
              <a:rPr dirty="0" sz="1800">
                <a:latin typeface="Century Gothic"/>
                <a:cs typeface="Century Gothic"/>
              </a:rPr>
              <a:t>the </a:t>
            </a:r>
            <a:r>
              <a:rPr dirty="0" sz="1800" spc="-5">
                <a:latin typeface="Century Gothic"/>
                <a:cs typeface="Century Gothic"/>
              </a:rPr>
              <a:t>relative positions </a:t>
            </a:r>
            <a:r>
              <a:rPr dirty="0" sz="1800">
                <a:latin typeface="Century Gothic"/>
                <a:cs typeface="Century Gothic"/>
              </a:rPr>
              <a:t>of  the </a:t>
            </a:r>
            <a:r>
              <a:rPr dirty="0" sz="1800" spc="-5">
                <a:latin typeface="Century Gothic"/>
                <a:cs typeface="Century Gothic"/>
              </a:rPr>
              <a:t>light and</a:t>
            </a:r>
            <a:r>
              <a:rPr dirty="0" sz="1800" spc="-1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eyepoint?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23856"/>
            <a:ext cx="8914130" cy="914400"/>
          </a:xfrm>
          <a:custGeom>
            <a:avLst/>
            <a:gdLst/>
            <a:ahLst/>
            <a:cxnLst/>
            <a:rect l="l" t="t" r="r" b="b"/>
            <a:pathLst>
              <a:path w="8914130" h="914400">
                <a:moveTo>
                  <a:pt x="0" y="0"/>
                </a:moveTo>
                <a:lnTo>
                  <a:pt x="8913811" y="0"/>
                </a:lnTo>
                <a:lnTo>
                  <a:pt x="8913811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1294036"/>
            <a:ext cx="57505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Real Lights…Soft</a:t>
            </a:r>
            <a:r>
              <a:rPr dirty="0" spc="-20"/>
              <a:t> </a:t>
            </a:r>
            <a:r>
              <a:rPr dirty="0" spc="-5"/>
              <a:t>Shadows</a:t>
            </a:r>
          </a:p>
        </p:txBody>
      </p:sp>
      <p:sp>
        <p:nvSpPr>
          <p:cNvPr id="4" name="object 4"/>
          <p:cNvSpPr/>
          <p:nvPr/>
        </p:nvSpPr>
        <p:spPr>
          <a:xfrm>
            <a:off x="1002881" y="2380636"/>
            <a:ext cx="2441020" cy="3670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26505" y="2364155"/>
            <a:ext cx="2475978" cy="3723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23856"/>
            <a:ext cx="8914130" cy="914400"/>
          </a:xfrm>
          <a:custGeom>
            <a:avLst/>
            <a:gdLst/>
            <a:ahLst/>
            <a:cxnLst/>
            <a:rect l="l" t="t" r="r" b="b"/>
            <a:pathLst>
              <a:path w="8914130" h="914400">
                <a:moveTo>
                  <a:pt x="0" y="0"/>
                </a:moveTo>
                <a:lnTo>
                  <a:pt x="8913811" y="0"/>
                </a:lnTo>
                <a:lnTo>
                  <a:pt x="8913811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1294036"/>
            <a:ext cx="35553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Implementation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93163" y="2543915"/>
            <a:ext cx="6171565" cy="1464310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2000" spc="-894">
                <a:solidFill>
                  <a:srgbClr val="E07602"/>
                </a:solidFill>
                <a:latin typeface="Wingdings 2"/>
                <a:cs typeface="Wingdings 2"/>
              </a:rPr>
              <a:t></a:t>
            </a:r>
            <a:r>
              <a:rPr dirty="0" sz="2000" spc="405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dirty="0" sz="2000" spc="0">
                <a:solidFill>
                  <a:srgbClr val="595959"/>
                </a:solidFill>
                <a:latin typeface="Century Gothic"/>
                <a:cs typeface="Century Gothic"/>
              </a:rPr>
              <a:t>Determine </a:t>
            </a:r>
            <a:r>
              <a:rPr dirty="0" sz="2000" spc="-5">
                <a:solidFill>
                  <a:srgbClr val="595959"/>
                </a:solidFill>
                <a:latin typeface="Century Gothic"/>
                <a:cs typeface="Century Gothic"/>
              </a:rPr>
              <a:t>visibility </a:t>
            </a:r>
            <a:r>
              <a:rPr dirty="0" sz="2000">
                <a:solidFill>
                  <a:srgbClr val="595959"/>
                </a:solidFill>
                <a:latin typeface="Century Gothic"/>
                <a:cs typeface="Century Gothic"/>
              </a:rPr>
              <a:t>of light </a:t>
            </a:r>
            <a:r>
              <a:rPr dirty="0" sz="2000" spc="-5">
                <a:solidFill>
                  <a:srgbClr val="595959"/>
                </a:solidFill>
                <a:latin typeface="Century Gothic"/>
                <a:cs typeface="Century Gothic"/>
              </a:rPr>
              <a:t>be ray-casting</a:t>
            </a:r>
            <a:endParaRPr sz="2000">
              <a:latin typeface="Century Gothic"/>
              <a:cs typeface="Century Gothic"/>
            </a:endParaRPr>
          </a:p>
          <a:p>
            <a:pPr marL="354965">
              <a:lnSpc>
                <a:spcPct val="100000"/>
              </a:lnSpc>
              <a:spcBef>
                <a:spcPts val="600"/>
              </a:spcBef>
              <a:tabLst>
                <a:tab pos="691515" algn="l"/>
              </a:tabLst>
            </a:pPr>
            <a:r>
              <a:rPr dirty="0" sz="1800" spc="-805">
                <a:solidFill>
                  <a:srgbClr val="E4C402"/>
                </a:solidFill>
                <a:latin typeface="Wingdings 2"/>
                <a:cs typeface="Wingdings 2"/>
              </a:rPr>
              <a:t></a:t>
            </a:r>
            <a:r>
              <a:rPr dirty="0" sz="1800" spc="-805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Shadow 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ray origin is a 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object-primary 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ray hit 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point</a:t>
            </a:r>
            <a:endParaRPr sz="1800">
              <a:latin typeface="Century Gothic"/>
              <a:cs typeface="Century Gothic"/>
            </a:endParaRPr>
          </a:p>
          <a:p>
            <a:pPr marL="354965">
              <a:lnSpc>
                <a:spcPct val="100000"/>
              </a:lnSpc>
              <a:spcBef>
                <a:spcPts val="540"/>
              </a:spcBef>
              <a:tabLst>
                <a:tab pos="691515" algn="l"/>
              </a:tabLst>
            </a:pPr>
            <a:r>
              <a:rPr dirty="0" sz="1800" spc="-805">
                <a:solidFill>
                  <a:srgbClr val="E4C402"/>
                </a:solidFill>
                <a:latin typeface="Wingdings 2"/>
                <a:cs typeface="Wingdings 2"/>
              </a:rPr>
              <a:t></a:t>
            </a:r>
            <a:r>
              <a:rPr dirty="0" sz="1800" spc="-805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Direction 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is the light 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direction</a:t>
            </a:r>
            <a:endParaRPr sz="1800">
              <a:latin typeface="Century Gothic"/>
              <a:cs typeface="Century Gothic"/>
            </a:endParaRPr>
          </a:p>
          <a:p>
            <a:pPr algn="ctr" marL="229235">
              <a:lnSpc>
                <a:spcPct val="100000"/>
              </a:lnSpc>
              <a:spcBef>
                <a:spcPts val="640"/>
              </a:spcBef>
              <a:tabLst>
                <a:tab pos="578485" algn="l"/>
              </a:tabLst>
            </a:pPr>
            <a:r>
              <a:rPr dirty="0" sz="1800" spc="-805">
                <a:solidFill>
                  <a:srgbClr val="333333"/>
                </a:solidFill>
                <a:latin typeface="Wingdings 2"/>
                <a:cs typeface="Wingdings 2"/>
              </a:rPr>
              <a:t></a:t>
            </a:r>
            <a:r>
              <a:rPr dirty="0" sz="1800" spc="-805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For 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point 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lights, 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use 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light 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position 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– hit</a:t>
            </a:r>
            <a:r>
              <a:rPr dirty="0" sz="1800" spc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point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94312" y="4593750"/>
            <a:ext cx="176733" cy="176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44873" y="4698665"/>
            <a:ext cx="550545" cy="550545"/>
          </a:xfrm>
          <a:custGeom>
            <a:avLst/>
            <a:gdLst/>
            <a:ahLst/>
            <a:cxnLst/>
            <a:rect l="l" t="t" r="r" b="b"/>
            <a:pathLst>
              <a:path w="550545" h="550545">
                <a:moveTo>
                  <a:pt x="275172" y="0"/>
                </a:moveTo>
                <a:lnTo>
                  <a:pt x="225707" y="4433"/>
                </a:lnTo>
                <a:lnTo>
                  <a:pt x="179152" y="17214"/>
                </a:lnTo>
                <a:lnTo>
                  <a:pt x="136283" y="37567"/>
                </a:lnTo>
                <a:lnTo>
                  <a:pt x="97878" y="64714"/>
                </a:lnTo>
                <a:lnTo>
                  <a:pt x="64714" y="97878"/>
                </a:lnTo>
                <a:lnTo>
                  <a:pt x="37567" y="136283"/>
                </a:lnTo>
                <a:lnTo>
                  <a:pt x="17214" y="179151"/>
                </a:lnTo>
                <a:lnTo>
                  <a:pt x="4433" y="225706"/>
                </a:lnTo>
                <a:lnTo>
                  <a:pt x="0" y="275170"/>
                </a:lnTo>
                <a:lnTo>
                  <a:pt x="4433" y="324631"/>
                </a:lnTo>
                <a:lnTo>
                  <a:pt x="17214" y="371183"/>
                </a:lnTo>
                <a:lnTo>
                  <a:pt x="37567" y="414049"/>
                </a:lnTo>
                <a:lnTo>
                  <a:pt x="64714" y="452452"/>
                </a:lnTo>
                <a:lnTo>
                  <a:pt x="97878" y="485616"/>
                </a:lnTo>
                <a:lnTo>
                  <a:pt x="136283" y="512762"/>
                </a:lnTo>
                <a:lnTo>
                  <a:pt x="179152" y="533114"/>
                </a:lnTo>
                <a:lnTo>
                  <a:pt x="225707" y="545896"/>
                </a:lnTo>
                <a:lnTo>
                  <a:pt x="275172" y="550329"/>
                </a:lnTo>
                <a:lnTo>
                  <a:pt x="324632" y="545896"/>
                </a:lnTo>
                <a:lnTo>
                  <a:pt x="371184" y="533114"/>
                </a:lnTo>
                <a:lnTo>
                  <a:pt x="414050" y="512762"/>
                </a:lnTo>
                <a:lnTo>
                  <a:pt x="452453" y="485616"/>
                </a:lnTo>
                <a:lnTo>
                  <a:pt x="485616" y="452452"/>
                </a:lnTo>
                <a:lnTo>
                  <a:pt x="512762" y="414049"/>
                </a:lnTo>
                <a:lnTo>
                  <a:pt x="533114" y="371183"/>
                </a:lnTo>
                <a:lnTo>
                  <a:pt x="545896" y="324631"/>
                </a:lnTo>
                <a:lnTo>
                  <a:pt x="550329" y="275170"/>
                </a:lnTo>
                <a:lnTo>
                  <a:pt x="545896" y="225706"/>
                </a:lnTo>
                <a:lnTo>
                  <a:pt x="533114" y="179151"/>
                </a:lnTo>
                <a:lnTo>
                  <a:pt x="512762" y="136283"/>
                </a:lnTo>
                <a:lnTo>
                  <a:pt x="485616" y="97878"/>
                </a:lnTo>
                <a:lnTo>
                  <a:pt x="452453" y="64714"/>
                </a:lnTo>
                <a:lnTo>
                  <a:pt x="414050" y="37567"/>
                </a:lnTo>
                <a:lnTo>
                  <a:pt x="371184" y="17214"/>
                </a:lnTo>
                <a:lnTo>
                  <a:pt x="324632" y="4433"/>
                </a:lnTo>
                <a:lnTo>
                  <a:pt x="275172" y="0"/>
                </a:lnTo>
                <a:close/>
              </a:path>
            </a:pathLst>
          </a:custGeom>
          <a:solidFill>
            <a:srgbClr val="FFFB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44874" y="4698665"/>
            <a:ext cx="550545" cy="550545"/>
          </a:xfrm>
          <a:custGeom>
            <a:avLst/>
            <a:gdLst/>
            <a:ahLst/>
            <a:cxnLst/>
            <a:rect l="l" t="t" r="r" b="b"/>
            <a:pathLst>
              <a:path w="550545" h="550545">
                <a:moveTo>
                  <a:pt x="550329" y="275170"/>
                </a:moveTo>
                <a:lnTo>
                  <a:pt x="545896" y="324631"/>
                </a:lnTo>
                <a:lnTo>
                  <a:pt x="533114" y="371183"/>
                </a:lnTo>
                <a:lnTo>
                  <a:pt x="512762" y="414049"/>
                </a:lnTo>
                <a:lnTo>
                  <a:pt x="485616" y="452452"/>
                </a:lnTo>
                <a:lnTo>
                  <a:pt x="452452" y="485616"/>
                </a:lnTo>
                <a:lnTo>
                  <a:pt x="414049" y="512762"/>
                </a:lnTo>
                <a:lnTo>
                  <a:pt x="371183" y="533114"/>
                </a:lnTo>
                <a:lnTo>
                  <a:pt x="324631" y="545895"/>
                </a:lnTo>
                <a:lnTo>
                  <a:pt x="275170" y="550328"/>
                </a:lnTo>
                <a:lnTo>
                  <a:pt x="225706" y="545895"/>
                </a:lnTo>
                <a:lnTo>
                  <a:pt x="179151" y="533114"/>
                </a:lnTo>
                <a:lnTo>
                  <a:pt x="136283" y="512762"/>
                </a:lnTo>
                <a:lnTo>
                  <a:pt x="97878" y="485616"/>
                </a:lnTo>
                <a:lnTo>
                  <a:pt x="64714" y="452452"/>
                </a:lnTo>
                <a:lnTo>
                  <a:pt x="37567" y="414049"/>
                </a:lnTo>
                <a:lnTo>
                  <a:pt x="17214" y="371183"/>
                </a:lnTo>
                <a:lnTo>
                  <a:pt x="4433" y="324631"/>
                </a:lnTo>
                <a:lnTo>
                  <a:pt x="0" y="275170"/>
                </a:lnTo>
                <a:lnTo>
                  <a:pt x="4433" y="225706"/>
                </a:lnTo>
                <a:lnTo>
                  <a:pt x="17214" y="179151"/>
                </a:lnTo>
                <a:lnTo>
                  <a:pt x="37567" y="136283"/>
                </a:lnTo>
                <a:lnTo>
                  <a:pt x="64714" y="97878"/>
                </a:lnTo>
                <a:lnTo>
                  <a:pt x="97878" y="64714"/>
                </a:lnTo>
                <a:lnTo>
                  <a:pt x="136283" y="37567"/>
                </a:lnTo>
                <a:lnTo>
                  <a:pt x="179151" y="17214"/>
                </a:lnTo>
                <a:lnTo>
                  <a:pt x="225706" y="4433"/>
                </a:lnTo>
                <a:lnTo>
                  <a:pt x="275170" y="0"/>
                </a:lnTo>
                <a:lnTo>
                  <a:pt x="324631" y="4433"/>
                </a:lnTo>
                <a:lnTo>
                  <a:pt x="371183" y="17214"/>
                </a:lnTo>
                <a:lnTo>
                  <a:pt x="414049" y="37567"/>
                </a:lnTo>
                <a:lnTo>
                  <a:pt x="452452" y="64714"/>
                </a:lnTo>
                <a:lnTo>
                  <a:pt x="485616" y="97878"/>
                </a:lnTo>
                <a:lnTo>
                  <a:pt x="512762" y="136283"/>
                </a:lnTo>
                <a:lnTo>
                  <a:pt x="533114" y="179151"/>
                </a:lnTo>
                <a:lnTo>
                  <a:pt x="545896" y="225706"/>
                </a:lnTo>
                <a:lnTo>
                  <a:pt x="550329" y="275170"/>
                </a:lnTo>
                <a:close/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93602" y="5349540"/>
            <a:ext cx="550545" cy="550545"/>
          </a:xfrm>
          <a:custGeom>
            <a:avLst/>
            <a:gdLst/>
            <a:ahLst/>
            <a:cxnLst/>
            <a:rect l="l" t="t" r="r" b="b"/>
            <a:pathLst>
              <a:path w="550545" h="550545">
                <a:moveTo>
                  <a:pt x="275170" y="0"/>
                </a:moveTo>
                <a:lnTo>
                  <a:pt x="225706" y="4433"/>
                </a:lnTo>
                <a:lnTo>
                  <a:pt x="179151" y="17215"/>
                </a:lnTo>
                <a:lnTo>
                  <a:pt x="136283" y="37569"/>
                </a:lnTo>
                <a:lnTo>
                  <a:pt x="97878" y="64718"/>
                </a:lnTo>
                <a:lnTo>
                  <a:pt x="64714" y="97883"/>
                </a:lnTo>
                <a:lnTo>
                  <a:pt x="37567" y="136288"/>
                </a:lnTo>
                <a:lnTo>
                  <a:pt x="17214" y="179156"/>
                </a:lnTo>
                <a:lnTo>
                  <a:pt x="4433" y="225709"/>
                </a:lnTo>
                <a:lnTo>
                  <a:pt x="0" y="275170"/>
                </a:lnTo>
                <a:lnTo>
                  <a:pt x="4433" y="324634"/>
                </a:lnTo>
                <a:lnTo>
                  <a:pt x="17214" y="371188"/>
                </a:lnTo>
                <a:lnTo>
                  <a:pt x="37567" y="414055"/>
                </a:lnTo>
                <a:lnTo>
                  <a:pt x="64714" y="452457"/>
                </a:lnTo>
                <a:lnTo>
                  <a:pt x="97878" y="485620"/>
                </a:lnTo>
                <a:lnTo>
                  <a:pt x="136283" y="512765"/>
                </a:lnTo>
                <a:lnTo>
                  <a:pt x="179151" y="533116"/>
                </a:lnTo>
                <a:lnTo>
                  <a:pt x="225706" y="545896"/>
                </a:lnTo>
                <a:lnTo>
                  <a:pt x="275170" y="550328"/>
                </a:lnTo>
                <a:lnTo>
                  <a:pt x="324631" y="545896"/>
                </a:lnTo>
                <a:lnTo>
                  <a:pt x="371183" y="533116"/>
                </a:lnTo>
                <a:lnTo>
                  <a:pt x="414049" y="512765"/>
                </a:lnTo>
                <a:lnTo>
                  <a:pt x="452452" y="485620"/>
                </a:lnTo>
                <a:lnTo>
                  <a:pt x="485616" y="452457"/>
                </a:lnTo>
                <a:lnTo>
                  <a:pt x="512762" y="414055"/>
                </a:lnTo>
                <a:lnTo>
                  <a:pt x="533114" y="371188"/>
                </a:lnTo>
                <a:lnTo>
                  <a:pt x="545896" y="324634"/>
                </a:lnTo>
                <a:lnTo>
                  <a:pt x="550329" y="275170"/>
                </a:lnTo>
                <a:lnTo>
                  <a:pt x="545896" y="225709"/>
                </a:lnTo>
                <a:lnTo>
                  <a:pt x="533114" y="179156"/>
                </a:lnTo>
                <a:lnTo>
                  <a:pt x="512762" y="136288"/>
                </a:lnTo>
                <a:lnTo>
                  <a:pt x="485616" y="97883"/>
                </a:lnTo>
                <a:lnTo>
                  <a:pt x="452452" y="64718"/>
                </a:lnTo>
                <a:lnTo>
                  <a:pt x="414049" y="37569"/>
                </a:lnTo>
                <a:lnTo>
                  <a:pt x="371183" y="17215"/>
                </a:lnTo>
                <a:lnTo>
                  <a:pt x="324631" y="4433"/>
                </a:lnTo>
                <a:lnTo>
                  <a:pt x="275170" y="0"/>
                </a:lnTo>
                <a:close/>
              </a:path>
            </a:pathLst>
          </a:custGeom>
          <a:solidFill>
            <a:srgbClr val="CDE7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93603" y="5349540"/>
            <a:ext cx="550545" cy="550545"/>
          </a:xfrm>
          <a:custGeom>
            <a:avLst/>
            <a:gdLst/>
            <a:ahLst/>
            <a:cxnLst/>
            <a:rect l="l" t="t" r="r" b="b"/>
            <a:pathLst>
              <a:path w="550545" h="550545">
                <a:moveTo>
                  <a:pt x="550329" y="275170"/>
                </a:moveTo>
                <a:lnTo>
                  <a:pt x="545896" y="324634"/>
                </a:lnTo>
                <a:lnTo>
                  <a:pt x="533114" y="371188"/>
                </a:lnTo>
                <a:lnTo>
                  <a:pt x="512762" y="414055"/>
                </a:lnTo>
                <a:lnTo>
                  <a:pt x="485616" y="452458"/>
                </a:lnTo>
                <a:lnTo>
                  <a:pt x="452452" y="485620"/>
                </a:lnTo>
                <a:lnTo>
                  <a:pt x="414049" y="512765"/>
                </a:lnTo>
                <a:lnTo>
                  <a:pt x="371183" y="533116"/>
                </a:lnTo>
                <a:lnTo>
                  <a:pt x="324631" y="545896"/>
                </a:lnTo>
                <a:lnTo>
                  <a:pt x="275170" y="550329"/>
                </a:lnTo>
                <a:lnTo>
                  <a:pt x="225706" y="545896"/>
                </a:lnTo>
                <a:lnTo>
                  <a:pt x="179151" y="533116"/>
                </a:lnTo>
                <a:lnTo>
                  <a:pt x="136283" y="512765"/>
                </a:lnTo>
                <a:lnTo>
                  <a:pt x="97878" y="485620"/>
                </a:lnTo>
                <a:lnTo>
                  <a:pt x="64714" y="452458"/>
                </a:lnTo>
                <a:lnTo>
                  <a:pt x="37567" y="414055"/>
                </a:lnTo>
                <a:lnTo>
                  <a:pt x="17214" y="371188"/>
                </a:lnTo>
                <a:lnTo>
                  <a:pt x="4433" y="324634"/>
                </a:lnTo>
                <a:lnTo>
                  <a:pt x="0" y="275170"/>
                </a:lnTo>
                <a:lnTo>
                  <a:pt x="4433" y="225709"/>
                </a:lnTo>
                <a:lnTo>
                  <a:pt x="17214" y="179156"/>
                </a:lnTo>
                <a:lnTo>
                  <a:pt x="37567" y="136288"/>
                </a:lnTo>
                <a:lnTo>
                  <a:pt x="64714" y="97883"/>
                </a:lnTo>
                <a:lnTo>
                  <a:pt x="97878" y="64718"/>
                </a:lnTo>
                <a:lnTo>
                  <a:pt x="136283" y="37569"/>
                </a:lnTo>
                <a:lnTo>
                  <a:pt x="179151" y="17215"/>
                </a:lnTo>
                <a:lnTo>
                  <a:pt x="225706" y="4433"/>
                </a:lnTo>
                <a:lnTo>
                  <a:pt x="275170" y="0"/>
                </a:lnTo>
                <a:lnTo>
                  <a:pt x="324631" y="4433"/>
                </a:lnTo>
                <a:lnTo>
                  <a:pt x="371183" y="17215"/>
                </a:lnTo>
                <a:lnTo>
                  <a:pt x="414049" y="37569"/>
                </a:lnTo>
                <a:lnTo>
                  <a:pt x="452452" y="64718"/>
                </a:lnTo>
                <a:lnTo>
                  <a:pt x="485616" y="97883"/>
                </a:lnTo>
                <a:lnTo>
                  <a:pt x="512762" y="136288"/>
                </a:lnTo>
                <a:lnTo>
                  <a:pt x="533114" y="179156"/>
                </a:lnTo>
                <a:lnTo>
                  <a:pt x="545896" y="225709"/>
                </a:lnTo>
                <a:lnTo>
                  <a:pt x="550329" y="275170"/>
                </a:lnTo>
                <a:close/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10720" y="5533690"/>
            <a:ext cx="247651" cy="222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19573" y="4611886"/>
            <a:ext cx="194945" cy="478790"/>
          </a:xfrm>
          <a:custGeom>
            <a:avLst/>
            <a:gdLst/>
            <a:ahLst/>
            <a:cxnLst/>
            <a:rect l="l" t="t" r="r" b="b"/>
            <a:pathLst>
              <a:path w="194945" h="478789">
                <a:moveTo>
                  <a:pt x="0" y="0"/>
                </a:moveTo>
                <a:lnTo>
                  <a:pt x="194729" y="0"/>
                </a:lnTo>
                <a:lnTo>
                  <a:pt x="194729" y="478370"/>
                </a:lnTo>
                <a:lnTo>
                  <a:pt x="0" y="478370"/>
                </a:lnTo>
                <a:lnTo>
                  <a:pt x="0" y="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19574" y="4611886"/>
            <a:ext cx="194945" cy="478790"/>
          </a:xfrm>
          <a:custGeom>
            <a:avLst/>
            <a:gdLst/>
            <a:ahLst/>
            <a:cxnLst/>
            <a:rect l="l" t="t" r="r" b="b"/>
            <a:pathLst>
              <a:path w="194945" h="478789">
                <a:moveTo>
                  <a:pt x="0" y="0"/>
                </a:moveTo>
                <a:lnTo>
                  <a:pt x="194729" y="0"/>
                </a:lnTo>
                <a:lnTo>
                  <a:pt x="194729" y="478370"/>
                </a:lnTo>
                <a:lnTo>
                  <a:pt x="0" y="47837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14303" y="5066902"/>
            <a:ext cx="102870" cy="74295"/>
          </a:xfrm>
          <a:custGeom>
            <a:avLst/>
            <a:gdLst/>
            <a:ahLst/>
            <a:cxnLst/>
            <a:rect l="l" t="t" r="r" b="b"/>
            <a:pathLst>
              <a:path w="102870" h="74295">
                <a:moveTo>
                  <a:pt x="0" y="0"/>
                </a:moveTo>
                <a:lnTo>
                  <a:pt x="70561" y="74180"/>
                </a:lnTo>
                <a:lnTo>
                  <a:pt x="65912" y="29641"/>
                </a:lnTo>
                <a:lnTo>
                  <a:pt x="102311" y="3556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75645" y="5094486"/>
            <a:ext cx="1228725" cy="552450"/>
          </a:xfrm>
          <a:custGeom>
            <a:avLst/>
            <a:gdLst/>
            <a:ahLst/>
            <a:cxnLst/>
            <a:rect l="l" t="t" r="r" b="b"/>
            <a:pathLst>
              <a:path w="1228725" h="552450">
                <a:moveTo>
                  <a:pt x="1228724" y="55245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44974" y="5080694"/>
            <a:ext cx="51435" cy="37465"/>
          </a:xfrm>
          <a:custGeom>
            <a:avLst/>
            <a:gdLst/>
            <a:ahLst/>
            <a:cxnLst/>
            <a:rect l="l" t="t" r="r" b="b"/>
            <a:pathLst>
              <a:path w="51435" h="37464">
                <a:moveTo>
                  <a:pt x="0" y="0"/>
                </a:moveTo>
                <a:lnTo>
                  <a:pt x="35280" y="37083"/>
                </a:lnTo>
                <a:lnTo>
                  <a:pt x="32956" y="14820"/>
                </a:lnTo>
                <a:lnTo>
                  <a:pt x="51155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16322" y="5440307"/>
            <a:ext cx="100965" cy="76200"/>
          </a:xfrm>
          <a:custGeom>
            <a:avLst/>
            <a:gdLst/>
            <a:ahLst/>
            <a:cxnLst/>
            <a:rect l="l" t="t" r="r" b="b"/>
            <a:pathLst>
              <a:path w="100964" h="76200">
                <a:moveTo>
                  <a:pt x="100825" y="0"/>
                </a:moveTo>
                <a:lnTo>
                  <a:pt x="0" y="17741"/>
                </a:lnTo>
                <a:lnTo>
                  <a:pt x="84392" y="75666"/>
                </a:lnTo>
                <a:lnTo>
                  <a:pt x="70624" y="33070"/>
                </a:lnTo>
                <a:lnTo>
                  <a:pt x="10082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82045" y="5472311"/>
            <a:ext cx="819150" cy="177800"/>
          </a:xfrm>
          <a:custGeom>
            <a:avLst/>
            <a:gdLst/>
            <a:ahLst/>
            <a:cxnLst/>
            <a:rect l="l" t="t" r="r" b="b"/>
            <a:pathLst>
              <a:path w="819150" h="177800">
                <a:moveTo>
                  <a:pt x="819149" y="17780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49177" y="5456309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50419" y="0"/>
                </a:moveTo>
                <a:lnTo>
                  <a:pt x="0" y="8864"/>
                </a:lnTo>
                <a:lnTo>
                  <a:pt x="42202" y="37833"/>
                </a:lnTo>
                <a:lnTo>
                  <a:pt x="35318" y="16535"/>
                </a:lnTo>
                <a:lnTo>
                  <a:pt x="5041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262746" y="4281648"/>
            <a:ext cx="5753100" cy="1981200"/>
          </a:xfrm>
          <a:prstGeom prst="rect">
            <a:avLst/>
          </a:prstGeom>
          <a:ln w="6984">
            <a:solidFill>
              <a:srgbClr val="231F2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algn="ctr" marR="1706245">
              <a:lnSpc>
                <a:spcPts val="1305"/>
              </a:lnSpc>
              <a:spcBef>
                <a:spcPts val="690"/>
              </a:spcBef>
            </a:pPr>
            <a:r>
              <a:rPr dirty="0" sz="1200" spc="-5" b="0" i="1">
                <a:solidFill>
                  <a:srgbClr val="231F20"/>
                </a:solidFill>
                <a:latin typeface="Bookman Old Style"/>
                <a:cs typeface="Bookman Old Style"/>
              </a:rPr>
              <a:t>b</a:t>
            </a:r>
            <a:endParaRPr sz="1200">
              <a:latin typeface="Bookman Old Style"/>
              <a:cs typeface="Bookman Old Style"/>
            </a:endParaRPr>
          </a:p>
          <a:p>
            <a:pPr marL="2993390">
              <a:lnSpc>
                <a:spcPts val="1305"/>
              </a:lnSpc>
            </a:pPr>
            <a:r>
              <a:rPr dirty="0" sz="1200" spc="-5" b="0">
                <a:solidFill>
                  <a:srgbClr val="231F20"/>
                </a:solidFill>
                <a:latin typeface="Bookman Old Style"/>
                <a:cs typeface="Bookman Old Style"/>
              </a:rPr>
              <a:t>shadow rays</a:t>
            </a:r>
            <a:endParaRPr sz="12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algn="ctr" marR="937260">
              <a:lnSpc>
                <a:spcPct val="100000"/>
              </a:lnSpc>
              <a:spcBef>
                <a:spcPts val="5"/>
              </a:spcBef>
            </a:pPr>
            <a:r>
              <a:rPr dirty="0" sz="1200" spc="-5" b="0" i="1">
                <a:solidFill>
                  <a:srgbClr val="231F20"/>
                </a:solidFill>
                <a:latin typeface="Bookman Old Style"/>
                <a:cs typeface="Bookman Old Style"/>
              </a:rPr>
              <a:t>a</a:t>
            </a:r>
            <a:endParaRPr sz="1200">
              <a:latin typeface="Bookman Old Style"/>
              <a:cs typeface="Bookman Old Style"/>
            </a:endParaRPr>
          </a:p>
          <a:p>
            <a:pPr marL="2691765" marR="2464435">
              <a:lnSpc>
                <a:spcPts val="1200"/>
              </a:lnSpc>
              <a:spcBef>
                <a:spcPts val="490"/>
              </a:spcBef>
            </a:pPr>
            <a:r>
              <a:rPr dirty="0" sz="1200" b="0">
                <a:solidFill>
                  <a:srgbClr val="231F20"/>
                </a:solidFill>
                <a:latin typeface="Bookman Old Style"/>
                <a:cs typeface="Bookman Old Style"/>
              </a:rPr>
              <a:t>primary  </a:t>
            </a:r>
            <a:r>
              <a:rPr dirty="0" sz="1200" b="0">
                <a:solidFill>
                  <a:srgbClr val="231F20"/>
                </a:solidFill>
                <a:latin typeface="Bookman Old Style"/>
                <a:cs typeface="Bookman Old Style"/>
              </a:rPr>
              <a:t>rays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24845" y="4735711"/>
            <a:ext cx="1066800" cy="301625"/>
          </a:xfrm>
          <a:custGeom>
            <a:avLst/>
            <a:gdLst/>
            <a:ahLst/>
            <a:cxnLst/>
            <a:rect l="l" t="t" r="r" b="b"/>
            <a:pathLst>
              <a:path w="1066800" h="301625">
                <a:moveTo>
                  <a:pt x="0" y="301624"/>
                </a:moveTo>
                <a:lnTo>
                  <a:pt x="1066799" y="0"/>
                </a:lnTo>
              </a:path>
            </a:pathLst>
          </a:custGeom>
          <a:ln w="12700">
            <a:solidFill>
              <a:srgbClr val="231F2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54624" y="4705942"/>
            <a:ext cx="142392" cy="1342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15370" y="4792861"/>
            <a:ext cx="730250" cy="615950"/>
          </a:xfrm>
          <a:custGeom>
            <a:avLst/>
            <a:gdLst/>
            <a:ahLst/>
            <a:cxnLst/>
            <a:rect l="l" t="t" r="r" b="b"/>
            <a:pathLst>
              <a:path w="730250" h="615950">
                <a:moveTo>
                  <a:pt x="0" y="615949"/>
                </a:moveTo>
                <a:lnTo>
                  <a:pt x="730249" y="0"/>
                </a:lnTo>
              </a:path>
            </a:pathLst>
          </a:custGeom>
          <a:ln w="12700">
            <a:solidFill>
              <a:srgbClr val="231F2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499607" y="4749504"/>
            <a:ext cx="97790" cy="90805"/>
          </a:xfrm>
          <a:custGeom>
            <a:avLst/>
            <a:gdLst/>
            <a:ahLst/>
            <a:cxnLst/>
            <a:rect l="l" t="t" r="r" b="b"/>
            <a:pathLst>
              <a:path w="97789" h="90804">
                <a:moveTo>
                  <a:pt x="97409" y="0"/>
                </a:moveTo>
                <a:lnTo>
                  <a:pt x="0" y="31508"/>
                </a:lnTo>
                <a:lnTo>
                  <a:pt x="42163" y="46596"/>
                </a:lnTo>
                <a:lnTo>
                  <a:pt x="49936" y="90690"/>
                </a:lnTo>
                <a:lnTo>
                  <a:pt x="974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26470" y="5399286"/>
            <a:ext cx="82550" cy="82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77270" y="4884936"/>
            <a:ext cx="82550" cy="825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77245" y="4942086"/>
            <a:ext cx="82550" cy="825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339120" y="5005586"/>
            <a:ext cx="82550" cy="825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23856"/>
            <a:ext cx="8914130" cy="914400"/>
          </a:xfrm>
          <a:custGeom>
            <a:avLst/>
            <a:gdLst/>
            <a:ahLst/>
            <a:cxnLst/>
            <a:rect l="l" t="t" r="r" b="b"/>
            <a:pathLst>
              <a:path w="8914130" h="914400">
                <a:moveTo>
                  <a:pt x="0" y="0"/>
                </a:moveTo>
                <a:lnTo>
                  <a:pt x="8913811" y="0"/>
                </a:lnTo>
                <a:lnTo>
                  <a:pt x="8913811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1294036"/>
            <a:ext cx="43300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What </a:t>
            </a:r>
            <a:r>
              <a:rPr dirty="0" spc="-45"/>
              <a:t>Went</a:t>
            </a:r>
            <a:r>
              <a:rPr dirty="0" spc="-75"/>
              <a:t> </a:t>
            </a:r>
            <a:r>
              <a:rPr dirty="0" spc="-20"/>
              <a:t>Wrong?</a:t>
            </a:r>
          </a:p>
        </p:txBody>
      </p:sp>
      <p:sp>
        <p:nvSpPr>
          <p:cNvPr id="4" name="object 4"/>
          <p:cNvSpPr/>
          <p:nvPr/>
        </p:nvSpPr>
        <p:spPr>
          <a:xfrm>
            <a:off x="5003697" y="3157526"/>
            <a:ext cx="3719682" cy="2555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30797" y="4321376"/>
            <a:ext cx="234846" cy="2343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14424" y="3151721"/>
            <a:ext cx="3705171" cy="25565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30285" y="4320399"/>
            <a:ext cx="234828" cy="2343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23856"/>
            <a:ext cx="8914130" cy="914400"/>
          </a:xfrm>
          <a:custGeom>
            <a:avLst/>
            <a:gdLst/>
            <a:ahLst/>
            <a:cxnLst/>
            <a:rect l="l" t="t" r="r" b="b"/>
            <a:pathLst>
              <a:path w="8914130" h="914400">
                <a:moveTo>
                  <a:pt x="0" y="0"/>
                </a:moveTo>
                <a:lnTo>
                  <a:pt x="8913811" y="0"/>
                </a:lnTo>
                <a:lnTo>
                  <a:pt x="8913811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1294036"/>
            <a:ext cx="43300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What </a:t>
            </a:r>
            <a:r>
              <a:rPr dirty="0" spc="-45"/>
              <a:t>Went</a:t>
            </a:r>
            <a:r>
              <a:rPr dirty="0" spc="-75"/>
              <a:t> </a:t>
            </a:r>
            <a:r>
              <a:rPr dirty="0" spc="-20"/>
              <a:t>Wrong?</a:t>
            </a:r>
          </a:p>
        </p:txBody>
      </p:sp>
      <p:sp>
        <p:nvSpPr>
          <p:cNvPr id="4" name="object 4"/>
          <p:cNvSpPr/>
          <p:nvPr/>
        </p:nvSpPr>
        <p:spPr>
          <a:xfrm>
            <a:off x="1114423" y="2616238"/>
            <a:ext cx="7610475" cy="0"/>
          </a:xfrm>
          <a:custGeom>
            <a:avLst/>
            <a:gdLst/>
            <a:ahLst/>
            <a:cxnLst/>
            <a:rect l="l" t="t" r="r" b="b"/>
            <a:pathLst>
              <a:path w="7610475" h="0">
                <a:moveTo>
                  <a:pt x="0" y="0"/>
                </a:moveTo>
                <a:lnTo>
                  <a:pt x="7610474" y="0"/>
                </a:lnTo>
              </a:path>
            </a:pathLst>
          </a:custGeom>
          <a:ln w="1073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14423" y="6260959"/>
            <a:ext cx="7610475" cy="0"/>
          </a:xfrm>
          <a:custGeom>
            <a:avLst/>
            <a:gdLst/>
            <a:ahLst/>
            <a:cxnLst/>
            <a:rect l="l" t="t" r="r" b="b"/>
            <a:pathLst>
              <a:path w="7610475" h="0">
                <a:moveTo>
                  <a:pt x="7610474" y="0"/>
                </a:moveTo>
                <a:lnTo>
                  <a:pt x="0" y="0"/>
                </a:lnTo>
              </a:path>
            </a:pathLst>
          </a:custGeom>
          <a:ln w="1073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57111" y="2799621"/>
            <a:ext cx="702825" cy="2802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26986" y="4159113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39358" y="0"/>
                </a:moveTo>
                <a:lnTo>
                  <a:pt x="24041" y="3091"/>
                </a:lnTo>
                <a:lnTo>
                  <a:pt x="11530" y="11524"/>
                </a:lnTo>
                <a:lnTo>
                  <a:pt x="3094" y="24035"/>
                </a:lnTo>
                <a:lnTo>
                  <a:pt x="0" y="39362"/>
                </a:lnTo>
                <a:lnTo>
                  <a:pt x="3094" y="54678"/>
                </a:lnTo>
                <a:lnTo>
                  <a:pt x="11530" y="67183"/>
                </a:lnTo>
                <a:lnTo>
                  <a:pt x="24041" y="75614"/>
                </a:lnTo>
                <a:lnTo>
                  <a:pt x="39358" y="78705"/>
                </a:lnTo>
                <a:lnTo>
                  <a:pt x="54663" y="75614"/>
                </a:lnTo>
                <a:lnTo>
                  <a:pt x="67168" y="67183"/>
                </a:lnTo>
                <a:lnTo>
                  <a:pt x="75603" y="54678"/>
                </a:lnTo>
                <a:lnTo>
                  <a:pt x="78696" y="39362"/>
                </a:lnTo>
                <a:lnTo>
                  <a:pt x="75603" y="24035"/>
                </a:lnTo>
                <a:lnTo>
                  <a:pt x="67168" y="11524"/>
                </a:lnTo>
                <a:lnTo>
                  <a:pt x="54663" y="3091"/>
                </a:lnTo>
                <a:lnTo>
                  <a:pt x="39358" y="0"/>
                </a:lnTo>
                <a:close/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26986" y="4159112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78696" y="39363"/>
                </a:moveTo>
                <a:lnTo>
                  <a:pt x="75603" y="54678"/>
                </a:lnTo>
                <a:lnTo>
                  <a:pt x="67168" y="67184"/>
                </a:lnTo>
                <a:lnTo>
                  <a:pt x="54663" y="75615"/>
                </a:lnTo>
                <a:lnTo>
                  <a:pt x="39358" y="78706"/>
                </a:lnTo>
                <a:lnTo>
                  <a:pt x="24041" y="75615"/>
                </a:lnTo>
                <a:lnTo>
                  <a:pt x="11530" y="67184"/>
                </a:lnTo>
                <a:lnTo>
                  <a:pt x="3094" y="54678"/>
                </a:lnTo>
                <a:lnTo>
                  <a:pt x="0" y="39363"/>
                </a:lnTo>
                <a:lnTo>
                  <a:pt x="3094" y="24036"/>
                </a:lnTo>
                <a:lnTo>
                  <a:pt x="11530" y="11524"/>
                </a:lnTo>
                <a:lnTo>
                  <a:pt x="24041" y="3091"/>
                </a:lnTo>
                <a:lnTo>
                  <a:pt x="39358" y="0"/>
                </a:lnTo>
                <a:lnTo>
                  <a:pt x="54663" y="3091"/>
                </a:lnTo>
                <a:lnTo>
                  <a:pt x="67168" y="11524"/>
                </a:lnTo>
                <a:lnTo>
                  <a:pt x="75603" y="24036"/>
                </a:lnTo>
                <a:lnTo>
                  <a:pt x="78696" y="39363"/>
                </a:lnTo>
                <a:close/>
              </a:path>
            </a:pathLst>
          </a:custGeom>
          <a:ln w="976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31415" y="4198476"/>
            <a:ext cx="71755" cy="0"/>
          </a:xfrm>
          <a:custGeom>
            <a:avLst/>
            <a:gdLst/>
            <a:ahLst/>
            <a:cxnLst/>
            <a:rect l="l" t="t" r="r" b="b"/>
            <a:pathLst>
              <a:path w="71754" h="0">
                <a:moveTo>
                  <a:pt x="0" y="0"/>
                </a:moveTo>
                <a:lnTo>
                  <a:pt x="71591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31414" y="4198475"/>
            <a:ext cx="71755" cy="0"/>
          </a:xfrm>
          <a:custGeom>
            <a:avLst/>
            <a:gdLst/>
            <a:ahLst/>
            <a:cxnLst/>
            <a:rect l="l" t="t" r="r" b="b"/>
            <a:pathLst>
              <a:path w="71754" h="0">
                <a:moveTo>
                  <a:pt x="0" y="0"/>
                </a:moveTo>
                <a:lnTo>
                  <a:pt x="71590" y="0"/>
                </a:lnTo>
              </a:path>
            </a:pathLst>
          </a:custGeom>
          <a:ln w="976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731305" y="4200116"/>
            <a:ext cx="71755" cy="0"/>
          </a:xfrm>
          <a:custGeom>
            <a:avLst/>
            <a:gdLst/>
            <a:ahLst/>
            <a:cxnLst/>
            <a:rect l="l" t="t" r="r" b="b"/>
            <a:pathLst>
              <a:path w="71754" h="0">
                <a:moveTo>
                  <a:pt x="0" y="0"/>
                </a:moveTo>
                <a:lnTo>
                  <a:pt x="71591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31304" y="4200116"/>
            <a:ext cx="71755" cy="0"/>
          </a:xfrm>
          <a:custGeom>
            <a:avLst/>
            <a:gdLst/>
            <a:ahLst/>
            <a:cxnLst/>
            <a:rect l="l" t="t" r="r" b="b"/>
            <a:pathLst>
              <a:path w="71754" h="0">
                <a:moveTo>
                  <a:pt x="0" y="0"/>
                </a:moveTo>
                <a:lnTo>
                  <a:pt x="71590" y="0"/>
                </a:lnTo>
              </a:path>
            </a:pathLst>
          </a:custGeom>
          <a:ln w="976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66364" y="4063205"/>
            <a:ext cx="0" cy="71755"/>
          </a:xfrm>
          <a:custGeom>
            <a:avLst/>
            <a:gdLst/>
            <a:ahLst/>
            <a:cxnLst/>
            <a:rect l="l" t="t" r="r" b="b"/>
            <a:pathLst>
              <a:path w="0" h="71754">
                <a:moveTo>
                  <a:pt x="0" y="71598"/>
                </a:moveTo>
                <a:lnTo>
                  <a:pt x="0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66364" y="4063204"/>
            <a:ext cx="0" cy="71755"/>
          </a:xfrm>
          <a:custGeom>
            <a:avLst/>
            <a:gdLst/>
            <a:ahLst/>
            <a:cxnLst/>
            <a:rect l="l" t="t" r="r" b="b"/>
            <a:pathLst>
              <a:path w="0" h="71754">
                <a:moveTo>
                  <a:pt x="0" y="71599"/>
                </a:moveTo>
                <a:lnTo>
                  <a:pt x="0" y="0"/>
                </a:lnTo>
              </a:path>
            </a:pathLst>
          </a:custGeom>
          <a:ln w="976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868199" y="4262734"/>
            <a:ext cx="0" cy="71755"/>
          </a:xfrm>
          <a:custGeom>
            <a:avLst/>
            <a:gdLst/>
            <a:ahLst/>
            <a:cxnLst/>
            <a:rect l="l" t="t" r="r" b="b"/>
            <a:pathLst>
              <a:path w="0" h="71754">
                <a:moveTo>
                  <a:pt x="0" y="71598"/>
                </a:moveTo>
                <a:lnTo>
                  <a:pt x="0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868199" y="4262733"/>
            <a:ext cx="0" cy="71755"/>
          </a:xfrm>
          <a:custGeom>
            <a:avLst/>
            <a:gdLst/>
            <a:ahLst/>
            <a:cxnLst/>
            <a:rect l="l" t="t" r="r" b="b"/>
            <a:pathLst>
              <a:path w="0" h="71754">
                <a:moveTo>
                  <a:pt x="0" y="71599"/>
                </a:moveTo>
                <a:lnTo>
                  <a:pt x="0" y="0"/>
                </a:lnTo>
              </a:path>
            </a:pathLst>
          </a:custGeom>
          <a:ln w="976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773552" y="424658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50629"/>
                </a:moveTo>
                <a:lnTo>
                  <a:pt x="50603" y="0"/>
                </a:lnTo>
              </a:path>
            </a:pathLst>
          </a:custGeom>
          <a:ln w="976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12242" y="410299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50629"/>
                </a:moveTo>
                <a:lnTo>
                  <a:pt x="50603" y="0"/>
                </a:lnTo>
              </a:path>
            </a:pathLst>
          </a:custGeom>
          <a:ln w="976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12242" y="42433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603" y="50609"/>
                </a:moveTo>
                <a:lnTo>
                  <a:pt x="0" y="0"/>
                </a:lnTo>
              </a:path>
            </a:pathLst>
          </a:custGeom>
          <a:ln w="976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771111" y="41046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622" y="50609"/>
                </a:moveTo>
                <a:lnTo>
                  <a:pt x="0" y="0"/>
                </a:lnTo>
              </a:path>
            </a:pathLst>
          </a:custGeom>
          <a:ln w="976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202984" y="3407327"/>
            <a:ext cx="3502660" cy="306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spc="-5" b="0">
                <a:solidFill>
                  <a:srgbClr val="231F20"/>
                </a:solidFill>
                <a:latin typeface="Bookman Old Style"/>
                <a:cs typeface="Bookman Old Style"/>
              </a:rPr>
              <a:t>this shadow ray hits the</a:t>
            </a:r>
            <a:r>
              <a:rPr dirty="0" sz="1850" spc="-50" b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dirty="0" sz="1850" spc="-5" b="0">
                <a:solidFill>
                  <a:srgbClr val="231F20"/>
                </a:solidFill>
                <a:latin typeface="Bookman Old Style"/>
                <a:cs typeface="Bookman Old Style"/>
              </a:rPr>
              <a:t>plane</a:t>
            </a:r>
            <a:endParaRPr sz="1850">
              <a:latin typeface="Bookman Old Style"/>
              <a:cs typeface="Bookman Old Styl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58845" y="4871729"/>
            <a:ext cx="2597785" cy="1206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850" spc="-5" b="0">
                <a:solidFill>
                  <a:srgbClr val="231F20"/>
                </a:solidFill>
                <a:latin typeface="Bookman Old Style"/>
                <a:cs typeface="Bookman Old Style"/>
              </a:rPr>
              <a:t>this shadow ray  doesn't hit any</a:t>
            </a:r>
            <a:r>
              <a:rPr dirty="0" sz="1850" spc="-60" b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dirty="0" sz="1850" spc="-5" b="0">
                <a:solidFill>
                  <a:srgbClr val="231F20"/>
                </a:solidFill>
                <a:latin typeface="Bookman Old Style"/>
                <a:cs typeface="Bookman Old Style"/>
              </a:rPr>
              <a:t>objects</a:t>
            </a:r>
            <a:endParaRPr sz="185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/>
              <a:cs typeface="Times New Roman"/>
            </a:endParaRPr>
          </a:p>
          <a:p>
            <a:pPr algn="ctr" marR="156845">
              <a:lnSpc>
                <a:spcPct val="100000"/>
              </a:lnSpc>
            </a:pPr>
            <a:r>
              <a:rPr dirty="0" sz="1850" spc="-5" b="0">
                <a:solidFill>
                  <a:srgbClr val="231F20"/>
                </a:solidFill>
                <a:latin typeface="Bookman Old Style"/>
                <a:cs typeface="Bookman Old Style"/>
              </a:rPr>
              <a:t>plane</a:t>
            </a:r>
            <a:endParaRPr sz="1850">
              <a:latin typeface="Bookman Old Style"/>
              <a:cs typeface="Bookman Old Style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73703" y="3193037"/>
            <a:ext cx="165945" cy="165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35919" y="3324813"/>
            <a:ext cx="1290320" cy="786130"/>
          </a:xfrm>
          <a:custGeom>
            <a:avLst/>
            <a:gdLst/>
            <a:ahLst/>
            <a:cxnLst/>
            <a:rect l="l" t="t" r="r" b="b"/>
            <a:pathLst>
              <a:path w="1290320" h="786129">
                <a:moveTo>
                  <a:pt x="0" y="0"/>
                </a:moveTo>
                <a:lnTo>
                  <a:pt x="1290133" y="785895"/>
                </a:lnTo>
              </a:path>
            </a:pathLst>
          </a:custGeom>
          <a:ln w="19524">
            <a:solidFill>
              <a:srgbClr val="231F2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046560" y="4301081"/>
            <a:ext cx="2017395" cy="1220470"/>
          </a:xfrm>
          <a:custGeom>
            <a:avLst/>
            <a:gdLst/>
            <a:ahLst/>
            <a:cxnLst/>
            <a:rect l="l" t="t" r="r" b="b"/>
            <a:pathLst>
              <a:path w="2017395" h="1220470">
                <a:moveTo>
                  <a:pt x="0" y="0"/>
                </a:moveTo>
                <a:lnTo>
                  <a:pt x="2017381" y="1220335"/>
                </a:lnTo>
              </a:path>
            </a:pathLst>
          </a:custGeom>
          <a:ln w="19524">
            <a:solidFill>
              <a:srgbClr val="231F2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996940" y="5448587"/>
            <a:ext cx="155575" cy="126364"/>
          </a:xfrm>
          <a:custGeom>
            <a:avLst/>
            <a:gdLst/>
            <a:ahLst/>
            <a:cxnLst/>
            <a:rect l="l" t="t" r="r" b="b"/>
            <a:pathLst>
              <a:path w="155575" h="126364">
                <a:moveTo>
                  <a:pt x="61614" y="0"/>
                </a:moveTo>
                <a:lnTo>
                  <a:pt x="60384" y="68827"/>
                </a:lnTo>
                <a:lnTo>
                  <a:pt x="0" y="101883"/>
                </a:lnTo>
                <a:lnTo>
                  <a:pt x="155460" y="126349"/>
                </a:lnTo>
                <a:lnTo>
                  <a:pt x="61614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431039" y="4330369"/>
            <a:ext cx="1207770" cy="702945"/>
          </a:xfrm>
          <a:custGeom>
            <a:avLst/>
            <a:gdLst/>
            <a:ahLst/>
            <a:cxnLst/>
            <a:rect l="l" t="t" r="r" b="b"/>
            <a:pathLst>
              <a:path w="1207770" h="702945">
                <a:moveTo>
                  <a:pt x="0" y="702912"/>
                </a:moveTo>
                <a:lnTo>
                  <a:pt x="1207160" y="0"/>
                </a:lnTo>
              </a:path>
            </a:pathLst>
          </a:custGeom>
          <a:ln w="19524">
            <a:solidFill>
              <a:srgbClr val="231F2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571705" y="4278354"/>
            <a:ext cx="156210" cy="125095"/>
          </a:xfrm>
          <a:custGeom>
            <a:avLst/>
            <a:gdLst/>
            <a:ahLst/>
            <a:cxnLst/>
            <a:rect l="l" t="t" r="r" b="b"/>
            <a:pathLst>
              <a:path w="156210" h="125095">
                <a:moveTo>
                  <a:pt x="155850" y="0"/>
                </a:moveTo>
                <a:lnTo>
                  <a:pt x="0" y="21869"/>
                </a:lnTo>
                <a:lnTo>
                  <a:pt x="59818" y="55920"/>
                </a:lnTo>
                <a:lnTo>
                  <a:pt x="59895" y="124748"/>
                </a:lnTo>
                <a:lnTo>
                  <a:pt x="15585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495012" y="5600357"/>
            <a:ext cx="4860290" cy="117475"/>
          </a:xfrm>
          <a:custGeom>
            <a:avLst/>
            <a:gdLst/>
            <a:ahLst/>
            <a:cxnLst/>
            <a:rect l="l" t="t" r="r" b="b"/>
            <a:pathLst>
              <a:path w="4860290" h="117475">
                <a:moveTo>
                  <a:pt x="0" y="117152"/>
                </a:moveTo>
                <a:lnTo>
                  <a:pt x="4860016" y="117152"/>
                </a:lnTo>
                <a:lnTo>
                  <a:pt x="4860016" y="0"/>
                </a:lnTo>
                <a:lnTo>
                  <a:pt x="0" y="0"/>
                </a:lnTo>
                <a:lnTo>
                  <a:pt x="0" y="117152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377383" y="5601978"/>
            <a:ext cx="373380" cy="117475"/>
          </a:xfrm>
          <a:custGeom>
            <a:avLst/>
            <a:gdLst/>
            <a:ahLst/>
            <a:cxnLst/>
            <a:rect l="l" t="t" r="r" b="b"/>
            <a:pathLst>
              <a:path w="373379" h="117475">
                <a:moveTo>
                  <a:pt x="0" y="117152"/>
                </a:moveTo>
                <a:lnTo>
                  <a:pt x="373004" y="117152"/>
                </a:lnTo>
                <a:lnTo>
                  <a:pt x="373004" y="0"/>
                </a:lnTo>
                <a:lnTo>
                  <a:pt x="0" y="0"/>
                </a:lnTo>
                <a:lnTo>
                  <a:pt x="0" y="117152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096412" y="5601978"/>
            <a:ext cx="367030" cy="117475"/>
          </a:xfrm>
          <a:custGeom>
            <a:avLst/>
            <a:gdLst/>
            <a:ahLst/>
            <a:cxnLst/>
            <a:rect l="l" t="t" r="r" b="b"/>
            <a:pathLst>
              <a:path w="367030" h="117475">
                <a:moveTo>
                  <a:pt x="0" y="117152"/>
                </a:moveTo>
                <a:lnTo>
                  <a:pt x="366504" y="117152"/>
                </a:lnTo>
                <a:lnTo>
                  <a:pt x="366504" y="0"/>
                </a:lnTo>
                <a:lnTo>
                  <a:pt x="0" y="0"/>
                </a:lnTo>
                <a:lnTo>
                  <a:pt x="0" y="117152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150643" y="5524697"/>
            <a:ext cx="165945" cy="1659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280223" y="4987750"/>
            <a:ext cx="165945" cy="1659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23856"/>
            <a:ext cx="8914130" cy="914400"/>
          </a:xfrm>
          <a:custGeom>
            <a:avLst/>
            <a:gdLst/>
            <a:ahLst/>
            <a:cxnLst/>
            <a:rect l="l" t="t" r="r" b="b"/>
            <a:pathLst>
              <a:path w="8914130" h="914400">
                <a:moveTo>
                  <a:pt x="0" y="0"/>
                </a:moveTo>
                <a:lnTo>
                  <a:pt x="8913811" y="0"/>
                </a:lnTo>
                <a:lnTo>
                  <a:pt x="8913811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1294036"/>
            <a:ext cx="43300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What </a:t>
            </a:r>
            <a:r>
              <a:rPr dirty="0" spc="-45"/>
              <a:t>Went</a:t>
            </a:r>
            <a:r>
              <a:rPr dirty="0" spc="-75"/>
              <a:t> </a:t>
            </a:r>
            <a:r>
              <a:rPr dirty="0" spc="-20"/>
              <a:t>Wrong?</a:t>
            </a:r>
          </a:p>
        </p:txBody>
      </p:sp>
      <p:sp>
        <p:nvSpPr>
          <p:cNvPr id="4" name="object 4"/>
          <p:cNvSpPr/>
          <p:nvPr/>
        </p:nvSpPr>
        <p:spPr>
          <a:xfrm>
            <a:off x="2166591" y="2595562"/>
            <a:ext cx="5506139" cy="36707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9" y="1"/>
            <a:ext cx="7999730" cy="152400"/>
          </a:xfrm>
          <a:custGeom>
            <a:avLst/>
            <a:gdLst/>
            <a:ahLst/>
            <a:cxnLst/>
            <a:rect l="l" t="t" r="r" b="b"/>
            <a:pathLst>
              <a:path w="7999730" h="152400">
                <a:moveTo>
                  <a:pt x="0" y="152400"/>
                </a:moveTo>
                <a:lnTo>
                  <a:pt x="7999411" y="152400"/>
                </a:lnTo>
                <a:lnTo>
                  <a:pt x="7999411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DEE0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4399" y="6675119"/>
            <a:ext cx="7999730" cy="182880"/>
          </a:xfrm>
          <a:custGeom>
            <a:avLst/>
            <a:gdLst/>
            <a:ahLst/>
            <a:cxnLst/>
            <a:rect l="l" t="t" r="r" b="b"/>
            <a:pathLst>
              <a:path w="7999730" h="182879">
                <a:moveTo>
                  <a:pt x="0" y="0"/>
                </a:moveTo>
                <a:lnTo>
                  <a:pt x="7999411" y="0"/>
                </a:lnTo>
                <a:lnTo>
                  <a:pt x="7999411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E9E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52401"/>
            <a:ext cx="8978900" cy="990600"/>
          </a:xfrm>
          <a:prstGeom prst="rect"/>
          <a:solidFill>
            <a:srgbClr val="424242"/>
          </a:solidFill>
        </p:spPr>
        <p:txBody>
          <a:bodyPr wrap="square" lIns="0" tIns="281940" rIns="0" bIns="0" rtlCol="0" vert="horz">
            <a:spAutoFit/>
          </a:bodyPr>
          <a:lstStyle/>
          <a:p>
            <a:pPr marL="1188085">
              <a:lnSpc>
                <a:spcPct val="100000"/>
              </a:lnSpc>
              <a:spcBef>
                <a:spcPts val="2220"/>
              </a:spcBef>
            </a:pPr>
            <a:r>
              <a:rPr dirty="0" sz="2800"/>
              <a:t>Revisiting the Phong </a:t>
            </a:r>
            <a:r>
              <a:rPr dirty="0" sz="2800" spc="-5"/>
              <a:t>Reflectance</a:t>
            </a:r>
            <a:r>
              <a:rPr dirty="0" sz="2800" spc="-25"/>
              <a:t> </a:t>
            </a:r>
            <a:r>
              <a:rPr dirty="0" sz="2800" spc="-5"/>
              <a:t>Model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667623" y="1336960"/>
            <a:ext cx="60369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dirty="0" sz="1800" spc="-805">
                <a:solidFill>
                  <a:srgbClr val="E4C402"/>
                </a:solidFill>
                <a:latin typeface="Wingdings 2"/>
                <a:cs typeface="Wingdings 2"/>
              </a:rPr>
              <a:t></a:t>
            </a:r>
            <a:r>
              <a:rPr dirty="0" sz="1800" spc="-805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What happens 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when the light is 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behind 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the 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object?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8988" y="5397829"/>
            <a:ext cx="8326398" cy="832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99273" y="3863654"/>
            <a:ext cx="547627" cy="5348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87449" y="1749520"/>
            <a:ext cx="7076440" cy="3162300"/>
          </a:xfrm>
          <a:custGeom>
            <a:avLst/>
            <a:gdLst/>
            <a:ahLst/>
            <a:cxnLst/>
            <a:rect l="l" t="t" r="r" b="b"/>
            <a:pathLst>
              <a:path w="7076440" h="3162300">
                <a:moveTo>
                  <a:pt x="7075988" y="0"/>
                </a:moveTo>
                <a:lnTo>
                  <a:pt x="0" y="0"/>
                </a:lnTo>
                <a:lnTo>
                  <a:pt x="0" y="3162300"/>
                </a:lnTo>
                <a:lnTo>
                  <a:pt x="7075988" y="3162300"/>
                </a:lnTo>
                <a:lnTo>
                  <a:pt x="7075988" y="2895600"/>
                </a:lnTo>
                <a:lnTo>
                  <a:pt x="4531296" y="2895600"/>
                </a:lnTo>
                <a:lnTo>
                  <a:pt x="4531296" y="2806700"/>
                </a:lnTo>
                <a:lnTo>
                  <a:pt x="4469646" y="2806700"/>
                </a:lnTo>
                <a:lnTo>
                  <a:pt x="4223888" y="2755900"/>
                </a:lnTo>
                <a:lnTo>
                  <a:pt x="4279784" y="2730500"/>
                </a:lnTo>
                <a:lnTo>
                  <a:pt x="2997183" y="2730500"/>
                </a:lnTo>
                <a:lnTo>
                  <a:pt x="2863466" y="2692400"/>
                </a:lnTo>
                <a:lnTo>
                  <a:pt x="2778997" y="2667000"/>
                </a:lnTo>
                <a:lnTo>
                  <a:pt x="2738351" y="2641600"/>
                </a:lnTo>
                <a:lnTo>
                  <a:pt x="2698846" y="2616200"/>
                </a:lnTo>
                <a:lnTo>
                  <a:pt x="2660544" y="2603500"/>
                </a:lnTo>
                <a:lnTo>
                  <a:pt x="2623508" y="2578100"/>
                </a:lnTo>
                <a:lnTo>
                  <a:pt x="2587798" y="2552700"/>
                </a:lnTo>
                <a:lnTo>
                  <a:pt x="2553477" y="2514600"/>
                </a:lnTo>
                <a:lnTo>
                  <a:pt x="2520608" y="2489200"/>
                </a:lnTo>
                <a:lnTo>
                  <a:pt x="2489250" y="2463800"/>
                </a:lnTo>
                <a:lnTo>
                  <a:pt x="2459468" y="2425700"/>
                </a:lnTo>
                <a:lnTo>
                  <a:pt x="2431322" y="2387600"/>
                </a:lnTo>
                <a:lnTo>
                  <a:pt x="2404874" y="2349500"/>
                </a:lnTo>
                <a:lnTo>
                  <a:pt x="2380186" y="2324100"/>
                </a:lnTo>
                <a:lnTo>
                  <a:pt x="2357321" y="2286000"/>
                </a:lnTo>
                <a:lnTo>
                  <a:pt x="2336339" y="2235200"/>
                </a:lnTo>
                <a:lnTo>
                  <a:pt x="2317303" y="2197100"/>
                </a:lnTo>
                <a:lnTo>
                  <a:pt x="2300275" y="2159000"/>
                </a:lnTo>
                <a:lnTo>
                  <a:pt x="2285317" y="2120900"/>
                </a:lnTo>
                <a:lnTo>
                  <a:pt x="2272490" y="2070100"/>
                </a:lnTo>
                <a:lnTo>
                  <a:pt x="2261857" y="2032000"/>
                </a:lnTo>
                <a:lnTo>
                  <a:pt x="2253478" y="1981200"/>
                </a:lnTo>
                <a:lnTo>
                  <a:pt x="2247417" y="1930400"/>
                </a:lnTo>
                <a:lnTo>
                  <a:pt x="2243735" y="1892300"/>
                </a:lnTo>
                <a:lnTo>
                  <a:pt x="2242494" y="1841500"/>
                </a:lnTo>
                <a:lnTo>
                  <a:pt x="2244022" y="1790700"/>
                </a:lnTo>
                <a:lnTo>
                  <a:pt x="2248548" y="1739900"/>
                </a:lnTo>
                <a:lnTo>
                  <a:pt x="2255990" y="1689100"/>
                </a:lnTo>
                <a:lnTo>
                  <a:pt x="2266261" y="1638300"/>
                </a:lnTo>
                <a:lnTo>
                  <a:pt x="2279278" y="1587500"/>
                </a:lnTo>
                <a:lnTo>
                  <a:pt x="2294956" y="1536700"/>
                </a:lnTo>
                <a:lnTo>
                  <a:pt x="2313210" y="1485900"/>
                </a:lnTo>
                <a:lnTo>
                  <a:pt x="2333957" y="1447800"/>
                </a:lnTo>
                <a:lnTo>
                  <a:pt x="2351323" y="1409700"/>
                </a:lnTo>
                <a:lnTo>
                  <a:pt x="2203927" y="1409700"/>
                </a:lnTo>
                <a:lnTo>
                  <a:pt x="2203927" y="1308100"/>
                </a:lnTo>
                <a:lnTo>
                  <a:pt x="2361097" y="1308100"/>
                </a:lnTo>
                <a:lnTo>
                  <a:pt x="2364934" y="1295400"/>
                </a:lnTo>
                <a:lnTo>
                  <a:pt x="2035066" y="1054100"/>
                </a:lnTo>
                <a:lnTo>
                  <a:pt x="1904120" y="1054100"/>
                </a:lnTo>
                <a:lnTo>
                  <a:pt x="1771390" y="838200"/>
                </a:lnTo>
                <a:lnTo>
                  <a:pt x="2143825" y="838200"/>
                </a:lnTo>
                <a:lnTo>
                  <a:pt x="2143825" y="825500"/>
                </a:lnTo>
                <a:lnTo>
                  <a:pt x="1606848" y="825500"/>
                </a:lnTo>
                <a:lnTo>
                  <a:pt x="1606848" y="736600"/>
                </a:lnTo>
                <a:lnTo>
                  <a:pt x="3594510" y="736600"/>
                </a:lnTo>
                <a:lnTo>
                  <a:pt x="3706761" y="482600"/>
                </a:lnTo>
                <a:lnTo>
                  <a:pt x="3620758" y="482600"/>
                </a:lnTo>
                <a:lnTo>
                  <a:pt x="3802753" y="304800"/>
                </a:lnTo>
                <a:lnTo>
                  <a:pt x="7075988" y="304800"/>
                </a:lnTo>
                <a:lnTo>
                  <a:pt x="7075988" y="266700"/>
                </a:lnTo>
                <a:lnTo>
                  <a:pt x="3796278" y="266700"/>
                </a:lnTo>
                <a:lnTo>
                  <a:pt x="3796278" y="177800"/>
                </a:lnTo>
                <a:lnTo>
                  <a:pt x="7075988" y="177800"/>
                </a:lnTo>
                <a:lnTo>
                  <a:pt x="7075988" y="0"/>
                </a:lnTo>
                <a:close/>
              </a:path>
              <a:path w="7076440" h="3162300">
                <a:moveTo>
                  <a:pt x="7075988" y="2349500"/>
                </a:moveTo>
                <a:lnTo>
                  <a:pt x="5020417" y="2349500"/>
                </a:lnTo>
                <a:lnTo>
                  <a:pt x="5020417" y="2476500"/>
                </a:lnTo>
                <a:lnTo>
                  <a:pt x="4359436" y="2476500"/>
                </a:lnTo>
                <a:lnTo>
                  <a:pt x="4359436" y="2641600"/>
                </a:lnTo>
                <a:lnTo>
                  <a:pt x="4469646" y="2806700"/>
                </a:lnTo>
                <a:lnTo>
                  <a:pt x="4648825" y="2806700"/>
                </a:lnTo>
                <a:lnTo>
                  <a:pt x="4648825" y="2895600"/>
                </a:lnTo>
                <a:lnTo>
                  <a:pt x="7075988" y="2895600"/>
                </a:lnTo>
                <a:lnTo>
                  <a:pt x="7075988" y="2349500"/>
                </a:lnTo>
                <a:close/>
              </a:path>
              <a:path w="7076440" h="3162300">
                <a:moveTo>
                  <a:pt x="3811761" y="2425700"/>
                </a:moveTo>
                <a:lnTo>
                  <a:pt x="3777525" y="2463800"/>
                </a:lnTo>
                <a:lnTo>
                  <a:pt x="3741243" y="2501900"/>
                </a:lnTo>
                <a:lnTo>
                  <a:pt x="3703008" y="2527300"/>
                </a:lnTo>
                <a:lnTo>
                  <a:pt x="3662913" y="2565400"/>
                </a:lnTo>
                <a:lnTo>
                  <a:pt x="3621050" y="2590800"/>
                </a:lnTo>
                <a:lnTo>
                  <a:pt x="3577511" y="2616200"/>
                </a:lnTo>
                <a:lnTo>
                  <a:pt x="3532388" y="2641600"/>
                </a:lnTo>
                <a:lnTo>
                  <a:pt x="3485775" y="2667000"/>
                </a:lnTo>
                <a:lnTo>
                  <a:pt x="3486337" y="2667000"/>
                </a:lnTo>
                <a:lnTo>
                  <a:pt x="3439791" y="2679700"/>
                </a:lnTo>
                <a:lnTo>
                  <a:pt x="3392021" y="2705100"/>
                </a:lnTo>
                <a:lnTo>
                  <a:pt x="3343113" y="2717800"/>
                </a:lnTo>
                <a:lnTo>
                  <a:pt x="3293154" y="2717800"/>
                </a:lnTo>
                <a:lnTo>
                  <a:pt x="3242230" y="2730500"/>
                </a:lnTo>
                <a:lnTo>
                  <a:pt x="4279784" y="2730500"/>
                </a:lnTo>
                <a:lnTo>
                  <a:pt x="4307731" y="2717800"/>
                </a:lnTo>
                <a:lnTo>
                  <a:pt x="4220542" y="2654300"/>
                </a:lnTo>
                <a:lnTo>
                  <a:pt x="3811761" y="2654300"/>
                </a:lnTo>
                <a:lnTo>
                  <a:pt x="3811761" y="2425700"/>
                </a:lnTo>
                <a:close/>
              </a:path>
              <a:path w="7076440" h="3162300">
                <a:moveTo>
                  <a:pt x="4328719" y="2654300"/>
                </a:moveTo>
                <a:lnTo>
                  <a:pt x="4274701" y="2654300"/>
                </a:lnTo>
                <a:lnTo>
                  <a:pt x="4325638" y="2692400"/>
                </a:lnTo>
                <a:lnTo>
                  <a:pt x="4328719" y="2654300"/>
                </a:lnTo>
                <a:close/>
              </a:path>
              <a:path w="7076440" h="3162300">
                <a:moveTo>
                  <a:pt x="4425449" y="2197100"/>
                </a:moveTo>
                <a:lnTo>
                  <a:pt x="4359436" y="2209800"/>
                </a:lnTo>
                <a:lnTo>
                  <a:pt x="4359436" y="2387600"/>
                </a:lnTo>
                <a:lnTo>
                  <a:pt x="4419396" y="2387600"/>
                </a:lnTo>
                <a:lnTo>
                  <a:pt x="4419396" y="2476500"/>
                </a:lnTo>
                <a:lnTo>
                  <a:pt x="4542134" y="2476500"/>
                </a:lnTo>
                <a:lnTo>
                  <a:pt x="4542134" y="2438400"/>
                </a:lnTo>
                <a:lnTo>
                  <a:pt x="4492448" y="2438400"/>
                </a:lnTo>
                <a:lnTo>
                  <a:pt x="4492448" y="2374900"/>
                </a:lnTo>
                <a:lnTo>
                  <a:pt x="4542134" y="2374900"/>
                </a:lnTo>
                <a:lnTo>
                  <a:pt x="4542134" y="2336800"/>
                </a:lnTo>
                <a:lnTo>
                  <a:pt x="7075988" y="2336800"/>
                </a:lnTo>
                <a:lnTo>
                  <a:pt x="7075988" y="2286000"/>
                </a:lnTo>
                <a:lnTo>
                  <a:pt x="4406869" y="2286000"/>
                </a:lnTo>
                <a:lnTo>
                  <a:pt x="4425449" y="2197100"/>
                </a:lnTo>
                <a:close/>
              </a:path>
              <a:path w="7076440" h="3162300">
                <a:moveTo>
                  <a:pt x="7075988" y="2336800"/>
                </a:moveTo>
                <a:lnTo>
                  <a:pt x="4689222" y="2336800"/>
                </a:lnTo>
                <a:lnTo>
                  <a:pt x="4689222" y="2476500"/>
                </a:lnTo>
                <a:lnTo>
                  <a:pt x="4757768" y="2476500"/>
                </a:lnTo>
                <a:lnTo>
                  <a:pt x="4757768" y="2349500"/>
                </a:lnTo>
                <a:lnTo>
                  <a:pt x="7075988" y="2349500"/>
                </a:lnTo>
                <a:lnTo>
                  <a:pt x="7075988" y="2336800"/>
                </a:lnTo>
                <a:close/>
              </a:path>
              <a:path w="7076440" h="3162300">
                <a:moveTo>
                  <a:pt x="4670361" y="2095500"/>
                </a:moveTo>
                <a:lnTo>
                  <a:pt x="4346344" y="2095500"/>
                </a:lnTo>
                <a:lnTo>
                  <a:pt x="4598013" y="2120900"/>
                </a:lnTo>
                <a:lnTo>
                  <a:pt x="4406869" y="2286000"/>
                </a:lnTo>
                <a:lnTo>
                  <a:pt x="7075988" y="2286000"/>
                </a:lnTo>
                <a:lnTo>
                  <a:pt x="7075988" y="2158999"/>
                </a:lnTo>
                <a:lnTo>
                  <a:pt x="4670361" y="2159000"/>
                </a:lnTo>
                <a:lnTo>
                  <a:pt x="4670361" y="2095500"/>
                </a:lnTo>
                <a:close/>
              </a:path>
              <a:path w="7076440" h="3162300">
                <a:moveTo>
                  <a:pt x="3625684" y="1092200"/>
                </a:moveTo>
                <a:lnTo>
                  <a:pt x="3667566" y="1117600"/>
                </a:lnTo>
                <a:lnTo>
                  <a:pt x="3707650" y="1155700"/>
                </a:lnTo>
                <a:lnTo>
                  <a:pt x="3745842" y="1181100"/>
                </a:lnTo>
                <a:lnTo>
                  <a:pt x="3782047" y="1219200"/>
                </a:lnTo>
                <a:lnTo>
                  <a:pt x="3816173" y="1257300"/>
                </a:lnTo>
                <a:lnTo>
                  <a:pt x="3848126" y="1295400"/>
                </a:lnTo>
                <a:lnTo>
                  <a:pt x="3877812" y="1346200"/>
                </a:lnTo>
                <a:lnTo>
                  <a:pt x="3905137" y="1384300"/>
                </a:lnTo>
                <a:lnTo>
                  <a:pt x="3930007" y="1435100"/>
                </a:lnTo>
                <a:lnTo>
                  <a:pt x="3952330" y="1473200"/>
                </a:lnTo>
                <a:lnTo>
                  <a:pt x="3972010" y="1524000"/>
                </a:lnTo>
                <a:lnTo>
                  <a:pt x="3988955" y="1574800"/>
                </a:lnTo>
                <a:lnTo>
                  <a:pt x="4003241" y="1625600"/>
                </a:lnTo>
                <a:lnTo>
                  <a:pt x="4014523" y="1676400"/>
                </a:lnTo>
                <a:lnTo>
                  <a:pt x="4022704" y="1727200"/>
                </a:lnTo>
                <a:lnTo>
                  <a:pt x="4027684" y="1790700"/>
                </a:lnTo>
                <a:lnTo>
                  <a:pt x="4029366" y="1841500"/>
                </a:lnTo>
                <a:lnTo>
                  <a:pt x="4028075" y="1892300"/>
                </a:lnTo>
                <a:lnTo>
                  <a:pt x="4024247" y="1943100"/>
                </a:lnTo>
                <a:lnTo>
                  <a:pt x="4017948" y="1981200"/>
                </a:lnTo>
                <a:lnTo>
                  <a:pt x="4009244" y="2032000"/>
                </a:lnTo>
                <a:lnTo>
                  <a:pt x="3998202" y="2070100"/>
                </a:lnTo>
                <a:lnTo>
                  <a:pt x="3984888" y="2120900"/>
                </a:lnTo>
                <a:lnTo>
                  <a:pt x="4359436" y="2120900"/>
                </a:lnTo>
                <a:lnTo>
                  <a:pt x="4359436" y="2184400"/>
                </a:lnTo>
                <a:lnTo>
                  <a:pt x="4415596" y="2159000"/>
                </a:lnTo>
                <a:lnTo>
                  <a:pt x="4346344" y="2095500"/>
                </a:lnTo>
                <a:lnTo>
                  <a:pt x="4670361" y="2095500"/>
                </a:lnTo>
                <a:lnTo>
                  <a:pt x="4670361" y="2019300"/>
                </a:lnTo>
                <a:lnTo>
                  <a:pt x="4900228" y="2019300"/>
                </a:lnTo>
                <a:lnTo>
                  <a:pt x="4898946" y="2006600"/>
                </a:lnTo>
                <a:lnTo>
                  <a:pt x="4928785" y="1993900"/>
                </a:lnTo>
                <a:lnTo>
                  <a:pt x="4958484" y="1993900"/>
                </a:lnTo>
                <a:lnTo>
                  <a:pt x="4988183" y="1981200"/>
                </a:lnTo>
                <a:lnTo>
                  <a:pt x="4989466" y="1981200"/>
                </a:lnTo>
                <a:lnTo>
                  <a:pt x="5019227" y="1968500"/>
                </a:lnTo>
                <a:lnTo>
                  <a:pt x="5018023" y="1968500"/>
                </a:lnTo>
                <a:lnTo>
                  <a:pt x="5047722" y="1955800"/>
                </a:lnTo>
                <a:lnTo>
                  <a:pt x="5077421" y="1955800"/>
                </a:lnTo>
                <a:lnTo>
                  <a:pt x="5107120" y="1943100"/>
                </a:lnTo>
                <a:lnTo>
                  <a:pt x="5108418" y="1943100"/>
                </a:lnTo>
                <a:lnTo>
                  <a:pt x="5138164" y="1930400"/>
                </a:lnTo>
                <a:lnTo>
                  <a:pt x="5136960" y="1930400"/>
                </a:lnTo>
                <a:lnTo>
                  <a:pt x="5166660" y="1917700"/>
                </a:lnTo>
                <a:lnTo>
                  <a:pt x="5196359" y="1917700"/>
                </a:lnTo>
                <a:lnTo>
                  <a:pt x="5226199" y="1905000"/>
                </a:lnTo>
                <a:lnTo>
                  <a:pt x="5227403" y="1905000"/>
                </a:lnTo>
                <a:lnTo>
                  <a:pt x="5257102" y="1892300"/>
                </a:lnTo>
                <a:lnTo>
                  <a:pt x="5255898" y="1892300"/>
                </a:lnTo>
                <a:lnTo>
                  <a:pt x="5285597" y="1879600"/>
                </a:lnTo>
                <a:lnTo>
                  <a:pt x="5455346" y="1879600"/>
                </a:lnTo>
                <a:lnTo>
                  <a:pt x="5435487" y="1866900"/>
                </a:lnTo>
                <a:lnTo>
                  <a:pt x="5419243" y="1866900"/>
                </a:lnTo>
                <a:lnTo>
                  <a:pt x="5408278" y="1841500"/>
                </a:lnTo>
                <a:lnTo>
                  <a:pt x="5404253" y="1828800"/>
                </a:lnTo>
                <a:lnTo>
                  <a:pt x="5408278" y="1803400"/>
                </a:lnTo>
                <a:lnTo>
                  <a:pt x="5255194" y="1803400"/>
                </a:lnTo>
                <a:lnTo>
                  <a:pt x="5224369" y="1790700"/>
                </a:lnTo>
                <a:lnTo>
                  <a:pt x="5193544" y="1790700"/>
                </a:lnTo>
                <a:lnTo>
                  <a:pt x="5162718" y="1778000"/>
                </a:lnTo>
                <a:lnTo>
                  <a:pt x="5131894" y="1778000"/>
                </a:lnTo>
                <a:lnTo>
                  <a:pt x="5101069" y="1765300"/>
                </a:lnTo>
                <a:lnTo>
                  <a:pt x="5039559" y="1765300"/>
                </a:lnTo>
                <a:lnTo>
                  <a:pt x="5040185" y="1752600"/>
                </a:lnTo>
                <a:lnTo>
                  <a:pt x="4977908" y="1752600"/>
                </a:lnTo>
                <a:lnTo>
                  <a:pt x="4978534" y="1739900"/>
                </a:lnTo>
                <a:lnTo>
                  <a:pt x="4885433" y="1739900"/>
                </a:lnTo>
                <a:lnTo>
                  <a:pt x="4854607" y="1727200"/>
                </a:lnTo>
                <a:lnTo>
                  <a:pt x="4823783" y="1727200"/>
                </a:lnTo>
                <a:lnTo>
                  <a:pt x="4792958" y="1714500"/>
                </a:lnTo>
                <a:lnTo>
                  <a:pt x="4762132" y="1714500"/>
                </a:lnTo>
                <a:lnTo>
                  <a:pt x="4731307" y="1701800"/>
                </a:lnTo>
                <a:lnTo>
                  <a:pt x="4669657" y="1701800"/>
                </a:lnTo>
                <a:lnTo>
                  <a:pt x="4670361" y="1689100"/>
                </a:lnTo>
                <a:lnTo>
                  <a:pt x="4608006" y="1689100"/>
                </a:lnTo>
                <a:lnTo>
                  <a:pt x="4608711" y="1676400"/>
                </a:lnTo>
                <a:lnTo>
                  <a:pt x="4547060" y="1676400"/>
                </a:lnTo>
                <a:lnTo>
                  <a:pt x="4516235" y="1663700"/>
                </a:lnTo>
                <a:lnTo>
                  <a:pt x="4453880" y="1663700"/>
                </a:lnTo>
                <a:lnTo>
                  <a:pt x="4423197" y="1651000"/>
                </a:lnTo>
                <a:lnTo>
                  <a:pt x="4392372" y="1651000"/>
                </a:lnTo>
                <a:lnTo>
                  <a:pt x="4361546" y="1638300"/>
                </a:lnTo>
                <a:lnTo>
                  <a:pt x="4299895" y="1638300"/>
                </a:lnTo>
                <a:lnTo>
                  <a:pt x="4300537" y="1625600"/>
                </a:lnTo>
                <a:lnTo>
                  <a:pt x="4238246" y="1625600"/>
                </a:lnTo>
                <a:lnTo>
                  <a:pt x="4238887" y="1612900"/>
                </a:lnTo>
                <a:lnTo>
                  <a:pt x="4177236" y="1612900"/>
                </a:lnTo>
                <a:lnTo>
                  <a:pt x="4146412" y="1600200"/>
                </a:lnTo>
                <a:lnTo>
                  <a:pt x="4084120" y="1600200"/>
                </a:lnTo>
                <a:lnTo>
                  <a:pt x="4053294" y="1587500"/>
                </a:lnTo>
                <a:lnTo>
                  <a:pt x="4022470" y="1587500"/>
                </a:lnTo>
                <a:lnTo>
                  <a:pt x="3991645" y="1574800"/>
                </a:lnTo>
                <a:lnTo>
                  <a:pt x="4835340" y="1574800"/>
                </a:lnTo>
                <a:lnTo>
                  <a:pt x="4806407" y="1562100"/>
                </a:lnTo>
                <a:lnTo>
                  <a:pt x="4804921" y="1562100"/>
                </a:lnTo>
                <a:lnTo>
                  <a:pt x="4775926" y="1549400"/>
                </a:lnTo>
                <a:lnTo>
                  <a:pt x="4777396" y="1549400"/>
                </a:lnTo>
                <a:lnTo>
                  <a:pt x="4748416" y="1536700"/>
                </a:lnTo>
                <a:lnTo>
                  <a:pt x="4746932" y="1536700"/>
                </a:lnTo>
                <a:lnTo>
                  <a:pt x="4718076" y="1524000"/>
                </a:lnTo>
                <a:lnTo>
                  <a:pt x="4719547" y="1524000"/>
                </a:lnTo>
                <a:lnTo>
                  <a:pt x="4690566" y="1511300"/>
                </a:lnTo>
                <a:lnTo>
                  <a:pt x="4689081" y="1511300"/>
                </a:lnTo>
                <a:lnTo>
                  <a:pt x="4660086" y="1498600"/>
                </a:lnTo>
                <a:lnTo>
                  <a:pt x="4661556" y="1498600"/>
                </a:lnTo>
                <a:lnTo>
                  <a:pt x="4632686" y="1485900"/>
                </a:lnTo>
                <a:lnTo>
                  <a:pt x="4631232" y="1485900"/>
                </a:lnTo>
                <a:lnTo>
                  <a:pt x="4602235" y="1473200"/>
                </a:lnTo>
                <a:lnTo>
                  <a:pt x="4603706" y="1473200"/>
                </a:lnTo>
                <a:lnTo>
                  <a:pt x="4574726" y="1460500"/>
                </a:lnTo>
                <a:lnTo>
                  <a:pt x="4544386" y="1460500"/>
                </a:lnTo>
                <a:lnTo>
                  <a:pt x="4545856" y="1447800"/>
                </a:lnTo>
                <a:lnTo>
                  <a:pt x="4515390" y="1447800"/>
                </a:lnTo>
                <a:lnTo>
                  <a:pt x="4486395" y="1435100"/>
                </a:lnTo>
                <a:lnTo>
                  <a:pt x="4487866" y="1422400"/>
                </a:lnTo>
                <a:lnTo>
                  <a:pt x="4457400" y="1422400"/>
                </a:lnTo>
                <a:lnTo>
                  <a:pt x="4428545" y="1409700"/>
                </a:lnTo>
                <a:lnTo>
                  <a:pt x="4263722" y="1409700"/>
                </a:lnTo>
                <a:lnTo>
                  <a:pt x="4263722" y="1320800"/>
                </a:lnTo>
                <a:lnTo>
                  <a:pt x="3959130" y="1320800"/>
                </a:lnTo>
                <a:lnTo>
                  <a:pt x="4032338" y="1257300"/>
                </a:lnTo>
                <a:lnTo>
                  <a:pt x="3625684" y="1092200"/>
                </a:lnTo>
                <a:close/>
              </a:path>
              <a:path w="7076440" h="3162300">
                <a:moveTo>
                  <a:pt x="4869247" y="2019300"/>
                </a:moveTo>
                <a:lnTo>
                  <a:pt x="4724973" y="2019300"/>
                </a:lnTo>
                <a:lnTo>
                  <a:pt x="4724973" y="2159000"/>
                </a:lnTo>
                <a:lnTo>
                  <a:pt x="7075988" y="2158999"/>
                </a:lnTo>
                <a:lnTo>
                  <a:pt x="7075988" y="2057400"/>
                </a:lnTo>
                <a:lnTo>
                  <a:pt x="4781291" y="2057400"/>
                </a:lnTo>
                <a:lnTo>
                  <a:pt x="4780009" y="2044700"/>
                </a:lnTo>
                <a:lnTo>
                  <a:pt x="4811068" y="2044700"/>
                </a:lnTo>
                <a:lnTo>
                  <a:pt x="4840767" y="2032000"/>
                </a:lnTo>
                <a:lnTo>
                  <a:pt x="4839548" y="2032000"/>
                </a:lnTo>
                <a:lnTo>
                  <a:pt x="4869247" y="2019300"/>
                </a:lnTo>
                <a:close/>
              </a:path>
              <a:path w="7076440" h="3162300">
                <a:moveTo>
                  <a:pt x="5532170" y="1905000"/>
                </a:moveTo>
                <a:lnTo>
                  <a:pt x="5461539" y="1905000"/>
                </a:lnTo>
                <a:lnTo>
                  <a:pt x="5461539" y="1993900"/>
                </a:lnTo>
                <a:lnTo>
                  <a:pt x="4959688" y="1993900"/>
                </a:lnTo>
                <a:lnTo>
                  <a:pt x="4929989" y="2006600"/>
                </a:lnTo>
                <a:lnTo>
                  <a:pt x="4931178" y="2006600"/>
                </a:lnTo>
                <a:lnTo>
                  <a:pt x="4901479" y="2019300"/>
                </a:lnTo>
                <a:lnTo>
                  <a:pt x="4870466" y="2019300"/>
                </a:lnTo>
                <a:lnTo>
                  <a:pt x="4871639" y="2032000"/>
                </a:lnTo>
                <a:lnTo>
                  <a:pt x="4840767" y="2032000"/>
                </a:lnTo>
                <a:lnTo>
                  <a:pt x="4811068" y="2044700"/>
                </a:lnTo>
                <a:lnTo>
                  <a:pt x="4812240" y="2044700"/>
                </a:lnTo>
                <a:lnTo>
                  <a:pt x="4782541" y="2057400"/>
                </a:lnTo>
                <a:lnTo>
                  <a:pt x="7075988" y="2057400"/>
                </a:lnTo>
                <a:lnTo>
                  <a:pt x="7075988" y="1943100"/>
                </a:lnTo>
                <a:lnTo>
                  <a:pt x="5568653" y="1943100"/>
                </a:lnTo>
                <a:lnTo>
                  <a:pt x="5532170" y="1905000"/>
                </a:lnTo>
                <a:close/>
              </a:path>
              <a:path w="7076440" h="3162300">
                <a:moveTo>
                  <a:pt x="4959688" y="1993900"/>
                </a:moveTo>
                <a:lnTo>
                  <a:pt x="4928785" y="1993900"/>
                </a:lnTo>
                <a:lnTo>
                  <a:pt x="4929989" y="2006600"/>
                </a:lnTo>
                <a:lnTo>
                  <a:pt x="4959688" y="1993900"/>
                </a:lnTo>
                <a:close/>
              </a:path>
              <a:path w="7076440" h="3162300">
                <a:moveTo>
                  <a:pt x="5507848" y="1879600"/>
                </a:moveTo>
                <a:lnTo>
                  <a:pt x="5407489" y="1879600"/>
                </a:lnTo>
                <a:lnTo>
                  <a:pt x="5346684" y="1943100"/>
                </a:lnTo>
                <a:lnTo>
                  <a:pt x="5109655" y="1943100"/>
                </a:lnTo>
                <a:lnTo>
                  <a:pt x="5079814" y="1955800"/>
                </a:lnTo>
                <a:lnTo>
                  <a:pt x="5078642" y="1955800"/>
                </a:lnTo>
                <a:lnTo>
                  <a:pt x="5048943" y="1968500"/>
                </a:lnTo>
                <a:lnTo>
                  <a:pt x="5050115" y="1968500"/>
                </a:lnTo>
                <a:lnTo>
                  <a:pt x="5020416" y="1981200"/>
                </a:lnTo>
                <a:lnTo>
                  <a:pt x="4989466" y="1981200"/>
                </a:lnTo>
                <a:lnTo>
                  <a:pt x="4990717" y="1993900"/>
                </a:lnTo>
                <a:lnTo>
                  <a:pt x="5453798" y="1993900"/>
                </a:lnTo>
                <a:lnTo>
                  <a:pt x="5453798" y="1981200"/>
                </a:lnTo>
                <a:lnTo>
                  <a:pt x="5020416" y="1981200"/>
                </a:lnTo>
                <a:lnTo>
                  <a:pt x="5019227" y="1968500"/>
                </a:lnTo>
                <a:lnTo>
                  <a:pt x="5453798" y="1968500"/>
                </a:lnTo>
                <a:lnTo>
                  <a:pt x="5453798" y="1905000"/>
                </a:lnTo>
                <a:lnTo>
                  <a:pt x="5532170" y="1905000"/>
                </a:lnTo>
                <a:lnTo>
                  <a:pt x="5507848" y="1879600"/>
                </a:lnTo>
                <a:close/>
              </a:path>
              <a:path w="7076440" h="3162300">
                <a:moveTo>
                  <a:pt x="5078642" y="1955800"/>
                </a:moveTo>
                <a:lnTo>
                  <a:pt x="5047722" y="1955800"/>
                </a:lnTo>
                <a:lnTo>
                  <a:pt x="5048943" y="1968500"/>
                </a:lnTo>
                <a:lnTo>
                  <a:pt x="5078642" y="1955800"/>
                </a:lnTo>
                <a:close/>
              </a:path>
              <a:path w="7076440" h="3162300">
                <a:moveTo>
                  <a:pt x="5138164" y="1930400"/>
                </a:moveTo>
                <a:lnTo>
                  <a:pt x="5108418" y="1943100"/>
                </a:lnTo>
                <a:lnTo>
                  <a:pt x="5139353" y="1943100"/>
                </a:lnTo>
                <a:lnTo>
                  <a:pt x="5138164" y="1930400"/>
                </a:lnTo>
                <a:close/>
              </a:path>
              <a:path w="7076440" h="3162300">
                <a:moveTo>
                  <a:pt x="5402000" y="1879600"/>
                </a:moveTo>
                <a:lnTo>
                  <a:pt x="5285597" y="1879600"/>
                </a:lnTo>
                <a:lnTo>
                  <a:pt x="5286816" y="1892300"/>
                </a:lnTo>
                <a:lnTo>
                  <a:pt x="5287988" y="1892300"/>
                </a:lnTo>
                <a:lnTo>
                  <a:pt x="5258291" y="1905000"/>
                </a:lnTo>
                <a:lnTo>
                  <a:pt x="5228592" y="1905000"/>
                </a:lnTo>
                <a:lnTo>
                  <a:pt x="5198752" y="1917700"/>
                </a:lnTo>
                <a:lnTo>
                  <a:pt x="5197563" y="1917700"/>
                </a:lnTo>
                <a:lnTo>
                  <a:pt x="5167879" y="1930400"/>
                </a:lnTo>
                <a:lnTo>
                  <a:pt x="5169052" y="1930400"/>
                </a:lnTo>
                <a:lnTo>
                  <a:pt x="5139353" y="1943100"/>
                </a:lnTo>
                <a:lnTo>
                  <a:pt x="5341195" y="1943100"/>
                </a:lnTo>
                <a:lnTo>
                  <a:pt x="5402000" y="1879600"/>
                </a:lnTo>
                <a:close/>
              </a:path>
              <a:path w="7076440" h="3162300">
                <a:moveTo>
                  <a:pt x="7075988" y="1701800"/>
                </a:moveTo>
                <a:lnTo>
                  <a:pt x="5568653" y="1701800"/>
                </a:lnTo>
                <a:lnTo>
                  <a:pt x="5574142" y="1714500"/>
                </a:lnTo>
                <a:lnTo>
                  <a:pt x="5513337" y="1778000"/>
                </a:lnTo>
                <a:lnTo>
                  <a:pt x="5475287" y="1778000"/>
                </a:lnTo>
                <a:lnTo>
                  <a:pt x="5491573" y="1790700"/>
                </a:lnTo>
                <a:lnTo>
                  <a:pt x="5502554" y="1803400"/>
                </a:lnTo>
                <a:lnTo>
                  <a:pt x="5506581" y="1828800"/>
                </a:lnTo>
                <a:lnTo>
                  <a:pt x="5502554" y="1841500"/>
                </a:lnTo>
                <a:lnTo>
                  <a:pt x="5491573" y="1866900"/>
                </a:lnTo>
                <a:lnTo>
                  <a:pt x="5475287" y="1866900"/>
                </a:lnTo>
                <a:lnTo>
                  <a:pt x="5455346" y="1879600"/>
                </a:lnTo>
                <a:lnTo>
                  <a:pt x="5513337" y="1879600"/>
                </a:lnTo>
                <a:lnTo>
                  <a:pt x="5574142" y="1943100"/>
                </a:lnTo>
                <a:lnTo>
                  <a:pt x="7075988" y="1943100"/>
                </a:lnTo>
                <a:lnTo>
                  <a:pt x="7075988" y="1828800"/>
                </a:lnTo>
                <a:lnTo>
                  <a:pt x="5533606" y="1828800"/>
                </a:lnTo>
                <a:lnTo>
                  <a:pt x="5533606" y="1816100"/>
                </a:lnTo>
                <a:lnTo>
                  <a:pt x="7075988" y="1816099"/>
                </a:lnTo>
                <a:lnTo>
                  <a:pt x="7075988" y="1701800"/>
                </a:lnTo>
                <a:close/>
              </a:path>
              <a:path w="7076440" h="3162300">
                <a:moveTo>
                  <a:pt x="5197563" y="1917700"/>
                </a:moveTo>
                <a:lnTo>
                  <a:pt x="5166660" y="1917700"/>
                </a:lnTo>
                <a:lnTo>
                  <a:pt x="5167879" y="1930400"/>
                </a:lnTo>
                <a:lnTo>
                  <a:pt x="5197563" y="1917700"/>
                </a:lnTo>
                <a:close/>
              </a:path>
              <a:path w="7076440" h="3162300">
                <a:moveTo>
                  <a:pt x="5257102" y="1892300"/>
                </a:moveTo>
                <a:lnTo>
                  <a:pt x="5227403" y="1905000"/>
                </a:lnTo>
                <a:lnTo>
                  <a:pt x="5258291" y="1905000"/>
                </a:lnTo>
                <a:lnTo>
                  <a:pt x="5257102" y="1892300"/>
                </a:lnTo>
                <a:close/>
              </a:path>
              <a:path w="7076440" h="3162300">
                <a:moveTo>
                  <a:pt x="7075988" y="1816099"/>
                </a:moveTo>
                <a:lnTo>
                  <a:pt x="5619607" y="1816100"/>
                </a:lnTo>
                <a:lnTo>
                  <a:pt x="5619607" y="1828800"/>
                </a:lnTo>
                <a:lnTo>
                  <a:pt x="7075988" y="1828800"/>
                </a:lnTo>
                <a:lnTo>
                  <a:pt x="7075988" y="1816099"/>
                </a:lnTo>
                <a:close/>
              </a:path>
              <a:path w="7076440" h="3162300">
                <a:moveTo>
                  <a:pt x="5255882" y="1790700"/>
                </a:moveTo>
                <a:lnTo>
                  <a:pt x="5255194" y="1803400"/>
                </a:lnTo>
                <a:lnTo>
                  <a:pt x="5281796" y="1803400"/>
                </a:lnTo>
                <a:lnTo>
                  <a:pt x="5255882" y="1790700"/>
                </a:lnTo>
                <a:close/>
              </a:path>
              <a:path w="7076440" h="3162300">
                <a:moveTo>
                  <a:pt x="5435487" y="1778000"/>
                </a:moveTo>
                <a:lnTo>
                  <a:pt x="5194232" y="1778000"/>
                </a:lnTo>
                <a:lnTo>
                  <a:pt x="5225057" y="1790700"/>
                </a:lnTo>
                <a:lnTo>
                  <a:pt x="5255882" y="1790700"/>
                </a:lnTo>
                <a:lnTo>
                  <a:pt x="5281796" y="1803400"/>
                </a:lnTo>
                <a:lnTo>
                  <a:pt x="5408278" y="1803400"/>
                </a:lnTo>
                <a:lnTo>
                  <a:pt x="5419243" y="1790700"/>
                </a:lnTo>
                <a:lnTo>
                  <a:pt x="5435487" y="1778000"/>
                </a:lnTo>
                <a:close/>
              </a:path>
              <a:path w="7076440" h="3162300">
                <a:moveTo>
                  <a:pt x="5194232" y="1778000"/>
                </a:moveTo>
                <a:lnTo>
                  <a:pt x="5193544" y="1790700"/>
                </a:lnTo>
                <a:lnTo>
                  <a:pt x="5225057" y="1790700"/>
                </a:lnTo>
                <a:lnTo>
                  <a:pt x="5194232" y="1778000"/>
                </a:lnTo>
                <a:close/>
              </a:path>
              <a:path w="7076440" h="3162300">
                <a:moveTo>
                  <a:pt x="5350400" y="1727200"/>
                </a:moveTo>
                <a:lnTo>
                  <a:pt x="5242103" y="1727200"/>
                </a:lnTo>
                <a:lnTo>
                  <a:pt x="5271099" y="1739900"/>
                </a:lnTo>
                <a:lnTo>
                  <a:pt x="5269614" y="1752600"/>
                </a:lnTo>
                <a:lnTo>
                  <a:pt x="5071650" y="1752600"/>
                </a:lnTo>
                <a:lnTo>
                  <a:pt x="5070947" y="1765300"/>
                </a:lnTo>
                <a:lnTo>
                  <a:pt x="5133301" y="1765300"/>
                </a:lnTo>
                <a:lnTo>
                  <a:pt x="5132581" y="1778000"/>
                </a:lnTo>
                <a:lnTo>
                  <a:pt x="5399045" y="1778000"/>
                </a:lnTo>
                <a:lnTo>
                  <a:pt x="5350400" y="1727200"/>
                </a:lnTo>
                <a:close/>
              </a:path>
              <a:path w="7076440" h="3162300">
                <a:moveTo>
                  <a:pt x="5451547" y="1714500"/>
                </a:moveTo>
                <a:lnTo>
                  <a:pt x="5343729" y="1714500"/>
                </a:lnTo>
                <a:lnTo>
                  <a:pt x="5404534" y="1765300"/>
                </a:lnTo>
                <a:lnTo>
                  <a:pt x="5401797" y="1778000"/>
                </a:lnTo>
                <a:lnTo>
                  <a:pt x="5513337" y="1778000"/>
                </a:lnTo>
                <a:lnTo>
                  <a:pt x="5510553" y="1765300"/>
                </a:lnTo>
                <a:lnTo>
                  <a:pt x="5507848" y="1765300"/>
                </a:lnTo>
                <a:lnTo>
                  <a:pt x="5520009" y="1752600"/>
                </a:lnTo>
                <a:lnTo>
                  <a:pt x="5451547" y="1752600"/>
                </a:lnTo>
                <a:lnTo>
                  <a:pt x="5451547" y="1714500"/>
                </a:lnTo>
                <a:close/>
              </a:path>
              <a:path w="7076440" h="3162300">
                <a:moveTo>
                  <a:pt x="5239148" y="1739900"/>
                </a:moveTo>
                <a:lnTo>
                  <a:pt x="4979175" y="1739900"/>
                </a:lnTo>
                <a:lnTo>
                  <a:pt x="5010001" y="1752600"/>
                </a:lnTo>
                <a:lnTo>
                  <a:pt x="5268143" y="1752600"/>
                </a:lnTo>
                <a:lnTo>
                  <a:pt x="5239148" y="1739900"/>
                </a:lnTo>
                <a:close/>
              </a:path>
              <a:path w="7076440" h="3162300">
                <a:moveTo>
                  <a:pt x="7075988" y="1562100"/>
                </a:moveTo>
                <a:lnTo>
                  <a:pt x="4836873" y="1562100"/>
                </a:lnTo>
                <a:lnTo>
                  <a:pt x="4865727" y="1574800"/>
                </a:lnTo>
                <a:lnTo>
                  <a:pt x="4864258" y="1574800"/>
                </a:lnTo>
                <a:lnTo>
                  <a:pt x="4893252" y="1587500"/>
                </a:lnTo>
                <a:lnTo>
                  <a:pt x="4894723" y="1587500"/>
                </a:lnTo>
                <a:lnTo>
                  <a:pt x="4923718" y="1600200"/>
                </a:lnTo>
                <a:lnTo>
                  <a:pt x="4922232" y="1600200"/>
                </a:lnTo>
                <a:lnTo>
                  <a:pt x="4951103" y="1612900"/>
                </a:lnTo>
                <a:lnTo>
                  <a:pt x="4952573" y="1612900"/>
                </a:lnTo>
                <a:lnTo>
                  <a:pt x="4981568" y="1625600"/>
                </a:lnTo>
                <a:lnTo>
                  <a:pt x="4980097" y="1625600"/>
                </a:lnTo>
                <a:lnTo>
                  <a:pt x="5009094" y="1638300"/>
                </a:lnTo>
                <a:lnTo>
                  <a:pt x="5010563" y="1638300"/>
                </a:lnTo>
                <a:lnTo>
                  <a:pt x="5039418" y="1651000"/>
                </a:lnTo>
                <a:lnTo>
                  <a:pt x="5037948" y="1651000"/>
                </a:lnTo>
                <a:lnTo>
                  <a:pt x="5066944" y="1663700"/>
                </a:lnTo>
                <a:lnTo>
                  <a:pt x="5459287" y="1663700"/>
                </a:lnTo>
                <a:lnTo>
                  <a:pt x="5459287" y="1752600"/>
                </a:lnTo>
                <a:lnTo>
                  <a:pt x="5520009" y="1752600"/>
                </a:lnTo>
                <a:lnTo>
                  <a:pt x="5568653" y="1701800"/>
                </a:lnTo>
                <a:lnTo>
                  <a:pt x="7075988" y="1701800"/>
                </a:lnTo>
                <a:lnTo>
                  <a:pt x="7075988" y="1562100"/>
                </a:lnTo>
                <a:close/>
              </a:path>
              <a:path w="7076440" h="3162300">
                <a:moveTo>
                  <a:pt x="4886058" y="1727200"/>
                </a:moveTo>
                <a:lnTo>
                  <a:pt x="4885433" y="1739900"/>
                </a:lnTo>
                <a:lnTo>
                  <a:pt x="4916884" y="1739900"/>
                </a:lnTo>
                <a:lnTo>
                  <a:pt x="4886058" y="1727200"/>
                </a:lnTo>
                <a:close/>
              </a:path>
              <a:path w="7076440" h="3162300">
                <a:moveTo>
                  <a:pt x="4917526" y="1727200"/>
                </a:moveTo>
                <a:lnTo>
                  <a:pt x="4886058" y="1727200"/>
                </a:lnTo>
                <a:lnTo>
                  <a:pt x="4916884" y="1739900"/>
                </a:lnTo>
                <a:lnTo>
                  <a:pt x="4917526" y="1727200"/>
                </a:lnTo>
                <a:close/>
              </a:path>
              <a:path w="7076440" h="3162300">
                <a:moveTo>
                  <a:pt x="5211763" y="1727200"/>
                </a:moveTo>
                <a:lnTo>
                  <a:pt x="4917526" y="1727200"/>
                </a:lnTo>
                <a:lnTo>
                  <a:pt x="4948350" y="1739900"/>
                </a:lnTo>
                <a:lnTo>
                  <a:pt x="5240634" y="1739900"/>
                </a:lnTo>
                <a:lnTo>
                  <a:pt x="5211763" y="1727200"/>
                </a:lnTo>
                <a:close/>
              </a:path>
              <a:path w="7076440" h="3162300">
                <a:moveTo>
                  <a:pt x="5451547" y="1663700"/>
                </a:moveTo>
                <a:lnTo>
                  <a:pt x="5068413" y="1663700"/>
                </a:lnTo>
                <a:lnTo>
                  <a:pt x="5097408" y="1676400"/>
                </a:lnTo>
                <a:lnTo>
                  <a:pt x="5095923" y="1676400"/>
                </a:lnTo>
                <a:lnTo>
                  <a:pt x="5124809" y="1689100"/>
                </a:lnTo>
                <a:lnTo>
                  <a:pt x="5126263" y="1689100"/>
                </a:lnTo>
                <a:lnTo>
                  <a:pt x="5155258" y="1701800"/>
                </a:lnTo>
                <a:lnTo>
                  <a:pt x="5184254" y="1701800"/>
                </a:lnTo>
                <a:lnTo>
                  <a:pt x="5213249" y="1714500"/>
                </a:lnTo>
                <a:lnTo>
                  <a:pt x="5211763" y="1727200"/>
                </a:lnTo>
                <a:lnTo>
                  <a:pt x="5240634" y="1739900"/>
                </a:lnTo>
                <a:lnTo>
                  <a:pt x="5242103" y="1727200"/>
                </a:lnTo>
                <a:lnTo>
                  <a:pt x="5350400" y="1727200"/>
                </a:lnTo>
                <a:lnTo>
                  <a:pt x="5338239" y="1714500"/>
                </a:lnTo>
                <a:lnTo>
                  <a:pt x="5451547" y="1714500"/>
                </a:lnTo>
                <a:lnTo>
                  <a:pt x="5451547" y="1663700"/>
                </a:lnTo>
                <a:close/>
              </a:path>
              <a:path w="7076440" h="3162300">
                <a:moveTo>
                  <a:pt x="4824408" y="1714500"/>
                </a:moveTo>
                <a:lnTo>
                  <a:pt x="4823783" y="1727200"/>
                </a:lnTo>
                <a:lnTo>
                  <a:pt x="4855233" y="1727200"/>
                </a:lnTo>
                <a:lnTo>
                  <a:pt x="4824408" y="1714500"/>
                </a:lnTo>
                <a:close/>
              </a:path>
              <a:path w="7076440" h="3162300">
                <a:moveTo>
                  <a:pt x="5181298" y="1714500"/>
                </a:moveTo>
                <a:lnTo>
                  <a:pt x="4824408" y="1714500"/>
                </a:lnTo>
                <a:lnTo>
                  <a:pt x="4855233" y="1727200"/>
                </a:lnTo>
                <a:lnTo>
                  <a:pt x="5210294" y="1727200"/>
                </a:lnTo>
                <a:lnTo>
                  <a:pt x="5181298" y="1714500"/>
                </a:lnTo>
                <a:close/>
              </a:path>
              <a:path w="7076440" h="3162300">
                <a:moveTo>
                  <a:pt x="5153804" y="1701800"/>
                </a:moveTo>
                <a:lnTo>
                  <a:pt x="4763400" y="1701800"/>
                </a:lnTo>
                <a:lnTo>
                  <a:pt x="4762758" y="1714500"/>
                </a:lnTo>
                <a:lnTo>
                  <a:pt x="5182784" y="1714500"/>
                </a:lnTo>
                <a:lnTo>
                  <a:pt x="5153804" y="1701800"/>
                </a:lnTo>
                <a:close/>
              </a:path>
              <a:path w="7076440" h="3162300">
                <a:moveTo>
                  <a:pt x="5184254" y="1701800"/>
                </a:moveTo>
                <a:lnTo>
                  <a:pt x="5153804" y="1701800"/>
                </a:lnTo>
                <a:lnTo>
                  <a:pt x="5182784" y="1714500"/>
                </a:lnTo>
                <a:lnTo>
                  <a:pt x="5184254" y="1701800"/>
                </a:lnTo>
                <a:close/>
              </a:path>
              <a:path w="7076440" h="3162300">
                <a:moveTo>
                  <a:pt x="5123306" y="1689100"/>
                </a:moveTo>
                <a:lnTo>
                  <a:pt x="4701890" y="1689100"/>
                </a:lnTo>
                <a:lnTo>
                  <a:pt x="4701186" y="1701800"/>
                </a:lnTo>
                <a:lnTo>
                  <a:pt x="5152303" y="1701800"/>
                </a:lnTo>
                <a:lnTo>
                  <a:pt x="5123306" y="1689100"/>
                </a:lnTo>
                <a:close/>
              </a:path>
              <a:path w="7076440" h="3162300">
                <a:moveTo>
                  <a:pt x="5095923" y="1676400"/>
                </a:moveTo>
                <a:lnTo>
                  <a:pt x="4609415" y="1676400"/>
                </a:lnTo>
                <a:lnTo>
                  <a:pt x="4640239" y="1689100"/>
                </a:lnTo>
                <a:lnTo>
                  <a:pt x="5124809" y="1689100"/>
                </a:lnTo>
                <a:lnTo>
                  <a:pt x="5095923" y="1676400"/>
                </a:lnTo>
                <a:close/>
              </a:path>
              <a:path w="7076440" h="3162300">
                <a:moveTo>
                  <a:pt x="4547764" y="1663700"/>
                </a:moveTo>
                <a:lnTo>
                  <a:pt x="4516235" y="1663700"/>
                </a:lnTo>
                <a:lnTo>
                  <a:pt x="4547060" y="1676400"/>
                </a:lnTo>
                <a:lnTo>
                  <a:pt x="4547764" y="1663700"/>
                </a:lnTo>
                <a:close/>
              </a:path>
              <a:path w="7076440" h="3162300">
                <a:moveTo>
                  <a:pt x="5065458" y="1663700"/>
                </a:moveTo>
                <a:lnTo>
                  <a:pt x="4547764" y="1663700"/>
                </a:lnTo>
                <a:lnTo>
                  <a:pt x="4578589" y="1676400"/>
                </a:lnTo>
                <a:lnTo>
                  <a:pt x="5094453" y="1676400"/>
                </a:lnTo>
                <a:lnTo>
                  <a:pt x="5065458" y="1663700"/>
                </a:lnTo>
                <a:close/>
              </a:path>
              <a:path w="7076440" h="3162300">
                <a:moveTo>
                  <a:pt x="4454585" y="1651000"/>
                </a:moveTo>
                <a:lnTo>
                  <a:pt x="4453880" y="1663700"/>
                </a:lnTo>
                <a:lnTo>
                  <a:pt x="4485411" y="1663700"/>
                </a:lnTo>
                <a:lnTo>
                  <a:pt x="4454585" y="1651000"/>
                </a:lnTo>
                <a:close/>
              </a:path>
              <a:path w="7076440" h="3162300">
                <a:moveTo>
                  <a:pt x="4486113" y="1651000"/>
                </a:moveTo>
                <a:lnTo>
                  <a:pt x="4454585" y="1651000"/>
                </a:lnTo>
                <a:lnTo>
                  <a:pt x="4485411" y="1663700"/>
                </a:lnTo>
                <a:lnTo>
                  <a:pt x="4486113" y="1651000"/>
                </a:lnTo>
                <a:close/>
              </a:path>
              <a:path w="7076440" h="3162300">
                <a:moveTo>
                  <a:pt x="5037948" y="1651000"/>
                </a:moveTo>
                <a:lnTo>
                  <a:pt x="4486113" y="1651000"/>
                </a:lnTo>
                <a:lnTo>
                  <a:pt x="4516938" y="1663700"/>
                </a:lnTo>
                <a:lnTo>
                  <a:pt x="5066944" y="1663700"/>
                </a:lnTo>
                <a:lnTo>
                  <a:pt x="5037948" y="1651000"/>
                </a:lnTo>
                <a:close/>
              </a:path>
              <a:path w="7076440" h="3162300">
                <a:moveTo>
                  <a:pt x="4392997" y="1638300"/>
                </a:moveTo>
                <a:lnTo>
                  <a:pt x="4392372" y="1651000"/>
                </a:lnTo>
                <a:lnTo>
                  <a:pt x="4423822" y="1651000"/>
                </a:lnTo>
                <a:lnTo>
                  <a:pt x="4392997" y="1638300"/>
                </a:lnTo>
                <a:close/>
              </a:path>
              <a:path w="7076440" h="3162300">
                <a:moveTo>
                  <a:pt x="5007607" y="1638300"/>
                </a:moveTo>
                <a:lnTo>
                  <a:pt x="4392997" y="1638300"/>
                </a:lnTo>
                <a:lnTo>
                  <a:pt x="4423822" y="1651000"/>
                </a:lnTo>
                <a:lnTo>
                  <a:pt x="5036462" y="1651000"/>
                </a:lnTo>
                <a:lnTo>
                  <a:pt x="5007607" y="1638300"/>
                </a:lnTo>
                <a:close/>
              </a:path>
              <a:path w="7076440" h="3162300">
                <a:moveTo>
                  <a:pt x="4980097" y="1625600"/>
                </a:moveTo>
                <a:lnTo>
                  <a:pt x="4331988" y="1625600"/>
                </a:lnTo>
                <a:lnTo>
                  <a:pt x="4331362" y="1638300"/>
                </a:lnTo>
                <a:lnTo>
                  <a:pt x="5009094" y="1638300"/>
                </a:lnTo>
                <a:lnTo>
                  <a:pt x="4980097" y="1625600"/>
                </a:lnTo>
                <a:close/>
              </a:path>
              <a:path w="7076440" h="3162300">
                <a:moveTo>
                  <a:pt x="4922232" y="1600200"/>
                </a:moveTo>
                <a:lnTo>
                  <a:pt x="4920763" y="1612900"/>
                </a:lnTo>
                <a:lnTo>
                  <a:pt x="4270337" y="1612900"/>
                </a:lnTo>
                <a:lnTo>
                  <a:pt x="4269711" y="1625600"/>
                </a:lnTo>
                <a:lnTo>
                  <a:pt x="4949617" y="1625600"/>
                </a:lnTo>
                <a:lnTo>
                  <a:pt x="4951103" y="1612900"/>
                </a:lnTo>
                <a:lnTo>
                  <a:pt x="4922232" y="1600200"/>
                </a:lnTo>
                <a:close/>
              </a:path>
              <a:path w="7076440" h="3162300">
                <a:moveTo>
                  <a:pt x="4177862" y="1600200"/>
                </a:moveTo>
                <a:lnTo>
                  <a:pt x="4146412" y="1600200"/>
                </a:lnTo>
                <a:lnTo>
                  <a:pt x="4177236" y="1612900"/>
                </a:lnTo>
                <a:lnTo>
                  <a:pt x="4177862" y="1600200"/>
                </a:lnTo>
                <a:close/>
              </a:path>
              <a:path w="7076440" h="3162300">
                <a:moveTo>
                  <a:pt x="4864258" y="1574800"/>
                </a:moveTo>
                <a:lnTo>
                  <a:pt x="4862772" y="1587500"/>
                </a:lnTo>
                <a:lnTo>
                  <a:pt x="4116352" y="1587500"/>
                </a:lnTo>
                <a:lnTo>
                  <a:pt x="4147037" y="1600200"/>
                </a:lnTo>
                <a:lnTo>
                  <a:pt x="4177862" y="1600200"/>
                </a:lnTo>
                <a:lnTo>
                  <a:pt x="4208688" y="1612900"/>
                </a:lnTo>
                <a:lnTo>
                  <a:pt x="4920763" y="1612900"/>
                </a:lnTo>
                <a:lnTo>
                  <a:pt x="4891767" y="1600200"/>
                </a:lnTo>
                <a:lnTo>
                  <a:pt x="4893252" y="1587500"/>
                </a:lnTo>
                <a:lnTo>
                  <a:pt x="4864258" y="1574800"/>
                </a:lnTo>
                <a:close/>
              </a:path>
              <a:path w="7076440" h="3162300">
                <a:moveTo>
                  <a:pt x="4084839" y="1587500"/>
                </a:moveTo>
                <a:lnTo>
                  <a:pt x="4084120" y="1600200"/>
                </a:lnTo>
                <a:lnTo>
                  <a:pt x="4115664" y="1600200"/>
                </a:lnTo>
                <a:lnTo>
                  <a:pt x="4084839" y="1587500"/>
                </a:lnTo>
                <a:close/>
              </a:path>
              <a:path w="7076440" h="3162300">
                <a:moveTo>
                  <a:pt x="4116352" y="1587500"/>
                </a:moveTo>
                <a:lnTo>
                  <a:pt x="4084839" y="1587500"/>
                </a:lnTo>
                <a:lnTo>
                  <a:pt x="4115664" y="1600200"/>
                </a:lnTo>
                <a:lnTo>
                  <a:pt x="4116352" y="1587500"/>
                </a:lnTo>
                <a:close/>
              </a:path>
              <a:path w="7076440" h="3162300">
                <a:moveTo>
                  <a:pt x="4023189" y="1574800"/>
                </a:moveTo>
                <a:lnTo>
                  <a:pt x="4022470" y="1587500"/>
                </a:lnTo>
                <a:lnTo>
                  <a:pt x="4054015" y="1587500"/>
                </a:lnTo>
                <a:lnTo>
                  <a:pt x="4023189" y="1574800"/>
                </a:lnTo>
                <a:close/>
              </a:path>
              <a:path w="7076440" h="3162300">
                <a:moveTo>
                  <a:pt x="4833775" y="1574800"/>
                </a:moveTo>
                <a:lnTo>
                  <a:pt x="4023189" y="1574800"/>
                </a:lnTo>
                <a:lnTo>
                  <a:pt x="4054015" y="1587500"/>
                </a:lnTo>
                <a:lnTo>
                  <a:pt x="4862772" y="1587500"/>
                </a:lnTo>
                <a:lnTo>
                  <a:pt x="4833775" y="1574800"/>
                </a:lnTo>
                <a:close/>
              </a:path>
              <a:path w="7076440" h="3162300">
                <a:moveTo>
                  <a:pt x="7075988" y="1536700"/>
                </a:moveTo>
                <a:lnTo>
                  <a:pt x="4778882" y="1536700"/>
                </a:lnTo>
                <a:lnTo>
                  <a:pt x="4807878" y="1549400"/>
                </a:lnTo>
                <a:lnTo>
                  <a:pt x="4806407" y="1562100"/>
                </a:lnTo>
                <a:lnTo>
                  <a:pt x="4835340" y="1574800"/>
                </a:lnTo>
                <a:lnTo>
                  <a:pt x="4836873" y="1562100"/>
                </a:lnTo>
                <a:lnTo>
                  <a:pt x="7075988" y="1562100"/>
                </a:lnTo>
                <a:lnTo>
                  <a:pt x="7075988" y="1536700"/>
                </a:lnTo>
                <a:close/>
              </a:path>
              <a:path w="7076440" h="3162300">
                <a:moveTo>
                  <a:pt x="7075988" y="1371600"/>
                </a:moveTo>
                <a:lnTo>
                  <a:pt x="4373511" y="1371600"/>
                </a:lnTo>
                <a:lnTo>
                  <a:pt x="4402506" y="1384300"/>
                </a:lnTo>
                <a:lnTo>
                  <a:pt x="4401020" y="1397000"/>
                </a:lnTo>
                <a:lnTo>
                  <a:pt x="4431500" y="1397000"/>
                </a:lnTo>
                <a:lnTo>
                  <a:pt x="4460356" y="1409700"/>
                </a:lnTo>
                <a:lnTo>
                  <a:pt x="4458869" y="1409700"/>
                </a:lnTo>
                <a:lnTo>
                  <a:pt x="4487866" y="1422400"/>
                </a:lnTo>
                <a:lnTo>
                  <a:pt x="4489351" y="1422400"/>
                </a:lnTo>
                <a:lnTo>
                  <a:pt x="4518346" y="1435100"/>
                </a:lnTo>
                <a:lnTo>
                  <a:pt x="4516876" y="1435100"/>
                </a:lnTo>
                <a:lnTo>
                  <a:pt x="4545856" y="1447800"/>
                </a:lnTo>
                <a:lnTo>
                  <a:pt x="4547342" y="1447800"/>
                </a:lnTo>
                <a:lnTo>
                  <a:pt x="4576197" y="1460500"/>
                </a:lnTo>
                <a:lnTo>
                  <a:pt x="4574726" y="1460500"/>
                </a:lnTo>
                <a:lnTo>
                  <a:pt x="4603706" y="1473200"/>
                </a:lnTo>
                <a:lnTo>
                  <a:pt x="4605192" y="1473200"/>
                </a:lnTo>
                <a:lnTo>
                  <a:pt x="4634187" y="1485900"/>
                </a:lnTo>
                <a:lnTo>
                  <a:pt x="4632686" y="1485900"/>
                </a:lnTo>
                <a:lnTo>
                  <a:pt x="4661556" y="1498600"/>
                </a:lnTo>
                <a:lnTo>
                  <a:pt x="4663042" y="1498600"/>
                </a:lnTo>
                <a:lnTo>
                  <a:pt x="4692037" y="1511300"/>
                </a:lnTo>
                <a:lnTo>
                  <a:pt x="4690566" y="1511300"/>
                </a:lnTo>
                <a:lnTo>
                  <a:pt x="4719547" y="1524000"/>
                </a:lnTo>
                <a:lnTo>
                  <a:pt x="4749887" y="1524000"/>
                </a:lnTo>
                <a:lnTo>
                  <a:pt x="4748416" y="1536700"/>
                </a:lnTo>
                <a:lnTo>
                  <a:pt x="4777396" y="1549400"/>
                </a:lnTo>
                <a:lnTo>
                  <a:pt x="4778882" y="1536700"/>
                </a:lnTo>
                <a:lnTo>
                  <a:pt x="7075988" y="1536700"/>
                </a:lnTo>
                <a:lnTo>
                  <a:pt x="7075988" y="1371600"/>
                </a:lnTo>
                <a:close/>
              </a:path>
              <a:path w="7076440" h="3162300">
                <a:moveTo>
                  <a:pt x="4516876" y="1435100"/>
                </a:moveTo>
                <a:lnTo>
                  <a:pt x="4515390" y="1447800"/>
                </a:lnTo>
                <a:lnTo>
                  <a:pt x="4545856" y="1447800"/>
                </a:lnTo>
                <a:lnTo>
                  <a:pt x="4516876" y="1435100"/>
                </a:lnTo>
                <a:close/>
              </a:path>
              <a:path w="7076440" h="3162300">
                <a:moveTo>
                  <a:pt x="4458869" y="1409700"/>
                </a:moveTo>
                <a:lnTo>
                  <a:pt x="4457400" y="1422400"/>
                </a:lnTo>
                <a:lnTo>
                  <a:pt x="4487866" y="1422400"/>
                </a:lnTo>
                <a:lnTo>
                  <a:pt x="4458869" y="1409700"/>
                </a:lnTo>
                <a:close/>
              </a:path>
              <a:path w="7076440" h="3162300">
                <a:moveTo>
                  <a:pt x="2361097" y="1308100"/>
                </a:moveTo>
                <a:lnTo>
                  <a:pt x="2288379" y="1308100"/>
                </a:lnTo>
                <a:lnTo>
                  <a:pt x="2288379" y="1409700"/>
                </a:lnTo>
                <a:lnTo>
                  <a:pt x="2351323" y="1409700"/>
                </a:lnTo>
                <a:lnTo>
                  <a:pt x="2357112" y="1397000"/>
                </a:lnTo>
                <a:lnTo>
                  <a:pt x="2382590" y="1358900"/>
                </a:lnTo>
                <a:lnTo>
                  <a:pt x="2376225" y="1358900"/>
                </a:lnTo>
                <a:lnTo>
                  <a:pt x="2370768" y="1346200"/>
                </a:lnTo>
                <a:lnTo>
                  <a:pt x="2366779" y="1346200"/>
                </a:lnTo>
                <a:lnTo>
                  <a:pt x="2361873" y="1333500"/>
                </a:lnTo>
                <a:lnTo>
                  <a:pt x="2360027" y="1320800"/>
                </a:lnTo>
                <a:lnTo>
                  <a:pt x="2361097" y="1308100"/>
                </a:lnTo>
                <a:close/>
              </a:path>
              <a:path w="7076440" h="3162300">
                <a:moveTo>
                  <a:pt x="7075988" y="1282700"/>
                </a:moveTo>
                <a:lnTo>
                  <a:pt x="4318335" y="1282700"/>
                </a:lnTo>
                <a:lnTo>
                  <a:pt x="4318335" y="1409700"/>
                </a:lnTo>
                <a:lnTo>
                  <a:pt x="4428545" y="1409700"/>
                </a:lnTo>
                <a:lnTo>
                  <a:pt x="4430015" y="1397000"/>
                </a:lnTo>
                <a:lnTo>
                  <a:pt x="4399550" y="1397000"/>
                </a:lnTo>
                <a:lnTo>
                  <a:pt x="4370554" y="1384300"/>
                </a:lnTo>
                <a:lnTo>
                  <a:pt x="4373511" y="1371600"/>
                </a:lnTo>
                <a:lnTo>
                  <a:pt x="7075988" y="1371600"/>
                </a:lnTo>
                <a:lnTo>
                  <a:pt x="7075988" y="1282700"/>
                </a:lnTo>
                <a:close/>
              </a:path>
              <a:path w="7076440" h="3162300">
                <a:moveTo>
                  <a:pt x="7075988" y="1143000"/>
                </a:moveTo>
                <a:lnTo>
                  <a:pt x="4031618" y="1143000"/>
                </a:lnTo>
                <a:lnTo>
                  <a:pt x="4211361" y="1320800"/>
                </a:lnTo>
                <a:lnTo>
                  <a:pt x="4263722" y="1320800"/>
                </a:lnTo>
                <a:lnTo>
                  <a:pt x="4263722" y="1282700"/>
                </a:lnTo>
                <a:lnTo>
                  <a:pt x="7075988" y="1282700"/>
                </a:lnTo>
                <a:lnTo>
                  <a:pt x="7075988" y="1143000"/>
                </a:lnTo>
                <a:close/>
              </a:path>
              <a:path w="7076440" h="3162300">
                <a:moveTo>
                  <a:pt x="3741055" y="482600"/>
                </a:moveTo>
                <a:lnTo>
                  <a:pt x="3613485" y="774700"/>
                </a:lnTo>
                <a:lnTo>
                  <a:pt x="3848498" y="876300"/>
                </a:lnTo>
                <a:lnTo>
                  <a:pt x="3850328" y="876300"/>
                </a:lnTo>
                <a:lnTo>
                  <a:pt x="3849482" y="889000"/>
                </a:lnTo>
                <a:lnTo>
                  <a:pt x="3747061" y="1104900"/>
                </a:lnTo>
                <a:lnTo>
                  <a:pt x="4044224" y="1231900"/>
                </a:lnTo>
                <a:lnTo>
                  <a:pt x="4031618" y="1143000"/>
                </a:lnTo>
                <a:lnTo>
                  <a:pt x="7075988" y="1143000"/>
                </a:lnTo>
                <a:lnTo>
                  <a:pt x="7075988" y="901700"/>
                </a:lnTo>
                <a:lnTo>
                  <a:pt x="3950122" y="901700"/>
                </a:lnTo>
                <a:lnTo>
                  <a:pt x="3950122" y="800100"/>
                </a:lnTo>
                <a:lnTo>
                  <a:pt x="4190249" y="800100"/>
                </a:lnTo>
                <a:lnTo>
                  <a:pt x="4190249" y="762000"/>
                </a:lnTo>
                <a:lnTo>
                  <a:pt x="7075988" y="762000"/>
                </a:lnTo>
                <a:lnTo>
                  <a:pt x="7075988" y="558800"/>
                </a:lnTo>
                <a:lnTo>
                  <a:pt x="3795152" y="558800"/>
                </a:lnTo>
                <a:lnTo>
                  <a:pt x="3741055" y="482600"/>
                </a:lnTo>
                <a:close/>
              </a:path>
              <a:path w="7076440" h="3162300">
                <a:moveTo>
                  <a:pt x="2143825" y="838200"/>
                </a:moveTo>
                <a:lnTo>
                  <a:pt x="1771390" y="838200"/>
                </a:lnTo>
                <a:lnTo>
                  <a:pt x="2016302" y="901700"/>
                </a:lnTo>
                <a:lnTo>
                  <a:pt x="1931959" y="939800"/>
                </a:lnTo>
                <a:lnTo>
                  <a:pt x="2203317" y="1130300"/>
                </a:lnTo>
                <a:lnTo>
                  <a:pt x="2209698" y="1130300"/>
                </a:lnTo>
                <a:lnTo>
                  <a:pt x="2212935" y="1117600"/>
                </a:lnTo>
                <a:lnTo>
                  <a:pt x="2223069" y="1117600"/>
                </a:lnTo>
                <a:lnTo>
                  <a:pt x="2233626" y="1104900"/>
                </a:lnTo>
                <a:lnTo>
                  <a:pt x="2237286" y="1104900"/>
                </a:lnTo>
                <a:lnTo>
                  <a:pt x="2241086" y="1092200"/>
                </a:lnTo>
                <a:lnTo>
                  <a:pt x="2252486" y="1092200"/>
                </a:lnTo>
                <a:lnTo>
                  <a:pt x="2256429" y="1079500"/>
                </a:lnTo>
                <a:lnTo>
                  <a:pt x="2272615" y="1079500"/>
                </a:lnTo>
                <a:lnTo>
                  <a:pt x="2276837" y="1066800"/>
                </a:lnTo>
                <a:lnTo>
                  <a:pt x="2285142" y="1066800"/>
                </a:lnTo>
                <a:lnTo>
                  <a:pt x="2298232" y="1054100"/>
                </a:lnTo>
                <a:lnTo>
                  <a:pt x="2325117" y="1054100"/>
                </a:lnTo>
                <a:lnTo>
                  <a:pt x="2329761" y="1041400"/>
                </a:lnTo>
                <a:lnTo>
                  <a:pt x="2372128" y="1041400"/>
                </a:lnTo>
                <a:lnTo>
                  <a:pt x="2377054" y="1028700"/>
                </a:lnTo>
                <a:lnTo>
                  <a:pt x="2762136" y="1028700"/>
                </a:lnTo>
                <a:lnTo>
                  <a:pt x="2784994" y="1016000"/>
                </a:lnTo>
                <a:lnTo>
                  <a:pt x="2832056" y="1003300"/>
                </a:lnTo>
                <a:lnTo>
                  <a:pt x="2880379" y="977900"/>
                </a:lnTo>
                <a:lnTo>
                  <a:pt x="2929875" y="965200"/>
                </a:lnTo>
                <a:lnTo>
                  <a:pt x="2980456" y="965200"/>
                </a:lnTo>
                <a:lnTo>
                  <a:pt x="3032033" y="952500"/>
                </a:lnTo>
                <a:lnTo>
                  <a:pt x="3084521" y="952500"/>
                </a:lnTo>
                <a:lnTo>
                  <a:pt x="3137830" y="939800"/>
                </a:lnTo>
                <a:lnTo>
                  <a:pt x="3504710" y="939800"/>
                </a:lnTo>
                <a:lnTo>
                  <a:pt x="3527160" y="889000"/>
                </a:lnTo>
                <a:lnTo>
                  <a:pt x="2143825" y="889000"/>
                </a:lnTo>
                <a:lnTo>
                  <a:pt x="2143825" y="838200"/>
                </a:lnTo>
                <a:close/>
              </a:path>
              <a:path w="7076440" h="3162300">
                <a:moveTo>
                  <a:pt x="2762136" y="1028700"/>
                </a:moveTo>
                <a:lnTo>
                  <a:pt x="2420688" y="1028700"/>
                </a:lnTo>
                <a:lnTo>
                  <a:pt x="2522233" y="1054100"/>
                </a:lnTo>
                <a:lnTo>
                  <a:pt x="2569041" y="1079500"/>
                </a:lnTo>
                <a:lnTo>
                  <a:pt x="2611098" y="1117600"/>
                </a:lnTo>
                <a:lnTo>
                  <a:pt x="2652243" y="1092200"/>
                </a:lnTo>
                <a:lnTo>
                  <a:pt x="2694999" y="1066800"/>
                </a:lnTo>
                <a:lnTo>
                  <a:pt x="2739279" y="1041400"/>
                </a:lnTo>
                <a:lnTo>
                  <a:pt x="2762136" y="1028700"/>
                </a:lnTo>
                <a:close/>
              </a:path>
              <a:path w="7076440" h="3162300">
                <a:moveTo>
                  <a:pt x="1913536" y="965200"/>
                </a:moveTo>
                <a:lnTo>
                  <a:pt x="1904120" y="1054100"/>
                </a:lnTo>
                <a:lnTo>
                  <a:pt x="2035066" y="1054100"/>
                </a:lnTo>
                <a:lnTo>
                  <a:pt x="1913536" y="965200"/>
                </a:lnTo>
                <a:close/>
              </a:path>
              <a:path w="7076440" h="3162300">
                <a:moveTo>
                  <a:pt x="3504710" y="939800"/>
                </a:moveTo>
                <a:lnTo>
                  <a:pt x="3137830" y="939800"/>
                </a:lnTo>
                <a:lnTo>
                  <a:pt x="3188775" y="952500"/>
                </a:lnTo>
                <a:lnTo>
                  <a:pt x="3288365" y="952500"/>
                </a:lnTo>
                <a:lnTo>
                  <a:pt x="3430818" y="990600"/>
                </a:lnTo>
                <a:lnTo>
                  <a:pt x="3435184" y="990600"/>
                </a:lnTo>
                <a:lnTo>
                  <a:pt x="3440496" y="977900"/>
                </a:lnTo>
                <a:lnTo>
                  <a:pt x="3453823" y="977900"/>
                </a:lnTo>
                <a:lnTo>
                  <a:pt x="3463484" y="965200"/>
                </a:lnTo>
                <a:lnTo>
                  <a:pt x="3493485" y="965200"/>
                </a:lnTo>
                <a:lnTo>
                  <a:pt x="3504710" y="939800"/>
                </a:lnTo>
                <a:close/>
              </a:path>
              <a:path w="7076440" h="3162300">
                <a:moveTo>
                  <a:pt x="4140562" y="800100"/>
                </a:moveTo>
                <a:lnTo>
                  <a:pt x="4067511" y="800100"/>
                </a:lnTo>
                <a:lnTo>
                  <a:pt x="4067511" y="901700"/>
                </a:lnTo>
                <a:lnTo>
                  <a:pt x="4190249" y="901700"/>
                </a:lnTo>
                <a:lnTo>
                  <a:pt x="4190249" y="863600"/>
                </a:lnTo>
                <a:lnTo>
                  <a:pt x="4140562" y="863600"/>
                </a:lnTo>
                <a:lnTo>
                  <a:pt x="4140562" y="800100"/>
                </a:lnTo>
                <a:close/>
              </a:path>
              <a:path w="7076440" h="3162300">
                <a:moveTo>
                  <a:pt x="7075988" y="762000"/>
                </a:moveTo>
                <a:lnTo>
                  <a:pt x="4337336" y="762000"/>
                </a:lnTo>
                <a:lnTo>
                  <a:pt x="4337336" y="901700"/>
                </a:lnTo>
                <a:lnTo>
                  <a:pt x="4463031" y="901700"/>
                </a:lnTo>
                <a:lnTo>
                  <a:pt x="4463031" y="850900"/>
                </a:lnTo>
                <a:lnTo>
                  <a:pt x="4400817" y="850900"/>
                </a:lnTo>
                <a:lnTo>
                  <a:pt x="4400817" y="812800"/>
                </a:lnTo>
                <a:lnTo>
                  <a:pt x="4463031" y="812800"/>
                </a:lnTo>
                <a:lnTo>
                  <a:pt x="4463031" y="774700"/>
                </a:lnTo>
                <a:lnTo>
                  <a:pt x="7075988" y="774700"/>
                </a:lnTo>
                <a:lnTo>
                  <a:pt x="7075988" y="762000"/>
                </a:lnTo>
                <a:close/>
              </a:path>
              <a:path w="7076440" h="3162300">
                <a:moveTo>
                  <a:pt x="7075988" y="774700"/>
                </a:moveTo>
                <a:lnTo>
                  <a:pt x="4629824" y="774700"/>
                </a:lnTo>
                <a:lnTo>
                  <a:pt x="4629824" y="901700"/>
                </a:lnTo>
                <a:lnTo>
                  <a:pt x="7075988" y="901700"/>
                </a:lnTo>
                <a:lnTo>
                  <a:pt x="7075988" y="774700"/>
                </a:lnTo>
                <a:close/>
              </a:path>
              <a:path w="7076440" h="3162300">
                <a:moveTo>
                  <a:pt x="2334266" y="787400"/>
                </a:moveTo>
                <a:lnTo>
                  <a:pt x="2261214" y="787400"/>
                </a:lnTo>
                <a:lnTo>
                  <a:pt x="2261214" y="889000"/>
                </a:lnTo>
                <a:lnTo>
                  <a:pt x="2383952" y="889000"/>
                </a:lnTo>
                <a:lnTo>
                  <a:pt x="2383952" y="850900"/>
                </a:lnTo>
                <a:lnTo>
                  <a:pt x="2334266" y="850900"/>
                </a:lnTo>
                <a:lnTo>
                  <a:pt x="2334266" y="787400"/>
                </a:lnTo>
                <a:close/>
              </a:path>
              <a:path w="7076440" h="3162300">
                <a:moveTo>
                  <a:pt x="3340798" y="749300"/>
                </a:moveTo>
                <a:lnTo>
                  <a:pt x="2839854" y="749300"/>
                </a:lnTo>
                <a:lnTo>
                  <a:pt x="2839854" y="889000"/>
                </a:lnTo>
                <a:lnTo>
                  <a:pt x="3527160" y="889000"/>
                </a:lnTo>
                <a:lnTo>
                  <a:pt x="3532772" y="876300"/>
                </a:lnTo>
                <a:lnTo>
                  <a:pt x="3340798" y="876300"/>
                </a:lnTo>
                <a:lnTo>
                  <a:pt x="3340798" y="749300"/>
                </a:lnTo>
                <a:close/>
              </a:path>
              <a:path w="7076440" h="3162300">
                <a:moveTo>
                  <a:pt x="3847794" y="876300"/>
                </a:moveTo>
                <a:lnTo>
                  <a:pt x="3849482" y="889000"/>
                </a:lnTo>
                <a:lnTo>
                  <a:pt x="3847794" y="876300"/>
                </a:lnTo>
                <a:close/>
              </a:path>
              <a:path w="7076440" h="3162300">
                <a:moveTo>
                  <a:pt x="3594510" y="736600"/>
                </a:moveTo>
                <a:lnTo>
                  <a:pt x="3437637" y="736600"/>
                </a:lnTo>
                <a:lnTo>
                  <a:pt x="3437637" y="876300"/>
                </a:lnTo>
                <a:lnTo>
                  <a:pt x="3532772" y="876300"/>
                </a:lnTo>
                <a:lnTo>
                  <a:pt x="3594510" y="736600"/>
                </a:lnTo>
                <a:close/>
              </a:path>
              <a:path w="7076440" h="3162300">
                <a:moveTo>
                  <a:pt x="3340798" y="736600"/>
                </a:moveTo>
                <a:lnTo>
                  <a:pt x="1724238" y="736600"/>
                </a:lnTo>
                <a:lnTo>
                  <a:pt x="1724238" y="825500"/>
                </a:lnTo>
                <a:lnTo>
                  <a:pt x="2143825" y="825500"/>
                </a:lnTo>
                <a:lnTo>
                  <a:pt x="2143825" y="787400"/>
                </a:lnTo>
                <a:lnTo>
                  <a:pt x="2383952" y="787400"/>
                </a:lnTo>
                <a:lnTo>
                  <a:pt x="2383952" y="749300"/>
                </a:lnTo>
                <a:lnTo>
                  <a:pt x="3340798" y="749300"/>
                </a:lnTo>
                <a:lnTo>
                  <a:pt x="3340798" y="736600"/>
                </a:lnTo>
                <a:close/>
              </a:path>
              <a:path w="7076440" h="3162300">
                <a:moveTo>
                  <a:pt x="7075988" y="304800"/>
                </a:moveTo>
                <a:lnTo>
                  <a:pt x="3802753" y="304800"/>
                </a:lnTo>
                <a:lnTo>
                  <a:pt x="3795152" y="558800"/>
                </a:lnTo>
                <a:lnTo>
                  <a:pt x="7075988" y="558800"/>
                </a:lnTo>
                <a:lnTo>
                  <a:pt x="7075988" y="304800"/>
                </a:lnTo>
                <a:close/>
              </a:path>
              <a:path w="7076440" h="3162300">
                <a:moveTo>
                  <a:pt x="3712373" y="469900"/>
                </a:moveTo>
                <a:lnTo>
                  <a:pt x="3620758" y="482600"/>
                </a:lnTo>
                <a:lnTo>
                  <a:pt x="3706761" y="482600"/>
                </a:lnTo>
                <a:lnTo>
                  <a:pt x="3712373" y="469900"/>
                </a:lnTo>
                <a:close/>
              </a:path>
              <a:path w="7076440" h="3162300">
                <a:moveTo>
                  <a:pt x="7075988" y="177800"/>
                </a:moveTo>
                <a:lnTo>
                  <a:pt x="3913808" y="177800"/>
                </a:lnTo>
                <a:lnTo>
                  <a:pt x="3913808" y="266700"/>
                </a:lnTo>
                <a:lnTo>
                  <a:pt x="7075988" y="266700"/>
                </a:lnTo>
                <a:lnTo>
                  <a:pt x="7075988" y="177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08412" y="2520438"/>
            <a:ext cx="324485" cy="330200"/>
          </a:xfrm>
          <a:custGeom>
            <a:avLst/>
            <a:gdLst/>
            <a:ahLst/>
            <a:cxnLst/>
            <a:rect l="l" t="t" r="r" b="b"/>
            <a:pathLst>
              <a:path w="324485" h="330200">
                <a:moveTo>
                  <a:pt x="90943" y="0"/>
                </a:moveTo>
                <a:lnTo>
                  <a:pt x="0" y="204844"/>
                </a:lnTo>
                <a:lnTo>
                  <a:pt x="3910" y="208738"/>
                </a:lnTo>
                <a:lnTo>
                  <a:pt x="7288" y="213290"/>
                </a:lnTo>
                <a:lnTo>
                  <a:pt x="16766" y="245351"/>
                </a:lnTo>
                <a:lnTo>
                  <a:pt x="222484" y="329897"/>
                </a:lnTo>
                <a:lnTo>
                  <a:pt x="324157" y="105831"/>
                </a:lnTo>
                <a:lnTo>
                  <a:pt x="90943" y="0"/>
                </a:lnTo>
                <a:close/>
              </a:path>
            </a:pathLst>
          </a:custGeom>
          <a:solidFill>
            <a:srgbClr val="A5DF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99356" y="2516873"/>
            <a:ext cx="238760" cy="335280"/>
          </a:xfrm>
          <a:custGeom>
            <a:avLst/>
            <a:gdLst/>
            <a:ahLst/>
            <a:cxnLst/>
            <a:rect l="l" t="t" r="r" b="b"/>
            <a:pathLst>
              <a:path w="238760" h="335280">
                <a:moveTo>
                  <a:pt x="1578" y="0"/>
                </a:moveTo>
                <a:lnTo>
                  <a:pt x="0" y="3564"/>
                </a:lnTo>
                <a:lnTo>
                  <a:pt x="233213" y="109396"/>
                </a:lnTo>
                <a:lnTo>
                  <a:pt x="131541" y="333462"/>
                </a:lnTo>
                <a:lnTo>
                  <a:pt x="135154" y="334947"/>
                </a:lnTo>
                <a:lnTo>
                  <a:pt x="237576" y="109240"/>
                </a:lnTo>
                <a:lnTo>
                  <a:pt x="235841" y="108412"/>
                </a:lnTo>
                <a:lnTo>
                  <a:pt x="236592" y="106706"/>
                </a:lnTo>
                <a:lnTo>
                  <a:pt x="1578" y="0"/>
                </a:lnTo>
                <a:close/>
              </a:path>
              <a:path w="238760" h="335280">
                <a:moveTo>
                  <a:pt x="236592" y="106706"/>
                </a:moveTo>
                <a:lnTo>
                  <a:pt x="235888" y="108395"/>
                </a:lnTo>
                <a:lnTo>
                  <a:pt x="237576" y="109240"/>
                </a:lnTo>
                <a:lnTo>
                  <a:pt x="238422" y="107410"/>
                </a:lnTo>
                <a:lnTo>
                  <a:pt x="236592" y="10670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37826" y="2696631"/>
            <a:ext cx="1230630" cy="1775460"/>
          </a:xfrm>
          <a:custGeom>
            <a:avLst/>
            <a:gdLst/>
            <a:ahLst/>
            <a:cxnLst/>
            <a:rect l="l" t="t" r="r" b="b"/>
            <a:pathLst>
              <a:path w="1230629" h="1775460">
                <a:moveTo>
                  <a:pt x="138767" y="410767"/>
                </a:moveTo>
                <a:lnTo>
                  <a:pt x="113524" y="452840"/>
                </a:lnTo>
                <a:lnTo>
                  <a:pt x="90585" y="496381"/>
                </a:lnTo>
                <a:lnTo>
                  <a:pt x="70033" y="541307"/>
                </a:lnTo>
                <a:lnTo>
                  <a:pt x="51951" y="587536"/>
                </a:lnTo>
                <a:lnTo>
                  <a:pt x="36424" y="634983"/>
                </a:lnTo>
                <a:lnTo>
                  <a:pt x="23533" y="683565"/>
                </a:lnTo>
                <a:lnTo>
                  <a:pt x="13362" y="733201"/>
                </a:lnTo>
                <a:lnTo>
                  <a:pt x="5994" y="783807"/>
                </a:lnTo>
                <a:lnTo>
                  <a:pt x="1512" y="835299"/>
                </a:lnTo>
                <a:lnTo>
                  <a:pt x="0" y="887595"/>
                </a:lnTo>
                <a:lnTo>
                  <a:pt x="1505" y="939737"/>
                </a:lnTo>
                <a:lnTo>
                  <a:pt x="5965" y="991085"/>
                </a:lnTo>
                <a:lnTo>
                  <a:pt x="13298" y="1041556"/>
                </a:lnTo>
                <a:lnTo>
                  <a:pt x="23421" y="1091066"/>
                </a:lnTo>
                <a:lnTo>
                  <a:pt x="36252" y="1139533"/>
                </a:lnTo>
                <a:lnTo>
                  <a:pt x="51709" y="1186874"/>
                </a:lnTo>
                <a:lnTo>
                  <a:pt x="69708" y="1233005"/>
                </a:lnTo>
                <a:lnTo>
                  <a:pt x="90167" y="1277844"/>
                </a:lnTo>
                <a:lnTo>
                  <a:pt x="113005" y="1321307"/>
                </a:lnTo>
                <a:lnTo>
                  <a:pt x="138137" y="1363311"/>
                </a:lnTo>
                <a:lnTo>
                  <a:pt x="165483" y="1403773"/>
                </a:lnTo>
                <a:lnTo>
                  <a:pt x="194959" y="1442610"/>
                </a:lnTo>
                <a:lnTo>
                  <a:pt x="226483" y="1479739"/>
                </a:lnTo>
                <a:lnTo>
                  <a:pt x="259972" y="1515076"/>
                </a:lnTo>
                <a:lnTo>
                  <a:pt x="295310" y="1548540"/>
                </a:lnTo>
                <a:lnTo>
                  <a:pt x="332439" y="1580045"/>
                </a:lnTo>
                <a:lnTo>
                  <a:pt x="371276" y="1609510"/>
                </a:lnTo>
                <a:lnTo>
                  <a:pt x="411738" y="1636850"/>
                </a:lnTo>
                <a:lnTo>
                  <a:pt x="453742" y="1661982"/>
                </a:lnTo>
                <a:lnTo>
                  <a:pt x="497205" y="1684822"/>
                </a:lnTo>
                <a:lnTo>
                  <a:pt x="542043" y="1705288"/>
                </a:lnTo>
                <a:lnTo>
                  <a:pt x="588175" y="1723296"/>
                </a:lnTo>
                <a:lnTo>
                  <a:pt x="635515" y="1738762"/>
                </a:lnTo>
                <a:lnTo>
                  <a:pt x="683983" y="1751603"/>
                </a:lnTo>
                <a:lnTo>
                  <a:pt x="733493" y="1761736"/>
                </a:lnTo>
                <a:lnTo>
                  <a:pt x="783964" y="1769076"/>
                </a:lnTo>
                <a:lnTo>
                  <a:pt x="835312" y="1773542"/>
                </a:lnTo>
                <a:lnTo>
                  <a:pt x="887454" y="1775049"/>
                </a:lnTo>
                <a:lnTo>
                  <a:pt x="939079" y="1773577"/>
                </a:lnTo>
                <a:lnTo>
                  <a:pt x="989919" y="1769214"/>
                </a:lnTo>
                <a:lnTo>
                  <a:pt x="1039898" y="1762037"/>
                </a:lnTo>
                <a:lnTo>
                  <a:pt x="1088939" y="1752125"/>
                </a:lnTo>
                <a:lnTo>
                  <a:pt x="1136966" y="1739557"/>
                </a:lnTo>
                <a:lnTo>
                  <a:pt x="1183904" y="1724412"/>
                </a:lnTo>
                <a:lnTo>
                  <a:pt x="1229674" y="1706768"/>
                </a:lnTo>
                <a:lnTo>
                  <a:pt x="1229065" y="1705376"/>
                </a:lnTo>
                <a:lnTo>
                  <a:pt x="1230612" y="1704719"/>
                </a:lnTo>
                <a:lnTo>
                  <a:pt x="1230612" y="608197"/>
                </a:lnTo>
                <a:lnTo>
                  <a:pt x="956283" y="608197"/>
                </a:lnTo>
                <a:lnTo>
                  <a:pt x="956283" y="539229"/>
                </a:lnTo>
                <a:lnTo>
                  <a:pt x="685331" y="539229"/>
                </a:lnTo>
                <a:lnTo>
                  <a:pt x="743666" y="467851"/>
                </a:lnTo>
                <a:lnTo>
                  <a:pt x="433172" y="418092"/>
                </a:lnTo>
                <a:lnTo>
                  <a:pt x="165636" y="418092"/>
                </a:lnTo>
                <a:lnTo>
                  <a:pt x="151741" y="416076"/>
                </a:lnTo>
                <a:lnTo>
                  <a:pt x="138767" y="410767"/>
                </a:lnTo>
                <a:close/>
              </a:path>
              <a:path w="1230629" h="1775460">
                <a:moveTo>
                  <a:pt x="1230612" y="389185"/>
                </a:moveTo>
                <a:lnTo>
                  <a:pt x="1144049" y="389185"/>
                </a:lnTo>
                <a:lnTo>
                  <a:pt x="1144049" y="608197"/>
                </a:lnTo>
                <a:lnTo>
                  <a:pt x="1230612" y="608197"/>
                </a:lnTo>
                <a:lnTo>
                  <a:pt x="1230612" y="534443"/>
                </a:lnTo>
                <a:lnTo>
                  <a:pt x="1217382" y="534443"/>
                </a:lnTo>
                <a:lnTo>
                  <a:pt x="1186557" y="529094"/>
                </a:lnTo>
                <a:lnTo>
                  <a:pt x="1187964" y="521352"/>
                </a:lnTo>
                <a:lnTo>
                  <a:pt x="1230612" y="521352"/>
                </a:lnTo>
                <a:lnTo>
                  <a:pt x="1230612" y="389185"/>
                </a:lnTo>
                <a:close/>
              </a:path>
              <a:path w="1230629" h="1775460">
                <a:moveTo>
                  <a:pt x="1230612" y="350899"/>
                </a:moveTo>
                <a:lnTo>
                  <a:pt x="715594" y="350899"/>
                </a:lnTo>
                <a:lnTo>
                  <a:pt x="930948" y="481942"/>
                </a:lnTo>
                <a:lnTo>
                  <a:pt x="685331" y="539229"/>
                </a:lnTo>
                <a:lnTo>
                  <a:pt x="956283" y="539229"/>
                </a:lnTo>
                <a:lnTo>
                  <a:pt x="956283" y="389185"/>
                </a:lnTo>
                <a:lnTo>
                  <a:pt x="1230612" y="389185"/>
                </a:lnTo>
                <a:lnTo>
                  <a:pt x="1230612" y="350899"/>
                </a:lnTo>
                <a:close/>
              </a:path>
              <a:path w="1230629" h="1775460">
                <a:moveTo>
                  <a:pt x="1218101" y="530501"/>
                </a:moveTo>
                <a:lnTo>
                  <a:pt x="1217382" y="534443"/>
                </a:lnTo>
                <a:lnTo>
                  <a:pt x="1230612" y="534443"/>
                </a:lnTo>
                <a:lnTo>
                  <a:pt x="1230612" y="532676"/>
                </a:lnTo>
                <a:lnTo>
                  <a:pt x="1218101" y="530501"/>
                </a:lnTo>
                <a:close/>
              </a:path>
              <a:path w="1230629" h="1775460">
                <a:moveTo>
                  <a:pt x="1230612" y="521352"/>
                </a:moveTo>
                <a:lnTo>
                  <a:pt x="1187964" y="521352"/>
                </a:lnTo>
                <a:lnTo>
                  <a:pt x="1218789" y="526702"/>
                </a:lnTo>
                <a:lnTo>
                  <a:pt x="1218101" y="530501"/>
                </a:lnTo>
                <a:lnTo>
                  <a:pt x="1230612" y="532676"/>
                </a:lnTo>
                <a:lnTo>
                  <a:pt x="1230612" y="521352"/>
                </a:lnTo>
                <a:close/>
              </a:path>
              <a:path w="1230629" h="1775460">
                <a:moveTo>
                  <a:pt x="887454" y="0"/>
                </a:moveTo>
                <a:lnTo>
                  <a:pt x="834725" y="1541"/>
                </a:lnTo>
                <a:lnTo>
                  <a:pt x="782808" y="6107"/>
                </a:lnTo>
                <a:lnTo>
                  <a:pt x="731791" y="13613"/>
                </a:lnTo>
                <a:lnTo>
                  <a:pt x="681758" y="23971"/>
                </a:lnTo>
                <a:lnTo>
                  <a:pt x="632796" y="37095"/>
                </a:lnTo>
                <a:lnTo>
                  <a:pt x="584991" y="52900"/>
                </a:lnTo>
                <a:lnTo>
                  <a:pt x="538430" y="71298"/>
                </a:lnTo>
                <a:lnTo>
                  <a:pt x="493197" y="92204"/>
                </a:lnTo>
                <a:lnTo>
                  <a:pt x="449380" y="115532"/>
                </a:lnTo>
                <a:lnTo>
                  <a:pt x="407064" y="141195"/>
                </a:lnTo>
                <a:lnTo>
                  <a:pt x="366336" y="169108"/>
                </a:lnTo>
                <a:lnTo>
                  <a:pt x="400590" y="210858"/>
                </a:lnTo>
                <a:lnTo>
                  <a:pt x="426942" y="257165"/>
                </a:lnTo>
                <a:lnTo>
                  <a:pt x="443869" y="306510"/>
                </a:lnTo>
                <a:lnTo>
                  <a:pt x="449850" y="357374"/>
                </a:lnTo>
                <a:lnTo>
                  <a:pt x="449850" y="362301"/>
                </a:lnTo>
                <a:lnTo>
                  <a:pt x="449568" y="372013"/>
                </a:lnTo>
                <a:lnTo>
                  <a:pt x="449286" y="376939"/>
                </a:lnTo>
                <a:lnTo>
                  <a:pt x="448442" y="386651"/>
                </a:lnTo>
                <a:lnTo>
                  <a:pt x="448191" y="388747"/>
                </a:lnTo>
                <a:lnTo>
                  <a:pt x="748654" y="436901"/>
                </a:lnTo>
                <a:lnTo>
                  <a:pt x="715594" y="350899"/>
                </a:lnTo>
                <a:lnTo>
                  <a:pt x="1230612" y="350899"/>
                </a:lnTo>
                <a:lnTo>
                  <a:pt x="1230612" y="126178"/>
                </a:lnTo>
                <a:lnTo>
                  <a:pt x="1189233" y="108874"/>
                </a:lnTo>
                <a:lnTo>
                  <a:pt x="1173192" y="71997"/>
                </a:lnTo>
                <a:lnTo>
                  <a:pt x="1173893" y="59884"/>
                </a:lnTo>
                <a:lnTo>
                  <a:pt x="1177095" y="48247"/>
                </a:lnTo>
                <a:lnTo>
                  <a:pt x="1131156" y="33812"/>
                </a:lnTo>
                <a:lnTo>
                  <a:pt x="1084188" y="21837"/>
                </a:lnTo>
                <a:lnTo>
                  <a:pt x="1036263" y="12394"/>
                </a:lnTo>
                <a:lnTo>
                  <a:pt x="987451" y="5557"/>
                </a:lnTo>
                <a:lnTo>
                  <a:pt x="937824" y="1401"/>
                </a:lnTo>
                <a:lnTo>
                  <a:pt x="887454" y="0"/>
                </a:lnTo>
                <a:close/>
              </a:path>
              <a:path w="1230629" h="1775460">
                <a:moveTo>
                  <a:pt x="219123" y="383790"/>
                </a:moveTo>
                <a:lnTo>
                  <a:pt x="179788" y="416611"/>
                </a:lnTo>
                <a:lnTo>
                  <a:pt x="165636" y="418092"/>
                </a:lnTo>
                <a:lnTo>
                  <a:pt x="433172" y="418092"/>
                </a:lnTo>
                <a:lnTo>
                  <a:pt x="219123" y="383790"/>
                </a:lnTo>
                <a:close/>
              </a:path>
            </a:pathLst>
          </a:custGeom>
          <a:solidFill>
            <a:srgbClr val="8D75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29944" y="2688750"/>
            <a:ext cx="1243965" cy="1791335"/>
          </a:xfrm>
          <a:custGeom>
            <a:avLst/>
            <a:gdLst/>
            <a:ahLst/>
            <a:cxnLst/>
            <a:rect l="l" t="t" r="r" b="b"/>
            <a:pathLst>
              <a:path w="1243964" h="1791335">
                <a:moveTo>
                  <a:pt x="140096" y="414347"/>
                </a:moveTo>
                <a:lnTo>
                  <a:pt x="114618" y="456803"/>
                </a:lnTo>
                <a:lnTo>
                  <a:pt x="91463" y="500741"/>
                </a:lnTo>
                <a:lnTo>
                  <a:pt x="70716" y="546076"/>
                </a:lnTo>
                <a:lnTo>
                  <a:pt x="52461" y="592724"/>
                </a:lnTo>
                <a:lnTo>
                  <a:pt x="36783" y="640602"/>
                </a:lnTo>
                <a:lnTo>
                  <a:pt x="23766" y="689624"/>
                </a:lnTo>
                <a:lnTo>
                  <a:pt x="13495" y="739707"/>
                </a:lnTo>
                <a:lnTo>
                  <a:pt x="6054" y="790766"/>
                </a:lnTo>
                <a:lnTo>
                  <a:pt x="1527" y="842718"/>
                </a:lnTo>
                <a:lnTo>
                  <a:pt x="0" y="895476"/>
                </a:lnTo>
                <a:lnTo>
                  <a:pt x="1241" y="943026"/>
                </a:lnTo>
                <a:lnTo>
                  <a:pt x="4923" y="989929"/>
                </a:lnTo>
                <a:lnTo>
                  <a:pt x="10984" y="1036124"/>
                </a:lnTo>
                <a:lnTo>
                  <a:pt x="19362" y="1081549"/>
                </a:lnTo>
                <a:lnTo>
                  <a:pt x="29995" y="1126142"/>
                </a:lnTo>
                <a:lnTo>
                  <a:pt x="42822" y="1169841"/>
                </a:lnTo>
                <a:lnTo>
                  <a:pt x="57781" y="1212584"/>
                </a:lnTo>
                <a:lnTo>
                  <a:pt x="74809" y="1254310"/>
                </a:lnTo>
                <a:lnTo>
                  <a:pt x="93844" y="1294956"/>
                </a:lnTo>
                <a:lnTo>
                  <a:pt x="114826" y="1334461"/>
                </a:lnTo>
                <a:lnTo>
                  <a:pt x="137692" y="1372763"/>
                </a:lnTo>
                <a:lnTo>
                  <a:pt x="162379" y="1409799"/>
                </a:lnTo>
                <a:lnTo>
                  <a:pt x="188827" y="1445509"/>
                </a:lnTo>
                <a:lnTo>
                  <a:pt x="216973" y="1479830"/>
                </a:lnTo>
                <a:lnTo>
                  <a:pt x="246756" y="1512700"/>
                </a:lnTo>
                <a:lnTo>
                  <a:pt x="278113" y="1544057"/>
                </a:lnTo>
                <a:lnTo>
                  <a:pt x="310983" y="1573840"/>
                </a:lnTo>
                <a:lnTo>
                  <a:pt x="345303" y="1601986"/>
                </a:lnTo>
                <a:lnTo>
                  <a:pt x="381013" y="1628434"/>
                </a:lnTo>
                <a:lnTo>
                  <a:pt x="418049" y="1653121"/>
                </a:lnTo>
                <a:lnTo>
                  <a:pt x="456351" y="1675987"/>
                </a:lnTo>
                <a:lnTo>
                  <a:pt x="495856" y="1696969"/>
                </a:lnTo>
                <a:lnTo>
                  <a:pt x="536502" y="1716004"/>
                </a:lnTo>
                <a:lnTo>
                  <a:pt x="578228" y="1733033"/>
                </a:lnTo>
                <a:lnTo>
                  <a:pt x="620971" y="1747991"/>
                </a:lnTo>
                <a:lnTo>
                  <a:pt x="664670" y="1760818"/>
                </a:lnTo>
                <a:lnTo>
                  <a:pt x="709263" y="1771451"/>
                </a:lnTo>
                <a:lnTo>
                  <a:pt x="754688" y="1779830"/>
                </a:lnTo>
                <a:lnTo>
                  <a:pt x="800883" y="1785891"/>
                </a:lnTo>
                <a:lnTo>
                  <a:pt x="847786" y="1789573"/>
                </a:lnTo>
                <a:lnTo>
                  <a:pt x="895336" y="1790814"/>
                </a:lnTo>
                <a:lnTo>
                  <a:pt x="895336" y="1786872"/>
                </a:lnTo>
                <a:lnTo>
                  <a:pt x="975789" y="1786872"/>
                </a:lnTo>
                <a:lnTo>
                  <a:pt x="999735" y="1784790"/>
                </a:lnTo>
                <a:lnTo>
                  <a:pt x="1012518" y="1782931"/>
                </a:lnTo>
                <a:lnTo>
                  <a:pt x="895336" y="1782931"/>
                </a:lnTo>
                <a:lnTo>
                  <a:pt x="843194" y="1781424"/>
                </a:lnTo>
                <a:lnTo>
                  <a:pt x="791846" y="1776958"/>
                </a:lnTo>
                <a:lnTo>
                  <a:pt x="741375" y="1769617"/>
                </a:lnTo>
                <a:lnTo>
                  <a:pt x="691864" y="1759484"/>
                </a:lnTo>
                <a:lnTo>
                  <a:pt x="643397" y="1746643"/>
                </a:lnTo>
                <a:lnTo>
                  <a:pt x="596056" y="1731177"/>
                </a:lnTo>
                <a:lnTo>
                  <a:pt x="549925" y="1713170"/>
                </a:lnTo>
                <a:lnTo>
                  <a:pt x="505086" y="1692704"/>
                </a:lnTo>
                <a:lnTo>
                  <a:pt x="461624" y="1669863"/>
                </a:lnTo>
                <a:lnTo>
                  <a:pt x="419620" y="1644731"/>
                </a:lnTo>
                <a:lnTo>
                  <a:pt x="379158" y="1617391"/>
                </a:lnTo>
                <a:lnTo>
                  <a:pt x="340321" y="1587927"/>
                </a:lnTo>
                <a:lnTo>
                  <a:pt x="303192" y="1556421"/>
                </a:lnTo>
                <a:lnTo>
                  <a:pt x="267854" y="1522958"/>
                </a:lnTo>
                <a:lnTo>
                  <a:pt x="234365" y="1487620"/>
                </a:lnTo>
                <a:lnTo>
                  <a:pt x="202841" y="1450492"/>
                </a:lnTo>
                <a:lnTo>
                  <a:pt x="173365" y="1411654"/>
                </a:lnTo>
                <a:lnTo>
                  <a:pt x="146019" y="1371192"/>
                </a:lnTo>
                <a:lnTo>
                  <a:pt x="120886" y="1329188"/>
                </a:lnTo>
                <a:lnTo>
                  <a:pt x="98049" y="1285726"/>
                </a:lnTo>
                <a:lnTo>
                  <a:pt x="77590" y="1240887"/>
                </a:lnTo>
                <a:lnTo>
                  <a:pt x="59590" y="1194756"/>
                </a:lnTo>
                <a:lnTo>
                  <a:pt x="44134" y="1147415"/>
                </a:lnTo>
                <a:lnTo>
                  <a:pt x="31303" y="1098948"/>
                </a:lnTo>
                <a:lnTo>
                  <a:pt x="21180" y="1049437"/>
                </a:lnTo>
                <a:lnTo>
                  <a:pt x="13847" y="998966"/>
                </a:lnTo>
                <a:lnTo>
                  <a:pt x="9386" y="947618"/>
                </a:lnTo>
                <a:lnTo>
                  <a:pt x="7881" y="895476"/>
                </a:lnTo>
                <a:lnTo>
                  <a:pt x="9394" y="843180"/>
                </a:lnTo>
                <a:lnTo>
                  <a:pt x="13875" y="791688"/>
                </a:lnTo>
                <a:lnTo>
                  <a:pt x="21243" y="741083"/>
                </a:lnTo>
                <a:lnTo>
                  <a:pt x="31414" y="691447"/>
                </a:lnTo>
                <a:lnTo>
                  <a:pt x="44305" y="642864"/>
                </a:lnTo>
                <a:lnTo>
                  <a:pt x="59833" y="595417"/>
                </a:lnTo>
                <a:lnTo>
                  <a:pt x="77914" y="549189"/>
                </a:lnTo>
                <a:lnTo>
                  <a:pt x="98466" y="504263"/>
                </a:lnTo>
                <a:lnTo>
                  <a:pt x="121405" y="460722"/>
                </a:lnTo>
                <a:lnTo>
                  <a:pt x="146649" y="418649"/>
                </a:lnTo>
                <a:lnTo>
                  <a:pt x="144382" y="417366"/>
                </a:lnTo>
                <a:lnTo>
                  <a:pt x="142176" y="415927"/>
                </a:lnTo>
                <a:lnTo>
                  <a:pt x="140096" y="414347"/>
                </a:lnTo>
                <a:close/>
              </a:path>
              <a:path w="1243964" h="1791335">
                <a:moveTo>
                  <a:pt x="975789" y="1786872"/>
                </a:moveTo>
                <a:lnTo>
                  <a:pt x="895336" y="1786872"/>
                </a:lnTo>
                <a:lnTo>
                  <a:pt x="895336" y="1790814"/>
                </a:lnTo>
                <a:lnTo>
                  <a:pt x="947932" y="1789294"/>
                </a:lnTo>
                <a:lnTo>
                  <a:pt x="975789" y="1786872"/>
                </a:lnTo>
                <a:close/>
              </a:path>
              <a:path w="1243964" h="1791335">
                <a:moveTo>
                  <a:pt x="1237556" y="1714649"/>
                </a:moveTo>
                <a:lnTo>
                  <a:pt x="1191785" y="1732294"/>
                </a:lnTo>
                <a:lnTo>
                  <a:pt x="1144848" y="1747439"/>
                </a:lnTo>
                <a:lnTo>
                  <a:pt x="1096820" y="1760007"/>
                </a:lnTo>
                <a:lnTo>
                  <a:pt x="1047779" y="1769918"/>
                </a:lnTo>
                <a:lnTo>
                  <a:pt x="997800" y="1777095"/>
                </a:lnTo>
                <a:lnTo>
                  <a:pt x="946960" y="1781459"/>
                </a:lnTo>
                <a:lnTo>
                  <a:pt x="895336" y="1782931"/>
                </a:lnTo>
                <a:lnTo>
                  <a:pt x="1012518" y="1782931"/>
                </a:lnTo>
                <a:lnTo>
                  <a:pt x="1050659" y="1777385"/>
                </a:lnTo>
                <a:lnTo>
                  <a:pt x="1100619" y="1767164"/>
                </a:lnTo>
                <a:lnTo>
                  <a:pt x="1149526" y="1754209"/>
                </a:lnTo>
                <a:lnTo>
                  <a:pt x="1197296" y="1738606"/>
                </a:lnTo>
                <a:lnTo>
                  <a:pt x="1243843" y="1720437"/>
                </a:lnTo>
                <a:lnTo>
                  <a:pt x="1240043" y="1720437"/>
                </a:lnTo>
                <a:lnTo>
                  <a:pt x="1237556" y="1714649"/>
                </a:lnTo>
                <a:close/>
              </a:path>
              <a:path w="1243964" h="1791335">
                <a:moveTo>
                  <a:pt x="1243280" y="1719045"/>
                </a:moveTo>
                <a:lnTo>
                  <a:pt x="1240043" y="1720437"/>
                </a:lnTo>
                <a:lnTo>
                  <a:pt x="1243843" y="1720437"/>
                </a:lnTo>
                <a:lnTo>
                  <a:pt x="1243280" y="1719045"/>
                </a:lnTo>
                <a:close/>
              </a:path>
              <a:path w="1243964" h="1791335">
                <a:moveTo>
                  <a:pt x="895336" y="0"/>
                </a:moveTo>
                <a:lnTo>
                  <a:pt x="842026" y="1577"/>
                </a:lnTo>
                <a:lnTo>
                  <a:pt x="789539" y="6216"/>
                </a:lnTo>
                <a:lnTo>
                  <a:pt x="737961" y="13829"/>
                </a:lnTo>
                <a:lnTo>
                  <a:pt x="687380" y="24330"/>
                </a:lnTo>
                <a:lnTo>
                  <a:pt x="637885" y="37630"/>
                </a:lnTo>
                <a:lnTo>
                  <a:pt x="589562" y="53642"/>
                </a:lnTo>
                <a:lnTo>
                  <a:pt x="542499" y="72279"/>
                </a:lnTo>
                <a:lnTo>
                  <a:pt x="496784" y="93454"/>
                </a:lnTo>
                <a:lnTo>
                  <a:pt x="452505" y="117078"/>
                </a:lnTo>
                <a:lnTo>
                  <a:pt x="409748" y="143065"/>
                </a:lnTo>
                <a:lnTo>
                  <a:pt x="368603" y="171328"/>
                </a:lnTo>
                <a:lnTo>
                  <a:pt x="370495" y="173189"/>
                </a:lnTo>
                <a:lnTo>
                  <a:pt x="372371" y="175082"/>
                </a:lnTo>
                <a:lnTo>
                  <a:pt x="374218" y="176989"/>
                </a:lnTo>
                <a:lnTo>
                  <a:pt x="414946" y="149077"/>
                </a:lnTo>
                <a:lnTo>
                  <a:pt x="457262" y="123414"/>
                </a:lnTo>
                <a:lnTo>
                  <a:pt x="501079" y="100086"/>
                </a:lnTo>
                <a:lnTo>
                  <a:pt x="546311" y="79180"/>
                </a:lnTo>
                <a:lnTo>
                  <a:pt x="592873" y="60781"/>
                </a:lnTo>
                <a:lnTo>
                  <a:pt x="640678" y="44977"/>
                </a:lnTo>
                <a:lnTo>
                  <a:pt x="689639" y="31852"/>
                </a:lnTo>
                <a:lnTo>
                  <a:pt x="739672" y="21494"/>
                </a:lnTo>
                <a:lnTo>
                  <a:pt x="790690" y="13989"/>
                </a:lnTo>
                <a:lnTo>
                  <a:pt x="842606" y="9422"/>
                </a:lnTo>
                <a:lnTo>
                  <a:pt x="895336" y="7881"/>
                </a:lnTo>
                <a:lnTo>
                  <a:pt x="895336" y="0"/>
                </a:lnTo>
                <a:close/>
              </a:path>
              <a:path w="1243964" h="1791335">
                <a:moveTo>
                  <a:pt x="895336" y="0"/>
                </a:moveTo>
                <a:lnTo>
                  <a:pt x="895336" y="7881"/>
                </a:lnTo>
                <a:lnTo>
                  <a:pt x="945706" y="9283"/>
                </a:lnTo>
                <a:lnTo>
                  <a:pt x="995333" y="13439"/>
                </a:lnTo>
                <a:lnTo>
                  <a:pt x="1044144" y="20275"/>
                </a:lnTo>
                <a:lnTo>
                  <a:pt x="1092070" y="29718"/>
                </a:lnTo>
                <a:lnTo>
                  <a:pt x="1139038" y="41694"/>
                </a:lnTo>
                <a:lnTo>
                  <a:pt x="1184977" y="56128"/>
                </a:lnTo>
                <a:lnTo>
                  <a:pt x="1185960" y="53642"/>
                </a:lnTo>
                <a:lnTo>
                  <a:pt x="1187041" y="51343"/>
                </a:lnTo>
                <a:lnTo>
                  <a:pt x="1188323" y="49044"/>
                </a:lnTo>
                <a:lnTo>
                  <a:pt x="1141868" y="34377"/>
                </a:lnTo>
                <a:lnTo>
                  <a:pt x="1094357" y="22205"/>
                </a:lnTo>
                <a:lnTo>
                  <a:pt x="1045870" y="12605"/>
                </a:lnTo>
                <a:lnTo>
                  <a:pt x="996485" y="5653"/>
                </a:lnTo>
                <a:lnTo>
                  <a:pt x="946280" y="1426"/>
                </a:lnTo>
                <a:lnTo>
                  <a:pt x="895336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68438" y="2796066"/>
            <a:ext cx="541020" cy="1605915"/>
          </a:xfrm>
          <a:custGeom>
            <a:avLst/>
            <a:gdLst/>
            <a:ahLst/>
            <a:cxnLst/>
            <a:rect l="l" t="t" r="r" b="b"/>
            <a:pathLst>
              <a:path w="541020" h="1605914">
                <a:moveTo>
                  <a:pt x="0" y="433241"/>
                </a:moveTo>
                <a:lnTo>
                  <a:pt x="0" y="1605285"/>
                </a:lnTo>
                <a:lnTo>
                  <a:pt x="47488" y="1583387"/>
                </a:lnTo>
                <a:lnTo>
                  <a:pt x="93421" y="1558825"/>
                </a:lnTo>
                <a:lnTo>
                  <a:pt x="137698" y="1531701"/>
                </a:lnTo>
                <a:lnTo>
                  <a:pt x="180219" y="1502112"/>
                </a:lnTo>
                <a:lnTo>
                  <a:pt x="220882" y="1470160"/>
                </a:lnTo>
                <a:lnTo>
                  <a:pt x="259588" y="1435944"/>
                </a:lnTo>
                <a:lnTo>
                  <a:pt x="296236" y="1399566"/>
                </a:lnTo>
                <a:lnTo>
                  <a:pt x="330725" y="1361123"/>
                </a:lnTo>
                <a:lnTo>
                  <a:pt x="328427" y="1358292"/>
                </a:lnTo>
                <a:lnTo>
                  <a:pt x="326363" y="1355211"/>
                </a:lnTo>
                <a:lnTo>
                  <a:pt x="324580" y="1351880"/>
                </a:lnTo>
                <a:lnTo>
                  <a:pt x="319226" y="1337359"/>
                </a:lnTo>
                <a:lnTo>
                  <a:pt x="317954" y="1322469"/>
                </a:lnTo>
                <a:lnTo>
                  <a:pt x="320525" y="1307963"/>
                </a:lnTo>
                <a:lnTo>
                  <a:pt x="326706" y="1294593"/>
                </a:lnTo>
                <a:lnTo>
                  <a:pt x="224363" y="1294593"/>
                </a:lnTo>
                <a:lnTo>
                  <a:pt x="224363" y="1201836"/>
                </a:lnTo>
                <a:lnTo>
                  <a:pt x="330772" y="1201836"/>
                </a:lnTo>
                <a:lnTo>
                  <a:pt x="330772" y="1067558"/>
                </a:lnTo>
                <a:lnTo>
                  <a:pt x="495595" y="1067558"/>
                </a:lnTo>
                <a:lnTo>
                  <a:pt x="509038" y="1023133"/>
                </a:lnTo>
                <a:lnTo>
                  <a:pt x="520186" y="977765"/>
                </a:lnTo>
                <a:lnTo>
                  <a:pt x="528972" y="931518"/>
                </a:lnTo>
                <a:lnTo>
                  <a:pt x="535330" y="884459"/>
                </a:lnTo>
                <a:lnTo>
                  <a:pt x="539194" y="836651"/>
                </a:lnTo>
                <a:lnTo>
                  <a:pt x="540496" y="788160"/>
                </a:lnTo>
                <a:lnTo>
                  <a:pt x="538777" y="732478"/>
                </a:lnTo>
                <a:lnTo>
                  <a:pt x="533688" y="677708"/>
                </a:lnTo>
                <a:lnTo>
                  <a:pt x="525332" y="623951"/>
                </a:lnTo>
                <a:lnTo>
                  <a:pt x="513810" y="571309"/>
                </a:lnTo>
                <a:lnTo>
                  <a:pt x="499423" y="520586"/>
                </a:lnTo>
                <a:lnTo>
                  <a:pt x="479831" y="520586"/>
                </a:lnTo>
                <a:lnTo>
                  <a:pt x="449005" y="515239"/>
                </a:lnTo>
                <a:lnTo>
                  <a:pt x="449726" y="511298"/>
                </a:lnTo>
                <a:lnTo>
                  <a:pt x="441609" y="509889"/>
                </a:lnTo>
                <a:lnTo>
                  <a:pt x="418181" y="509889"/>
                </a:lnTo>
                <a:lnTo>
                  <a:pt x="387356" y="504541"/>
                </a:lnTo>
                <a:lnTo>
                  <a:pt x="388075" y="500599"/>
                </a:lnTo>
                <a:lnTo>
                  <a:pt x="379964" y="499192"/>
                </a:lnTo>
                <a:lnTo>
                  <a:pt x="356530" y="499192"/>
                </a:lnTo>
                <a:lnTo>
                  <a:pt x="325705" y="493844"/>
                </a:lnTo>
                <a:lnTo>
                  <a:pt x="326424" y="489902"/>
                </a:lnTo>
                <a:lnTo>
                  <a:pt x="318330" y="488495"/>
                </a:lnTo>
                <a:lnTo>
                  <a:pt x="295021" y="488495"/>
                </a:lnTo>
                <a:lnTo>
                  <a:pt x="264195" y="483146"/>
                </a:lnTo>
                <a:lnTo>
                  <a:pt x="264836" y="479205"/>
                </a:lnTo>
                <a:lnTo>
                  <a:pt x="256726" y="477798"/>
                </a:lnTo>
                <a:lnTo>
                  <a:pt x="233371" y="477798"/>
                </a:lnTo>
                <a:lnTo>
                  <a:pt x="202545" y="472448"/>
                </a:lnTo>
                <a:lnTo>
                  <a:pt x="203187" y="468508"/>
                </a:lnTo>
                <a:lnTo>
                  <a:pt x="195076" y="467100"/>
                </a:lnTo>
                <a:lnTo>
                  <a:pt x="171720" y="467100"/>
                </a:lnTo>
                <a:lnTo>
                  <a:pt x="140895" y="461751"/>
                </a:lnTo>
                <a:lnTo>
                  <a:pt x="141536" y="457810"/>
                </a:lnTo>
                <a:lnTo>
                  <a:pt x="133427" y="456403"/>
                </a:lnTo>
                <a:lnTo>
                  <a:pt x="110070" y="456403"/>
                </a:lnTo>
                <a:lnTo>
                  <a:pt x="79245" y="451054"/>
                </a:lnTo>
                <a:lnTo>
                  <a:pt x="79886" y="447113"/>
                </a:lnTo>
                <a:lnTo>
                  <a:pt x="71776" y="445706"/>
                </a:lnTo>
                <a:lnTo>
                  <a:pt x="48420" y="445706"/>
                </a:lnTo>
                <a:lnTo>
                  <a:pt x="17594" y="440357"/>
                </a:lnTo>
                <a:lnTo>
                  <a:pt x="18235" y="436416"/>
                </a:lnTo>
                <a:lnTo>
                  <a:pt x="0" y="433241"/>
                </a:lnTo>
                <a:close/>
              </a:path>
              <a:path w="541020" h="1605914">
                <a:moveTo>
                  <a:pt x="330772" y="1201836"/>
                </a:moveTo>
                <a:lnTo>
                  <a:pt x="329083" y="1201836"/>
                </a:lnTo>
                <a:lnTo>
                  <a:pt x="329083" y="1291122"/>
                </a:lnTo>
                <a:lnTo>
                  <a:pt x="329631" y="1290387"/>
                </a:lnTo>
                <a:lnTo>
                  <a:pt x="330772" y="1288948"/>
                </a:lnTo>
                <a:lnTo>
                  <a:pt x="330772" y="1201836"/>
                </a:lnTo>
                <a:close/>
              </a:path>
              <a:path w="541020" h="1605914">
                <a:moveTo>
                  <a:pt x="480550" y="516646"/>
                </a:moveTo>
                <a:lnTo>
                  <a:pt x="479831" y="520586"/>
                </a:lnTo>
                <a:lnTo>
                  <a:pt x="499423" y="520586"/>
                </a:lnTo>
                <a:lnTo>
                  <a:pt x="499224" y="519883"/>
                </a:lnTo>
                <a:lnTo>
                  <a:pt x="480550" y="516646"/>
                </a:lnTo>
                <a:close/>
              </a:path>
              <a:path w="541020" h="1605914">
                <a:moveTo>
                  <a:pt x="494903" y="507497"/>
                </a:moveTo>
                <a:lnTo>
                  <a:pt x="450413" y="507497"/>
                </a:lnTo>
                <a:lnTo>
                  <a:pt x="481238" y="512846"/>
                </a:lnTo>
                <a:lnTo>
                  <a:pt x="480550" y="516646"/>
                </a:lnTo>
                <a:lnTo>
                  <a:pt x="499224" y="519883"/>
                </a:lnTo>
                <a:lnTo>
                  <a:pt x="494903" y="507497"/>
                </a:lnTo>
                <a:close/>
              </a:path>
              <a:path w="541020" h="1605914">
                <a:moveTo>
                  <a:pt x="491172" y="496799"/>
                </a:moveTo>
                <a:lnTo>
                  <a:pt x="388763" y="496799"/>
                </a:lnTo>
                <a:lnTo>
                  <a:pt x="419588" y="502149"/>
                </a:lnTo>
                <a:lnTo>
                  <a:pt x="418900" y="505948"/>
                </a:lnTo>
                <a:lnTo>
                  <a:pt x="449726" y="511298"/>
                </a:lnTo>
                <a:lnTo>
                  <a:pt x="450413" y="507497"/>
                </a:lnTo>
                <a:lnTo>
                  <a:pt x="494903" y="507497"/>
                </a:lnTo>
                <a:lnTo>
                  <a:pt x="491172" y="496799"/>
                </a:lnTo>
                <a:close/>
              </a:path>
              <a:path w="541020" h="1605914">
                <a:moveTo>
                  <a:pt x="418900" y="505948"/>
                </a:moveTo>
                <a:lnTo>
                  <a:pt x="418181" y="509889"/>
                </a:lnTo>
                <a:lnTo>
                  <a:pt x="441609" y="509889"/>
                </a:lnTo>
                <a:lnTo>
                  <a:pt x="418900" y="505948"/>
                </a:lnTo>
                <a:close/>
              </a:path>
              <a:path w="541020" h="1605914">
                <a:moveTo>
                  <a:pt x="487440" y="486102"/>
                </a:moveTo>
                <a:lnTo>
                  <a:pt x="327112" y="486102"/>
                </a:lnTo>
                <a:lnTo>
                  <a:pt x="357938" y="491450"/>
                </a:lnTo>
                <a:lnTo>
                  <a:pt x="357249" y="495251"/>
                </a:lnTo>
                <a:lnTo>
                  <a:pt x="388075" y="500599"/>
                </a:lnTo>
                <a:lnTo>
                  <a:pt x="388763" y="496799"/>
                </a:lnTo>
                <a:lnTo>
                  <a:pt x="491172" y="496799"/>
                </a:lnTo>
                <a:lnTo>
                  <a:pt x="487440" y="486102"/>
                </a:lnTo>
                <a:close/>
              </a:path>
              <a:path w="541020" h="1605914">
                <a:moveTo>
                  <a:pt x="357249" y="495251"/>
                </a:moveTo>
                <a:lnTo>
                  <a:pt x="356530" y="499192"/>
                </a:lnTo>
                <a:lnTo>
                  <a:pt x="379964" y="499192"/>
                </a:lnTo>
                <a:lnTo>
                  <a:pt x="357249" y="495251"/>
                </a:lnTo>
                <a:close/>
              </a:path>
              <a:path w="541020" h="1605914">
                <a:moveTo>
                  <a:pt x="483709" y="475405"/>
                </a:moveTo>
                <a:lnTo>
                  <a:pt x="265463" y="475405"/>
                </a:lnTo>
                <a:lnTo>
                  <a:pt x="296288" y="480753"/>
                </a:lnTo>
                <a:lnTo>
                  <a:pt x="295662" y="484554"/>
                </a:lnTo>
                <a:lnTo>
                  <a:pt x="326424" y="489902"/>
                </a:lnTo>
                <a:lnTo>
                  <a:pt x="327112" y="486102"/>
                </a:lnTo>
                <a:lnTo>
                  <a:pt x="487440" y="486102"/>
                </a:lnTo>
                <a:lnTo>
                  <a:pt x="483709" y="475405"/>
                </a:lnTo>
                <a:close/>
              </a:path>
              <a:path w="541020" h="1605914">
                <a:moveTo>
                  <a:pt x="295662" y="484554"/>
                </a:moveTo>
                <a:lnTo>
                  <a:pt x="295021" y="488495"/>
                </a:lnTo>
                <a:lnTo>
                  <a:pt x="318330" y="488495"/>
                </a:lnTo>
                <a:lnTo>
                  <a:pt x="295662" y="484554"/>
                </a:lnTo>
                <a:close/>
              </a:path>
              <a:path w="541020" h="1605914">
                <a:moveTo>
                  <a:pt x="479509" y="464708"/>
                </a:moveTo>
                <a:lnTo>
                  <a:pt x="203812" y="464708"/>
                </a:lnTo>
                <a:lnTo>
                  <a:pt x="234637" y="470056"/>
                </a:lnTo>
                <a:lnTo>
                  <a:pt x="234012" y="473857"/>
                </a:lnTo>
                <a:lnTo>
                  <a:pt x="264836" y="479205"/>
                </a:lnTo>
                <a:lnTo>
                  <a:pt x="265463" y="475405"/>
                </a:lnTo>
                <a:lnTo>
                  <a:pt x="483709" y="475405"/>
                </a:lnTo>
                <a:lnTo>
                  <a:pt x="482451" y="471799"/>
                </a:lnTo>
                <a:lnTo>
                  <a:pt x="479509" y="464708"/>
                </a:lnTo>
                <a:close/>
              </a:path>
              <a:path w="541020" h="1605914">
                <a:moveTo>
                  <a:pt x="234012" y="473857"/>
                </a:moveTo>
                <a:lnTo>
                  <a:pt x="233371" y="477798"/>
                </a:lnTo>
                <a:lnTo>
                  <a:pt x="256726" y="477798"/>
                </a:lnTo>
                <a:lnTo>
                  <a:pt x="234012" y="473857"/>
                </a:lnTo>
                <a:close/>
              </a:path>
              <a:path w="541020" h="1605914">
                <a:moveTo>
                  <a:pt x="475071" y="454011"/>
                </a:moveTo>
                <a:lnTo>
                  <a:pt x="142162" y="454011"/>
                </a:lnTo>
                <a:lnTo>
                  <a:pt x="172987" y="459359"/>
                </a:lnTo>
                <a:lnTo>
                  <a:pt x="172361" y="463160"/>
                </a:lnTo>
                <a:lnTo>
                  <a:pt x="203187" y="468508"/>
                </a:lnTo>
                <a:lnTo>
                  <a:pt x="203812" y="464708"/>
                </a:lnTo>
                <a:lnTo>
                  <a:pt x="479509" y="464708"/>
                </a:lnTo>
                <a:lnTo>
                  <a:pt x="475071" y="454011"/>
                </a:lnTo>
                <a:close/>
              </a:path>
              <a:path w="541020" h="1605914">
                <a:moveTo>
                  <a:pt x="172361" y="463160"/>
                </a:moveTo>
                <a:lnTo>
                  <a:pt x="171720" y="467100"/>
                </a:lnTo>
                <a:lnTo>
                  <a:pt x="195076" y="467100"/>
                </a:lnTo>
                <a:lnTo>
                  <a:pt x="172361" y="463160"/>
                </a:lnTo>
                <a:close/>
              </a:path>
              <a:path w="541020" h="1605914">
                <a:moveTo>
                  <a:pt x="470633" y="443312"/>
                </a:moveTo>
                <a:lnTo>
                  <a:pt x="80511" y="443312"/>
                </a:lnTo>
                <a:lnTo>
                  <a:pt x="111337" y="448661"/>
                </a:lnTo>
                <a:lnTo>
                  <a:pt x="110710" y="452461"/>
                </a:lnTo>
                <a:lnTo>
                  <a:pt x="141536" y="457810"/>
                </a:lnTo>
                <a:lnTo>
                  <a:pt x="142162" y="454011"/>
                </a:lnTo>
                <a:lnTo>
                  <a:pt x="475071" y="454011"/>
                </a:lnTo>
                <a:lnTo>
                  <a:pt x="470633" y="443312"/>
                </a:lnTo>
                <a:close/>
              </a:path>
              <a:path w="541020" h="1605914">
                <a:moveTo>
                  <a:pt x="110710" y="452461"/>
                </a:moveTo>
                <a:lnTo>
                  <a:pt x="110070" y="456403"/>
                </a:lnTo>
                <a:lnTo>
                  <a:pt x="133427" y="456403"/>
                </a:lnTo>
                <a:lnTo>
                  <a:pt x="110710" y="452461"/>
                </a:lnTo>
                <a:close/>
              </a:path>
              <a:path w="541020" h="1605914">
                <a:moveTo>
                  <a:pt x="466196" y="432616"/>
                </a:moveTo>
                <a:lnTo>
                  <a:pt x="18862" y="432616"/>
                </a:lnTo>
                <a:lnTo>
                  <a:pt x="49687" y="437964"/>
                </a:lnTo>
                <a:lnTo>
                  <a:pt x="49061" y="441765"/>
                </a:lnTo>
                <a:lnTo>
                  <a:pt x="79886" y="447113"/>
                </a:lnTo>
                <a:lnTo>
                  <a:pt x="80511" y="443312"/>
                </a:lnTo>
                <a:lnTo>
                  <a:pt x="470633" y="443312"/>
                </a:lnTo>
                <a:lnTo>
                  <a:pt x="466196" y="432616"/>
                </a:lnTo>
                <a:close/>
              </a:path>
              <a:path w="541020" h="1605914">
                <a:moveTo>
                  <a:pt x="49061" y="441765"/>
                </a:moveTo>
                <a:lnTo>
                  <a:pt x="48420" y="445706"/>
                </a:lnTo>
                <a:lnTo>
                  <a:pt x="71776" y="445706"/>
                </a:lnTo>
                <a:lnTo>
                  <a:pt x="49061" y="441765"/>
                </a:lnTo>
                <a:close/>
              </a:path>
              <a:path w="541020" h="1605914">
                <a:moveTo>
                  <a:pt x="47934" y="0"/>
                </a:moveTo>
                <a:lnTo>
                  <a:pt x="13413" y="25070"/>
                </a:lnTo>
                <a:lnTo>
                  <a:pt x="0" y="26743"/>
                </a:lnTo>
                <a:lnTo>
                  <a:pt x="0" y="433241"/>
                </a:lnTo>
                <a:lnTo>
                  <a:pt x="18235" y="436416"/>
                </a:lnTo>
                <a:lnTo>
                  <a:pt x="18862" y="432616"/>
                </a:lnTo>
                <a:lnTo>
                  <a:pt x="466196" y="432616"/>
                </a:lnTo>
                <a:lnTo>
                  <a:pt x="441090" y="379626"/>
                </a:lnTo>
                <a:lnTo>
                  <a:pt x="416681" y="335715"/>
                </a:lnTo>
                <a:lnTo>
                  <a:pt x="389905" y="293374"/>
                </a:lnTo>
                <a:lnTo>
                  <a:pt x="360851" y="252692"/>
                </a:lnTo>
                <a:lnTo>
                  <a:pt x="329610" y="213758"/>
                </a:lnTo>
                <a:lnTo>
                  <a:pt x="296271" y="176662"/>
                </a:lnTo>
                <a:lnTo>
                  <a:pt x="260923" y="141494"/>
                </a:lnTo>
                <a:lnTo>
                  <a:pt x="223656" y="108342"/>
                </a:lnTo>
                <a:lnTo>
                  <a:pt x="184559" y="77296"/>
                </a:lnTo>
                <a:lnTo>
                  <a:pt x="143722" y="48445"/>
                </a:lnTo>
                <a:lnTo>
                  <a:pt x="101234" y="21879"/>
                </a:lnTo>
                <a:lnTo>
                  <a:pt x="47934" y="0"/>
                </a:lnTo>
                <a:close/>
              </a:path>
            </a:pathLst>
          </a:custGeom>
          <a:solidFill>
            <a:srgbClr val="FAD5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66891" y="2817945"/>
            <a:ext cx="550545" cy="1591310"/>
          </a:xfrm>
          <a:custGeom>
            <a:avLst/>
            <a:gdLst/>
            <a:ahLst/>
            <a:cxnLst/>
            <a:rect l="l" t="t" r="r" b="b"/>
            <a:pathLst>
              <a:path w="550545" h="1591310">
                <a:moveTo>
                  <a:pt x="332272" y="1339244"/>
                </a:moveTo>
                <a:lnTo>
                  <a:pt x="297635" y="1377841"/>
                </a:lnTo>
                <a:lnTo>
                  <a:pt x="260825" y="1414356"/>
                </a:lnTo>
                <a:lnTo>
                  <a:pt x="221943" y="1448689"/>
                </a:lnTo>
                <a:lnTo>
                  <a:pt x="181091" y="1480736"/>
                </a:lnTo>
                <a:lnTo>
                  <a:pt x="138369" y="1510399"/>
                </a:lnTo>
                <a:lnTo>
                  <a:pt x="93879" y="1537575"/>
                </a:lnTo>
                <a:lnTo>
                  <a:pt x="47722" y="1562163"/>
                </a:lnTo>
                <a:lnTo>
                  <a:pt x="0" y="1584062"/>
                </a:lnTo>
                <a:lnTo>
                  <a:pt x="3096" y="1591241"/>
                </a:lnTo>
                <a:lnTo>
                  <a:pt x="50199" y="1569672"/>
                </a:lnTo>
                <a:lnTo>
                  <a:pt x="95793" y="1545505"/>
                </a:lnTo>
                <a:lnTo>
                  <a:pt x="139782" y="1518837"/>
                </a:lnTo>
                <a:lnTo>
                  <a:pt x="182070" y="1489763"/>
                </a:lnTo>
                <a:lnTo>
                  <a:pt x="222563" y="1458377"/>
                </a:lnTo>
                <a:lnTo>
                  <a:pt x="261166" y="1424774"/>
                </a:lnTo>
                <a:lnTo>
                  <a:pt x="297783" y="1389051"/>
                </a:lnTo>
                <a:lnTo>
                  <a:pt x="332319" y="1351301"/>
                </a:lnTo>
                <a:lnTo>
                  <a:pt x="332272" y="1339244"/>
                </a:lnTo>
                <a:close/>
              </a:path>
              <a:path w="550545" h="1591310">
                <a:moveTo>
                  <a:pt x="500771" y="498003"/>
                </a:moveTo>
                <a:lnTo>
                  <a:pt x="515356" y="549429"/>
                </a:lnTo>
                <a:lnTo>
                  <a:pt x="526879" y="602071"/>
                </a:lnTo>
                <a:lnTo>
                  <a:pt x="535235" y="655828"/>
                </a:lnTo>
                <a:lnTo>
                  <a:pt x="540324" y="710598"/>
                </a:lnTo>
                <a:lnTo>
                  <a:pt x="542043" y="766281"/>
                </a:lnTo>
                <a:lnTo>
                  <a:pt x="540740" y="814771"/>
                </a:lnTo>
                <a:lnTo>
                  <a:pt x="536877" y="862579"/>
                </a:lnTo>
                <a:lnTo>
                  <a:pt x="530519" y="909639"/>
                </a:lnTo>
                <a:lnTo>
                  <a:pt x="521733" y="955885"/>
                </a:lnTo>
                <a:lnTo>
                  <a:pt x="510585" y="1001253"/>
                </a:lnTo>
                <a:lnTo>
                  <a:pt x="497142" y="1045678"/>
                </a:lnTo>
                <a:lnTo>
                  <a:pt x="505447" y="1045678"/>
                </a:lnTo>
                <a:lnTo>
                  <a:pt x="518760" y="1001228"/>
                </a:lnTo>
                <a:lnTo>
                  <a:pt x="529802" y="955844"/>
                </a:lnTo>
                <a:lnTo>
                  <a:pt x="538506" y="909592"/>
                </a:lnTo>
                <a:lnTo>
                  <a:pt x="544806" y="862538"/>
                </a:lnTo>
                <a:lnTo>
                  <a:pt x="548634" y="814746"/>
                </a:lnTo>
                <a:lnTo>
                  <a:pt x="549925" y="766281"/>
                </a:lnTo>
                <a:lnTo>
                  <a:pt x="548243" y="710954"/>
                </a:lnTo>
                <a:lnTo>
                  <a:pt x="543262" y="656518"/>
                </a:lnTo>
                <a:lnTo>
                  <a:pt x="535082" y="603068"/>
                </a:lnTo>
                <a:lnTo>
                  <a:pt x="523799" y="550703"/>
                </a:lnTo>
                <a:lnTo>
                  <a:pt x="509513" y="499521"/>
                </a:lnTo>
                <a:lnTo>
                  <a:pt x="500771" y="498003"/>
                </a:lnTo>
                <a:close/>
              </a:path>
              <a:path w="550545" h="1591310">
                <a:moveTo>
                  <a:pt x="102781" y="0"/>
                </a:moveTo>
                <a:lnTo>
                  <a:pt x="145269" y="26565"/>
                </a:lnTo>
                <a:lnTo>
                  <a:pt x="186106" y="55416"/>
                </a:lnTo>
                <a:lnTo>
                  <a:pt x="225203" y="86462"/>
                </a:lnTo>
                <a:lnTo>
                  <a:pt x="262470" y="119614"/>
                </a:lnTo>
                <a:lnTo>
                  <a:pt x="297818" y="154783"/>
                </a:lnTo>
                <a:lnTo>
                  <a:pt x="331157" y="191879"/>
                </a:lnTo>
                <a:lnTo>
                  <a:pt x="362398" y="230812"/>
                </a:lnTo>
                <a:lnTo>
                  <a:pt x="391451" y="271495"/>
                </a:lnTo>
                <a:lnTo>
                  <a:pt x="418228" y="313836"/>
                </a:lnTo>
                <a:lnTo>
                  <a:pt x="442637" y="357747"/>
                </a:lnTo>
                <a:lnTo>
                  <a:pt x="464590" y="403138"/>
                </a:lnTo>
                <a:lnTo>
                  <a:pt x="483998" y="449920"/>
                </a:lnTo>
                <a:lnTo>
                  <a:pt x="500771" y="498003"/>
                </a:lnTo>
                <a:lnTo>
                  <a:pt x="509513" y="499521"/>
                </a:lnTo>
                <a:lnTo>
                  <a:pt x="492569" y="450282"/>
                </a:lnTo>
                <a:lnTo>
                  <a:pt x="472888" y="402385"/>
                </a:lnTo>
                <a:lnTo>
                  <a:pt x="450566" y="355923"/>
                </a:lnTo>
                <a:lnTo>
                  <a:pt x="425695" y="310990"/>
                </a:lnTo>
                <a:lnTo>
                  <a:pt x="398370" y="267680"/>
                </a:lnTo>
                <a:lnTo>
                  <a:pt x="368684" y="226088"/>
                </a:lnTo>
                <a:lnTo>
                  <a:pt x="336732" y="186307"/>
                </a:lnTo>
                <a:lnTo>
                  <a:pt x="302606" y="148431"/>
                </a:lnTo>
                <a:lnTo>
                  <a:pt x="266400" y="112554"/>
                </a:lnTo>
                <a:lnTo>
                  <a:pt x="228208" y="78771"/>
                </a:lnTo>
                <a:lnTo>
                  <a:pt x="188125" y="47175"/>
                </a:lnTo>
                <a:lnTo>
                  <a:pt x="146243" y="17860"/>
                </a:lnTo>
                <a:lnTo>
                  <a:pt x="10278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76866" y="4125990"/>
            <a:ext cx="0" cy="95250"/>
          </a:xfrm>
          <a:custGeom>
            <a:avLst/>
            <a:gdLst/>
            <a:ahLst/>
            <a:cxnLst/>
            <a:rect l="l" t="t" r="r" b="b"/>
            <a:pathLst>
              <a:path w="0" h="95250">
                <a:moveTo>
                  <a:pt x="0" y="0"/>
                </a:moveTo>
                <a:lnTo>
                  <a:pt x="0" y="95149"/>
                </a:lnTo>
              </a:path>
            </a:pathLst>
          </a:custGeom>
          <a:ln w="5996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79898" y="4123456"/>
            <a:ext cx="50165" cy="62230"/>
          </a:xfrm>
          <a:custGeom>
            <a:avLst/>
            <a:gdLst/>
            <a:ahLst/>
            <a:cxnLst/>
            <a:rect l="l" t="t" r="r" b="b"/>
            <a:pathLst>
              <a:path w="50164" h="62229">
                <a:moveTo>
                  <a:pt x="0" y="0"/>
                </a:moveTo>
                <a:lnTo>
                  <a:pt x="49686" y="0"/>
                </a:lnTo>
                <a:lnTo>
                  <a:pt x="49686" y="61931"/>
                </a:lnTo>
                <a:lnTo>
                  <a:pt x="0" y="6193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29584" y="4203700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 h="0">
                <a:moveTo>
                  <a:pt x="0" y="0"/>
                </a:moveTo>
                <a:lnTo>
                  <a:pt x="147087" y="0"/>
                </a:lnTo>
              </a:path>
            </a:pathLst>
          </a:custGeom>
          <a:ln w="3555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241829" y="4154804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 h="0">
                <a:moveTo>
                  <a:pt x="0" y="0"/>
                </a:moveTo>
                <a:lnTo>
                  <a:pt x="134842" y="0"/>
                </a:lnTo>
              </a:path>
            </a:pathLst>
          </a:custGeom>
          <a:ln w="622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229584" y="4104640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 h="0">
                <a:moveTo>
                  <a:pt x="0" y="0"/>
                </a:moveTo>
                <a:lnTo>
                  <a:pt x="147087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29584" y="4123456"/>
            <a:ext cx="12700" cy="62230"/>
          </a:xfrm>
          <a:custGeom>
            <a:avLst/>
            <a:gdLst/>
            <a:ahLst/>
            <a:cxnLst/>
            <a:rect l="l" t="t" r="r" b="b"/>
            <a:pathLst>
              <a:path w="12700" h="62229">
                <a:moveTo>
                  <a:pt x="0" y="0"/>
                </a:moveTo>
                <a:lnTo>
                  <a:pt x="12245" y="0"/>
                </a:lnTo>
                <a:lnTo>
                  <a:pt x="12245" y="61931"/>
                </a:lnTo>
                <a:lnTo>
                  <a:pt x="0" y="6193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45218" y="4089815"/>
            <a:ext cx="262890" cy="132080"/>
          </a:xfrm>
          <a:custGeom>
            <a:avLst/>
            <a:gdLst/>
            <a:ahLst/>
            <a:cxnLst/>
            <a:rect l="l" t="t" r="r" b="b"/>
            <a:pathLst>
              <a:path w="262889" h="132079">
                <a:moveTo>
                  <a:pt x="0" y="0"/>
                </a:moveTo>
                <a:lnTo>
                  <a:pt x="262648" y="0"/>
                </a:lnTo>
                <a:lnTo>
                  <a:pt x="262648" y="131886"/>
                </a:lnTo>
                <a:lnTo>
                  <a:pt x="0" y="13188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293501" y="4019375"/>
            <a:ext cx="436880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50" spc="5" b="1" i="1">
                <a:solidFill>
                  <a:srgbClr val="231F20"/>
                </a:solidFill>
                <a:latin typeface="Bookman Old Style"/>
                <a:cs typeface="Bookman Old Style"/>
              </a:rPr>
              <a:t>l </a:t>
            </a:r>
            <a:r>
              <a:rPr dirty="0" sz="1450" spc="10" b="0">
                <a:solidFill>
                  <a:srgbClr val="231F20"/>
                </a:solidFill>
                <a:latin typeface="Bookman Old Style"/>
                <a:cs typeface="Bookman Old Style"/>
              </a:rPr>
              <a:t>&gt;</a:t>
            </a:r>
            <a:r>
              <a:rPr dirty="0" sz="1450" spc="-90" b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dirty="0" sz="1450" spc="10" b="0">
                <a:solidFill>
                  <a:srgbClr val="231F20"/>
                </a:solidFill>
                <a:latin typeface="Bookman Old Style"/>
                <a:cs typeface="Bookman Old Style"/>
              </a:rPr>
              <a:t>0</a:t>
            </a:r>
            <a:endParaRPr sz="1450">
              <a:latin typeface="Bookman Old Style"/>
              <a:cs typeface="Bookman Old Style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637572" y="2547714"/>
            <a:ext cx="117475" cy="95250"/>
          </a:xfrm>
          <a:custGeom>
            <a:avLst/>
            <a:gdLst/>
            <a:ahLst/>
            <a:cxnLst/>
            <a:rect l="l" t="t" r="r" b="b"/>
            <a:pathLst>
              <a:path w="117475" h="95250">
                <a:moveTo>
                  <a:pt x="0" y="0"/>
                </a:moveTo>
                <a:lnTo>
                  <a:pt x="117388" y="0"/>
                </a:lnTo>
                <a:lnTo>
                  <a:pt x="117388" y="95149"/>
                </a:lnTo>
                <a:lnTo>
                  <a:pt x="0" y="951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828013" y="2545180"/>
            <a:ext cx="50165" cy="62230"/>
          </a:xfrm>
          <a:custGeom>
            <a:avLst/>
            <a:gdLst/>
            <a:ahLst/>
            <a:cxnLst/>
            <a:rect l="l" t="t" r="r" b="b"/>
            <a:pathLst>
              <a:path w="50164" h="62230">
                <a:moveTo>
                  <a:pt x="0" y="0"/>
                </a:moveTo>
                <a:lnTo>
                  <a:pt x="49686" y="0"/>
                </a:lnTo>
                <a:lnTo>
                  <a:pt x="49686" y="61932"/>
                </a:lnTo>
                <a:lnTo>
                  <a:pt x="0" y="61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877699" y="2625089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 h="0">
                <a:moveTo>
                  <a:pt x="0" y="0"/>
                </a:moveTo>
                <a:lnTo>
                  <a:pt x="147087" y="0"/>
                </a:lnTo>
              </a:path>
            </a:pathLst>
          </a:custGeom>
          <a:ln w="355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889944" y="2576195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 h="0">
                <a:moveTo>
                  <a:pt x="0" y="0"/>
                </a:moveTo>
                <a:lnTo>
                  <a:pt x="134842" y="0"/>
                </a:lnTo>
              </a:path>
            </a:pathLst>
          </a:custGeom>
          <a:ln w="6222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877699" y="2526029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 h="0">
                <a:moveTo>
                  <a:pt x="0" y="0"/>
                </a:moveTo>
                <a:lnTo>
                  <a:pt x="147087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877699" y="2545180"/>
            <a:ext cx="12700" cy="62230"/>
          </a:xfrm>
          <a:custGeom>
            <a:avLst/>
            <a:gdLst/>
            <a:ahLst/>
            <a:cxnLst/>
            <a:rect l="l" t="t" r="r" b="b"/>
            <a:pathLst>
              <a:path w="12700" h="62230">
                <a:moveTo>
                  <a:pt x="0" y="0"/>
                </a:moveTo>
                <a:lnTo>
                  <a:pt x="12245" y="0"/>
                </a:lnTo>
                <a:lnTo>
                  <a:pt x="12245" y="61932"/>
                </a:lnTo>
                <a:lnTo>
                  <a:pt x="0" y="61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088267" y="2557566"/>
            <a:ext cx="62230" cy="40005"/>
          </a:xfrm>
          <a:custGeom>
            <a:avLst/>
            <a:gdLst/>
            <a:ahLst/>
            <a:cxnLst/>
            <a:rect l="l" t="t" r="r" b="b"/>
            <a:pathLst>
              <a:path w="62229" h="40005">
                <a:moveTo>
                  <a:pt x="0" y="0"/>
                </a:moveTo>
                <a:lnTo>
                  <a:pt x="62213" y="0"/>
                </a:lnTo>
                <a:lnTo>
                  <a:pt x="62213" y="39974"/>
                </a:lnTo>
                <a:lnTo>
                  <a:pt x="0" y="399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150481" y="2620010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 h="0">
                <a:moveTo>
                  <a:pt x="0" y="0"/>
                </a:moveTo>
                <a:lnTo>
                  <a:pt x="166792" y="0"/>
                </a:lnTo>
              </a:path>
            </a:pathLst>
          </a:custGeom>
          <a:ln w="4571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177505" y="2577464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 h="0">
                <a:moveTo>
                  <a:pt x="0" y="0"/>
                </a:moveTo>
                <a:lnTo>
                  <a:pt x="139768" y="0"/>
                </a:lnTo>
              </a:path>
            </a:pathLst>
          </a:custGeom>
          <a:ln w="3937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150481" y="2534920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 h="0">
                <a:moveTo>
                  <a:pt x="0" y="0"/>
                </a:moveTo>
                <a:lnTo>
                  <a:pt x="166792" y="0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941616" y="2441117"/>
            <a:ext cx="398145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268605" algn="l"/>
              </a:tabLst>
            </a:pPr>
            <a:r>
              <a:rPr dirty="0" sz="1450" spc="5" b="1" i="1">
                <a:solidFill>
                  <a:srgbClr val="231F20"/>
                </a:solidFill>
                <a:latin typeface="Bookman Old Style"/>
                <a:cs typeface="Bookman Old Style"/>
              </a:rPr>
              <a:t>l</a:t>
            </a:r>
            <a:r>
              <a:rPr dirty="0" sz="1450" spc="5" b="1" i="1">
                <a:solidFill>
                  <a:srgbClr val="231F20"/>
                </a:solidFill>
                <a:latin typeface="Bookman Old Style"/>
                <a:cs typeface="Bookman Old Style"/>
              </a:rPr>
              <a:t>	</a:t>
            </a:r>
            <a:r>
              <a:rPr dirty="0" sz="1450" spc="10" b="0">
                <a:solidFill>
                  <a:srgbClr val="231F20"/>
                </a:solidFill>
                <a:latin typeface="Bookman Old Style"/>
                <a:cs typeface="Bookman Old Style"/>
              </a:rPr>
              <a:t>0</a:t>
            </a:r>
            <a:endParaRPr sz="1450">
              <a:latin typeface="Bookman Old Style"/>
              <a:cs typeface="Bookman Old Style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150481" y="2557566"/>
            <a:ext cx="27305" cy="40005"/>
          </a:xfrm>
          <a:custGeom>
            <a:avLst/>
            <a:gdLst/>
            <a:ahLst/>
            <a:cxnLst/>
            <a:rect l="l" t="t" r="r" b="b"/>
            <a:pathLst>
              <a:path w="27304" h="40005">
                <a:moveTo>
                  <a:pt x="0" y="0"/>
                </a:moveTo>
                <a:lnTo>
                  <a:pt x="27024" y="0"/>
                </a:lnTo>
                <a:lnTo>
                  <a:pt x="27024" y="39974"/>
                </a:lnTo>
                <a:lnTo>
                  <a:pt x="0" y="399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385117" y="3764673"/>
            <a:ext cx="0" cy="137160"/>
          </a:xfrm>
          <a:custGeom>
            <a:avLst/>
            <a:gdLst/>
            <a:ahLst/>
            <a:cxnLst/>
            <a:rect l="l" t="t" r="r" b="b"/>
            <a:pathLst>
              <a:path w="0" h="137160">
                <a:moveTo>
                  <a:pt x="0" y="0"/>
                </a:moveTo>
                <a:lnTo>
                  <a:pt x="0" y="136531"/>
                </a:lnTo>
              </a:path>
            </a:pathLst>
          </a:custGeom>
          <a:ln w="546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978478" y="3021773"/>
            <a:ext cx="0" cy="137160"/>
          </a:xfrm>
          <a:custGeom>
            <a:avLst/>
            <a:gdLst/>
            <a:ahLst/>
            <a:cxnLst/>
            <a:rect l="l" t="t" r="r" b="b"/>
            <a:pathLst>
              <a:path w="0" h="137160">
                <a:moveTo>
                  <a:pt x="0" y="0"/>
                </a:moveTo>
                <a:lnTo>
                  <a:pt x="0" y="136532"/>
                </a:lnTo>
              </a:path>
            </a:pathLst>
          </a:custGeom>
          <a:ln w="546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483728" y="1918261"/>
            <a:ext cx="118110" cy="95250"/>
          </a:xfrm>
          <a:custGeom>
            <a:avLst/>
            <a:gdLst/>
            <a:ahLst/>
            <a:cxnLst/>
            <a:rect l="l" t="t" r="r" b="b"/>
            <a:pathLst>
              <a:path w="118110" h="95250">
                <a:moveTo>
                  <a:pt x="0" y="0"/>
                </a:moveTo>
                <a:lnTo>
                  <a:pt x="117529" y="0"/>
                </a:lnTo>
                <a:lnTo>
                  <a:pt x="117529" y="95149"/>
                </a:lnTo>
                <a:lnTo>
                  <a:pt x="0" y="951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294298" y="2476070"/>
            <a:ext cx="117475" cy="95250"/>
          </a:xfrm>
          <a:custGeom>
            <a:avLst/>
            <a:gdLst/>
            <a:ahLst/>
            <a:cxnLst/>
            <a:rect l="l" t="t" r="r" b="b"/>
            <a:pathLst>
              <a:path w="117475" h="95250">
                <a:moveTo>
                  <a:pt x="0" y="0"/>
                </a:moveTo>
                <a:lnTo>
                  <a:pt x="117389" y="0"/>
                </a:lnTo>
                <a:lnTo>
                  <a:pt x="117389" y="95149"/>
                </a:lnTo>
                <a:lnTo>
                  <a:pt x="0" y="951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831275" y="2530823"/>
            <a:ext cx="117475" cy="95250"/>
          </a:xfrm>
          <a:custGeom>
            <a:avLst/>
            <a:gdLst/>
            <a:ahLst/>
            <a:cxnLst/>
            <a:rect l="l" t="t" r="r" b="b"/>
            <a:pathLst>
              <a:path w="117475" h="95250">
                <a:moveTo>
                  <a:pt x="0" y="0"/>
                </a:moveTo>
                <a:lnTo>
                  <a:pt x="117388" y="0"/>
                </a:lnTo>
                <a:lnTo>
                  <a:pt x="117388" y="95150"/>
                </a:lnTo>
                <a:lnTo>
                  <a:pt x="0" y="951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021716" y="2528149"/>
            <a:ext cx="50165" cy="62230"/>
          </a:xfrm>
          <a:custGeom>
            <a:avLst/>
            <a:gdLst/>
            <a:ahLst/>
            <a:cxnLst/>
            <a:rect l="l" t="t" r="r" b="b"/>
            <a:pathLst>
              <a:path w="50164" h="62230">
                <a:moveTo>
                  <a:pt x="0" y="0"/>
                </a:moveTo>
                <a:lnTo>
                  <a:pt x="49686" y="0"/>
                </a:lnTo>
                <a:lnTo>
                  <a:pt x="49686" y="61931"/>
                </a:lnTo>
                <a:lnTo>
                  <a:pt x="0" y="6193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071402" y="2607945"/>
            <a:ext cx="116839" cy="0"/>
          </a:xfrm>
          <a:custGeom>
            <a:avLst/>
            <a:gdLst/>
            <a:ahLst/>
            <a:cxnLst/>
            <a:rect l="l" t="t" r="r" b="b"/>
            <a:pathLst>
              <a:path w="116839" h="0">
                <a:moveTo>
                  <a:pt x="0" y="0"/>
                </a:moveTo>
                <a:lnTo>
                  <a:pt x="116403" y="0"/>
                </a:lnTo>
              </a:path>
            </a:pathLst>
          </a:custGeom>
          <a:ln w="3682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083647" y="2559050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 h="0">
                <a:moveTo>
                  <a:pt x="0" y="0"/>
                </a:moveTo>
                <a:lnTo>
                  <a:pt x="104157" y="0"/>
                </a:lnTo>
              </a:path>
            </a:pathLst>
          </a:custGeom>
          <a:ln w="609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071402" y="2511425"/>
            <a:ext cx="116839" cy="0"/>
          </a:xfrm>
          <a:custGeom>
            <a:avLst/>
            <a:gdLst/>
            <a:ahLst/>
            <a:cxnLst/>
            <a:rect l="l" t="t" r="r" b="b"/>
            <a:pathLst>
              <a:path w="116839" h="0">
                <a:moveTo>
                  <a:pt x="0" y="0"/>
                </a:moveTo>
                <a:lnTo>
                  <a:pt x="116403" y="0"/>
                </a:lnTo>
              </a:path>
            </a:pathLst>
          </a:custGeom>
          <a:ln w="342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071402" y="2492375"/>
            <a:ext cx="147320" cy="0"/>
          </a:xfrm>
          <a:custGeom>
            <a:avLst/>
            <a:gdLst/>
            <a:ahLst/>
            <a:cxnLst/>
            <a:rect l="l" t="t" r="r" b="b"/>
            <a:pathLst>
              <a:path w="147319" h="0">
                <a:moveTo>
                  <a:pt x="0" y="0"/>
                </a:moveTo>
                <a:lnTo>
                  <a:pt x="147087" y="0"/>
                </a:lnTo>
              </a:path>
            </a:pathLst>
          </a:custGeom>
          <a:ln w="381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071402" y="2528149"/>
            <a:ext cx="12700" cy="62230"/>
          </a:xfrm>
          <a:custGeom>
            <a:avLst/>
            <a:gdLst/>
            <a:ahLst/>
            <a:cxnLst/>
            <a:rect l="l" t="t" r="r" b="b"/>
            <a:pathLst>
              <a:path w="12700" h="62230">
                <a:moveTo>
                  <a:pt x="0" y="0"/>
                </a:moveTo>
                <a:lnTo>
                  <a:pt x="12245" y="0"/>
                </a:lnTo>
                <a:lnTo>
                  <a:pt x="12245" y="61931"/>
                </a:lnTo>
                <a:lnTo>
                  <a:pt x="0" y="6193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218489" y="2494649"/>
            <a:ext cx="309245" cy="132080"/>
          </a:xfrm>
          <a:custGeom>
            <a:avLst/>
            <a:gdLst/>
            <a:ahLst/>
            <a:cxnLst/>
            <a:rect l="l" t="t" r="r" b="b"/>
            <a:pathLst>
              <a:path w="309245" h="132080">
                <a:moveTo>
                  <a:pt x="308814" y="0"/>
                </a:moveTo>
                <a:lnTo>
                  <a:pt x="0" y="0"/>
                </a:lnTo>
                <a:lnTo>
                  <a:pt x="0" y="131885"/>
                </a:lnTo>
                <a:lnTo>
                  <a:pt x="308814" y="131885"/>
                </a:lnTo>
                <a:lnTo>
                  <a:pt x="3088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135288" y="2424166"/>
            <a:ext cx="414655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50" spc="5" b="1" i="1">
                <a:solidFill>
                  <a:srgbClr val="231F20"/>
                </a:solidFill>
                <a:latin typeface="Bookman Old Style"/>
                <a:cs typeface="Bookman Old Style"/>
              </a:rPr>
              <a:t>l </a:t>
            </a:r>
            <a:r>
              <a:rPr dirty="0" sz="1450" spc="10" b="0">
                <a:solidFill>
                  <a:srgbClr val="231F20"/>
                </a:solidFill>
                <a:latin typeface="Bookman Old Style"/>
                <a:cs typeface="Bookman Old Style"/>
              </a:rPr>
              <a:t>&lt;</a:t>
            </a:r>
            <a:r>
              <a:rPr dirty="0" sz="1450" spc="-260" b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dirty="0" sz="1450" spc="10" b="0">
                <a:solidFill>
                  <a:srgbClr val="231F20"/>
                </a:solidFill>
                <a:latin typeface="Bookman Old Style"/>
                <a:cs typeface="Bookman Old Style"/>
              </a:rPr>
              <a:t>0</a:t>
            </a:r>
            <a:endParaRPr sz="1450">
              <a:latin typeface="Bookman Old Style"/>
              <a:cs typeface="Bookman Old Style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203147" y="2494649"/>
            <a:ext cx="0" cy="132080"/>
          </a:xfrm>
          <a:custGeom>
            <a:avLst/>
            <a:gdLst/>
            <a:ahLst/>
            <a:cxnLst/>
            <a:rect l="l" t="t" r="r" b="b"/>
            <a:pathLst>
              <a:path w="0" h="132080">
                <a:moveTo>
                  <a:pt x="0" y="0"/>
                </a:moveTo>
                <a:lnTo>
                  <a:pt x="0" y="131886"/>
                </a:lnTo>
              </a:path>
            </a:pathLst>
          </a:custGeom>
          <a:ln w="3068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218746" y="4548252"/>
            <a:ext cx="118110" cy="95250"/>
          </a:xfrm>
          <a:custGeom>
            <a:avLst/>
            <a:gdLst/>
            <a:ahLst/>
            <a:cxnLst/>
            <a:rect l="l" t="t" r="r" b="b"/>
            <a:pathLst>
              <a:path w="118110" h="95250">
                <a:moveTo>
                  <a:pt x="0" y="0"/>
                </a:moveTo>
                <a:lnTo>
                  <a:pt x="117529" y="0"/>
                </a:lnTo>
                <a:lnTo>
                  <a:pt x="117529" y="95149"/>
                </a:lnTo>
                <a:lnTo>
                  <a:pt x="0" y="951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058004" y="3119175"/>
            <a:ext cx="901065" cy="374650"/>
          </a:xfrm>
          <a:custGeom>
            <a:avLst/>
            <a:gdLst/>
            <a:ahLst/>
            <a:cxnLst/>
            <a:rect l="l" t="t" r="r" b="b"/>
            <a:pathLst>
              <a:path w="901064" h="374650">
                <a:moveTo>
                  <a:pt x="871548" y="355122"/>
                </a:moveTo>
                <a:lnTo>
                  <a:pt x="868593" y="362300"/>
                </a:lnTo>
                <a:lnTo>
                  <a:pt x="897589" y="374124"/>
                </a:lnTo>
                <a:lnTo>
                  <a:pt x="900544" y="366946"/>
                </a:lnTo>
                <a:lnTo>
                  <a:pt x="871548" y="355122"/>
                </a:lnTo>
                <a:close/>
              </a:path>
              <a:path w="901064" h="374650">
                <a:moveTo>
                  <a:pt x="813699" y="331475"/>
                </a:moveTo>
                <a:lnTo>
                  <a:pt x="810743" y="338654"/>
                </a:lnTo>
                <a:lnTo>
                  <a:pt x="839739" y="350476"/>
                </a:lnTo>
                <a:lnTo>
                  <a:pt x="842694" y="343298"/>
                </a:lnTo>
                <a:lnTo>
                  <a:pt x="813699" y="331475"/>
                </a:lnTo>
                <a:close/>
              </a:path>
              <a:path w="901064" h="374650">
                <a:moveTo>
                  <a:pt x="755708" y="307828"/>
                </a:moveTo>
                <a:lnTo>
                  <a:pt x="752751" y="315006"/>
                </a:lnTo>
                <a:lnTo>
                  <a:pt x="781748" y="326830"/>
                </a:lnTo>
                <a:lnTo>
                  <a:pt x="784703" y="319652"/>
                </a:lnTo>
                <a:lnTo>
                  <a:pt x="755708" y="307828"/>
                </a:lnTo>
                <a:close/>
              </a:path>
              <a:path w="901064" h="374650">
                <a:moveTo>
                  <a:pt x="697858" y="284041"/>
                </a:moveTo>
                <a:lnTo>
                  <a:pt x="694903" y="291360"/>
                </a:lnTo>
                <a:lnTo>
                  <a:pt x="723898" y="303183"/>
                </a:lnTo>
                <a:lnTo>
                  <a:pt x="726854" y="295864"/>
                </a:lnTo>
                <a:lnTo>
                  <a:pt x="697858" y="284041"/>
                </a:lnTo>
                <a:close/>
              </a:path>
              <a:path w="901064" h="374650">
                <a:moveTo>
                  <a:pt x="640008" y="260394"/>
                </a:moveTo>
                <a:lnTo>
                  <a:pt x="637052" y="267714"/>
                </a:lnTo>
                <a:lnTo>
                  <a:pt x="665907" y="279537"/>
                </a:lnTo>
                <a:lnTo>
                  <a:pt x="668863" y="272218"/>
                </a:lnTo>
                <a:lnTo>
                  <a:pt x="640008" y="260394"/>
                </a:lnTo>
                <a:close/>
              </a:path>
              <a:path w="901064" h="374650">
                <a:moveTo>
                  <a:pt x="582018" y="236748"/>
                </a:moveTo>
                <a:lnTo>
                  <a:pt x="579062" y="243926"/>
                </a:lnTo>
                <a:lnTo>
                  <a:pt x="608056" y="255891"/>
                </a:lnTo>
                <a:lnTo>
                  <a:pt x="611013" y="248570"/>
                </a:lnTo>
                <a:lnTo>
                  <a:pt x="582018" y="236748"/>
                </a:lnTo>
                <a:close/>
              </a:path>
              <a:path w="901064" h="374650">
                <a:moveTo>
                  <a:pt x="524168" y="213100"/>
                </a:moveTo>
                <a:lnTo>
                  <a:pt x="521213" y="220280"/>
                </a:lnTo>
                <a:lnTo>
                  <a:pt x="550208" y="232102"/>
                </a:lnTo>
                <a:lnTo>
                  <a:pt x="553163" y="224924"/>
                </a:lnTo>
                <a:lnTo>
                  <a:pt x="524168" y="213100"/>
                </a:lnTo>
                <a:close/>
              </a:path>
              <a:path w="901064" h="374650">
                <a:moveTo>
                  <a:pt x="466318" y="189454"/>
                </a:moveTo>
                <a:lnTo>
                  <a:pt x="463221" y="196632"/>
                </a:lnTo>
                <a:lnTo>
                  <a:pt x="492217" y="208456"/>
                </a:lnTo>
                <a:lnTo>
                  <a:pt x="495173" y="201278"/>
                </a:lnTo>
                <a:lnTo>
                  <a:pt x="466318" y="189454"/>
                </a:lnTo>
                <a:close/>
              </a:path>
              <a:path w="901064" h="374650">
                <a:moveTo>
                  <a:pt x="408327" y="165667"/>
                </a:moveTo>
                <a:lnTo>
                  <a:pt x="405371" y="172986"/>
                </a:lnTo>
                <a:lnTo>
                  <a:pt x="434366" y="184809"/>
                </a:lnTo>
                <a:lnTo>
                  <a:pt x="437323" y="177631"/>
                </a:lnTo>
                <a:lnTo>
                  <a:pt x="408327" y="165667"/>
                </a:lnTo>
                <a:close/>
              </a:path>
              <a:path w="901064" h="374650">
                <a:moveTo>
                  <a:pt x="350476" y="142020"/>
                </a:moveTo>
                <a:lnTo>
                  <a:pt x="347521" y="149339"/>
                </a:lnTo>
                <a:lnTo>
                  <a:pt x="376377" y="161162"/>
                </a:lnTo>
                <a:lnTo>
                  <a:pt x="379332" y="153843"/>
                </a:lnTo>
                <a:lnTo>
                  <a:pt x="350476" y="142020"/>
                </a:lnTo>
                <a:close/>
              </a:path>
              <a:path w="901064" h="374650">
                <a:moveTo>
                  <a:pt x="292487" y="118374"/>
                </a:moveTo>
                <a:lnTo>
                  <a:pt x="289532" y="125552"/>
                </a:lnTo>
                <a:lnTo>
                  <a:pt x="318526" y="137516"/>
                </a:lnTo>
                <a:lnTo>
                  <a:pt x="321482" y="130196"/>
                </a:lnTo>
                <a:lnTo>
                  <a:pt x="292487" y="118374"/>
                </a:lnTo>
                <a:close/>
              </a:path>
              <a:path w="901064" h="374650">
                <a:moveTo>
                  <a:pt x="234637" y="94726"/>
                </a:moveTo>
                <a:lnTo>
                  <a:pt x="231681" y="101906"/>
                </a:lnTo>
                <a:lnTo>
                  <a:pt x="260677" y="113728"/>
                </a:lnTo>
                <a:lnTo>
                  <a:pt x="263632" y="106550"/>
                </a:lnTo>
                <a:lnTo>
                  <a:pt x="234637" y="94726"/>
                </a:lnTo>
                <a:close/>
              </a:path>
              <a:path w="901064" h="374650">
                <a:moveTo>
                  <a:pt x="176787" y="71080"/>
                </a:moveTo>
                <a:lnTo>
                  <a:pt x="173831" y="78258"/>
                </a:lnTo>
                <a:lnTo>
                  <a:pt x="202685" y="90082"/>
                </a:lnTo>
                <a:lnTo>
                  <a:pt x="205642" y="82904"/>
                </a:lnTo>
                <a:lnTo>
                  <a:pt x="176787" y="71080"/>
                </a:lnTo>
                <a:close/>
              </a:path>
              <a:path w="901064" h="374650">
                <a:moveTo>
                  <a:pt x="118797" y="47293"/>
                </a:moveTo>
                <a:lnTo>
                  <a:pt x="115840" y="54612"/>
                </a:lnTo>
                <a:lnTo>
                  <a:pt x="144835" y="66436"/>
                </a:lnTo>
                <a:lnTo>
                  <a:pt x="147791" y="59256"/>
                </a:lnTo>
                <a:lnTo>
                  <a:pt x="118797" y="47293"/>
                </a:lnTo>
                <a:close/>
              </a:path>
              <a:path w="901064" h="374650">
                <a:moveTo>
                  <a:pt x="60946" y="23646"/>
                </a:moveTo>
                <a:lnTo>
                  <a:pt x="57990" y="30965"/>
                </a:lnTo>
                <a:lnTo>
                  <a:pt x="86845" y="42788"/>
                </a:lnTo>
                <a:lnTo>
                  <a:pt x="89801" y="35469"/>
                </a:lnTo>
                <a:lnTo>
                  <a:pt x="60946" y="23646"/>
                </a:lnTo>
                <a:close/>
              </a:path>
              <a:path w="901064" h="374650">
                <a:moveTo>
                  <a:pt x="2956" y="0"/>
                </a:moveTo>
                <a:lnTo>
                  <a:pt x="0" y="7178"/>
                </a:lnTo>
                <a:lnTo>
                  <a:pt x="28995" y="19142"/>
                </a:lnTo>
                <a:lnTo>
                  <a:pt x="31951" y="11822"/>
                </a:lnTo>
                <a:lnTo>
                  <a:pt x="2956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180935" y="2214830"/>
            <a:ext cx="247650" cy="510540"/>
          </a:xfrm>
          <a:custGeom>
            <a:avLst/>
            <a:gdLst/>
            <a:ahLst/>
            <a:cxnLst/>
            <a:rect l="l" t="t" r="r" b="b"/>
            <a:pathLst>
              <a:path w="247650" h="510539">
                <a:moveTo>
                  <a:pt x="236919" y="0"/>
                </a:moveTo>
                <a:lnTo>
                  <a:pt x="218888" y="1971"/>
                </a:lnTo>
                <a:lnTo>
                  <a:pt x="0" y="495297"/>
                </a:lnTo>
                <a:lnTo>
                  <a:pt x="1297" y="495594"/>
                </a:lnTo>
                <a:lnTo>
                  <a:pt x="2564" y="495923"/>
                </a:lnTo>
                <a:lnTo>
                  <a:pt x="27477" y="510452"/>
                </a:lnTo>
                <a:lnTo>
                  <a:pt x="247569" y="14685"/>
                </a:lnTo>
                <a:lnTo>
                  <a:pt x="236919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308208" y="2052118"/>
            <a:ext cx="181994" cy="251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216373" y="2765789"/>
            <a:ext cx="518159" cy="237490"/>
          </a:xfrm>
          <a:custGeom>
            <a:avLst/>
            <a:gdLst/>
            <a:ahLst/>
            <a:cxnLst/>
            <a:rect l="l" t="t" r="r" b="b"/>
            <a:pathLst>
              <a:path w="518160" h="237489">
                <a:moveTo>
                  <a:pt x="8806" y="0"/>
                </a:moveTo>
                <a:lnTo>
                  <a:pt x="8789" y="5645"/>
                </a:lnTo>
                <a:lnTo>
                  <a:pt x="7929" y="11228"/>
                </a:lnTo>
                <a:lnTo>
                  <a:pt x="6256" y="16562"/>
                </a:lnTo>
                <a:lnTo>
                  <a:pt x="4801" y="21362"/>
                </a:lnTo>
                <a:lnTo>
                  <a:pt x="2689" y="25976"/>
                </a:lnTo>
                <a:lnTo>
                  <a:pt x="0" y="30276"/>
                </a:lnTo>
                <a:lnTo>
                  <a:pt x="503415" y="236998"/>
                </a:lnTo>
                <a:lnTo>
                  <a:pt x="517756" y="226002"/>
                </a:lnTo>
                <a:lnTo>
                  <a:pt x="515301" y="208159"/>
                </a:lnTo>
                <a:lnTo>
                  <a:pt x="8806" y="0"/>
                </a:lnTo>
                <a:close/>
              </a:path>
            </a:pathLst>
          </a:custGeom>
          <a:solidFill>
            <a:srgbClr val="0CB1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646580" y="2882567"/>
            <a:ext cx="252729" cy="177165"/>
          </a:xfrm>
          <a:custGeom>
            <a:avLst/>
            <a:gdLst/>
            <a:ahLst/>
            <a:cxnLst/>
            <a:rect l="l" t="t" r="r" b="b"/>
            <a:pathLst>
              <a:path w="252729" h="177164">
                <a:moveTo>
                  <a:pt x="72487" y="0"/>
                </a:moveTo>
                <a:lnTo>
                  <a:pt x="87548" y="109225"/>
                </a:lnTo>
                <a:lnTo>
                  <a:pt x="0" y="176366"/>
                </a:lnTo>
                <a:lnTo>
                  <a:pt x="252230" y="176928"/>
                </a:lnTo>
                <a:lnTo>
                  <a:pt x="72487" y="0"/>
                </a:lnTo>
                <a:close/>
              </a:path>
            </a:pathLst>
          </a:custGeom>
          <a:solidFill>
            <a:srgbClr val="0CB1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111167" y="2708859"/>
            <a:ext cx="113784" cy="1139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907992" y="4382740"/>
            <a:ext cx="249104" cy="1719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467459" y="3626735"/>
            <a:ext cx="508000" cy="172720"/>
          </a:xfrm>
          <a:custGeom>
            <a:avLst/>
            <a:gdLst/>
            <a:ahLst/>
            <a:cxnLst/>
            <a:rect l="l" t="t" r="r" b="b"/>
            <a:pathLst>
              <a:path w="508000" h="172720">
                <a:moveTo>
                  <a:pt x="29839" y="155110"/>
                </a:moveTo>
                <a:lnTo>
                  <a:pt x="0" y="164823"/>
                </a:lnTo>
                <a:lnTo>
                  <a:pt x="2532" y="172283"/>
                </a:lnTo>
                <a:lnTo>
                  <a:pt x="32231" y="162570"/>
                </a:lnTo>
                <a:lnTo>
                  <a:pt x="29839" y="155110"/>
                </a:lnTo>
                <a:close/>
              </a:path>
              <a:path w="508000" h="172720">
                <a:moveTo>
                  <a:pt x="89237" y="135827"/>
                </a:moveTo>
                <a:lnTo>
                  <a:pt x="59538" y="145398"/>
                </a:lnTo>
                <a:lnTo>
                  <a:pt x="61931" y="152858"/>
                </a:lnTo>
                <a:lnTo>
                  <a:pt x="91630" y="143146"/>
                </a:lnTo>
                <a:lnTo>
                  <a:pt x="89237" y="135827"/>
                </a:lnTo>
                <a:close/>
              </a:path>
              <a:path w="508000" h="172720">
                <a:moveTo>
                  <a:pt x="148776" y="116403"/>
                </a:moveTo>
                <a:lnTo>
                  <a:pt x="118936" y="126114"/>
                </a:lnTo>
                <a:lnTo>
                  <a:pt x="121470" y="133435"/>
                </a:lnTo>
                <a:lnTo>
                  <a:pt x="151169" y="123863"/>
                </a:lnTo>
                <a:lnTo>
                  <a:pt x="148776" y="116403"/>
                </a:lnTo>
                <a:close/>
              </a:path>
              <a:path w="508000" h="172720">
                <a:moveTo>
                  <a:pt x="208174" y="96979"/>
                </a:moveTo>
                <a:lnTo>
                  <a:pt x="178475" y="106691"/>
                </a:lnTo>
                <a:lnTo>
                  <a:pt x="180868" y="114151"/>
                </a:lnTo>
                <a:lnTo>
                  <a:pt x="210708" y="104439"/>
                </a:lnTo>
                <a:lnTo>
                  <a:pt x="208174" y="96979"/>
                </a:lnTo>
                <a:close/>
              </a:path>
              <a:path w="508000" h="172720">
                <a:moveTo>
                  <a:pt x="267713" y="77555"/>
                </a:moveTo>
                <a:lnTo>
                  <a:pt x="238014" y="87266"/>
                </a:lnTo>
                <a:lnTo>
                  <a:pt x="240407" y="94726"/>
                </a:lnTo>
                <a:lnTo>
                  <a:pt x="270106" y="85015"/>
                </a:lnTo>
                <a:lnTo>
                  <a:pt x="267713" y="77555"/>
                </a:lnTo>
                <a:close/>
              </a:path>
              <a:path w="508000" h="172720">
                <a:moveTo>
                  <a:pt x="327111" y="58131"/>
                </a:moveTo>
                <a:lnTo>
                  <a:pt x="297412" y="67843"/>
                </a:lnTo>
                <a:lnTo>
                  <a:pt x="299805" y="75303"/>
                </a:lnTo>
                <a:lnTo>
                  <a:pt x="329646" y="65591"/>
                </a:lnTo>
                <a:lnTo>
                  <a:pt x="327111" y="58131"/>
                </a:lnTo>
                <a:close/>
              </a:path>
              <a:path w="508000" h="172720">
                <a:moveTo>
                  <a:pt x="386651" y="38848"/>
                </a:moveTo>
                <a:lnTo>
                  <a:pt x="356951" y="48559"/>
                </a:lnTo>
                <a:lnTo>
                  <a:pt x="359343" y="55878"/>
                </a:lnTo>
                <a:lnTo>
                  <a:pt x="389042" y="46167"/>
                </a:lnTo>
                <a:lnTo>
                  <a:pt x="386651" y="38848"/>
                </a:lnTo>
                <a:close/>
              </a:path>
              <a:path w="508000" h="172720">
                <a:moveTo>
                  <a:pt x="446190" y="19423"/>
                </a:moveTo>
                <a:lnTo>
                  <a:pt x="416350" y="29136"/>
                </a:lnTo>
                <a:lnTo>
                  <a:pt x="418743" y="36595"/>
                </a:lnTo>
                <a:lnTo>
                  <a:pt x="448583" y="26883"/>
                </a:lnTo>
                <a:lnTo>
                  <a:pt x="446190" y="19423"/>
                </a:lnTo>
                <a:close/>
              </a:path>
              <a:path w="508000" h="172720">
                <a:moveTo>
                  <a:pt x="505588" y="0"/>
                </a:moveTo>
                <a:lnTo>
                  <a:pt x="475889" y="9711"/>
                </a:lnTo>
                <a:lnTo>
                  <a:pt x="478282" y="17171"/>
                </a:lnTo>
                <a:lnTo>
                  <a:pt x="507979" y="7459"/>
                </a:lnTo>
                <a:lnTo>
                  <a:pt x="50558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124383" y="3217984"/>
            <a:ext cx="1819910" cy="323215"/>
          </a:xfrm>
          <a:custGeom>
            <a:avLst/>
            <a:gdLst/>
            <a:ahLst/>
            <a:cxnLst/>
            <a:rect l="l" t="t" r="r" b="b"/>
            <a:pathLst>
              <a:path w="1819910" h="323214">
                <a:moveTo>
                  <a:pt x="1788843" y="310081"/>
                </a:moveTo>
                <a:lnTo>
                  <a:pt x="1787436" y="317823"/>
                </a:lnTo>
                <a:lnTo>
                  <a:pt x="1818261" y="323171"/>
                </a:lnTo>
                <a:lnTo>
                  <a:pt x="1819668" y="315429"/>
                </a:lnTo>
                <a:lnTo>
                  <a:pt x="1788843" y="310081"/>
                </a:lnTo>
                <a:close/>
              </a:path>
              <a:path w="1819910" h="323214">
                <a:moveTo>
                  <a:pt x="1727192" y="299384"/>
                </a:moveTo>
                <a:lnTo>
                  <a:pt x="1725785" y="307125"/>
                </a:lnTo>
                <a:lnTo>
                  <a:pt x="1756610" y="312474"/>
                </a:lnTo>
                <a:lnTo>
                  <a:pt x="1758017" y="304732"/>
                </a:lnTo>
                <a:lnTo>
                  <a:pt x="1727192" y="299384"/>
                </a:lnTo>
                <a:close/>
              </a:path>
              <a:path w="1819910" h="323214">
                <a:moveTo>
                  <a:pt x="1665542" y="288687"/>
                </a:moveTo>
                <a:lnTo>
                  <a:pt x="1664135" y="296428"/>
                </a:lnTo>
                <a:lnTo>
                  <a:pt x="1694961" y="301777"/>
                </a:lnTo>
                <a:lnTo>
                  <a:pt x="1696368" y="294035"/>
                </a:lnTo>
                <a:lnTo>
                  <a:pt x="1665542" y="288687"/>
                </a:lnTo>
                <a:close/>
              </a:path>
              <a:path w="1819910" h="323214">
                <a:moveTo>
                  <a:pt x="1603893" y="278130"/>
                </a:moveTo>
                <a:lnTo>
                  <a:pt x="1602625" y="285730"/>
                </a:lnTo>
                <a:lnTo>
                  <a:pt x="1633310" y="291080"/>
                </a:lnTo>
                <a:lnTo>
                  <a:pt x="1634717" y="283479"/>
                </a:lnTo>
                <a:lnTo>
                  <a:pt x="1603893" y="278130"/>
                </a:lnTo>
                <a:close/>
              </a:path>
              <a:path w="1819910" h="323214">
                <a:moveTo>
                  <a:pt x="1542242" y="267434"/>
                </a:moveTo>
                <a:lnTo>
                  <a:pt x="1540974" y="275033"/>
                </a:lnTo>
                <a:lnTo>
                  <a:pt x="1571800" y="280382"/>
                </a:lnTo>
                <a:lnTo>
                  <a:pt x="1573067" y="272782"/>
                </a:lnTo>
                <a:lnTo>
                  <a:pt x="1542242" y="267434"/>
                </a:lnTo>
                <a:close/>
              </a:path>
              <a:path w="1819910" h="323214">
                <a:moveTo>
                  <a:pt x="1480592" y="256735"/>
                </a:moveTo>
                <a:lnTo>
                  <a:pt x="1479325" y="264336"/>
                </a:lnTo>
                <a:lnTo>
                  <a:pt x="1510150" y="269685"/>
                </a:lnTo>
                <a:lnTo>
                  <a:pt x="1511416" y="262084"/>
                </a:lnTo>
                <a:lnTo>
                  <a:pt x="1480592" y="256735"/>
                </a:lnTo>
                <a:close/>
              </a:path>
              <a:path w="1819910" h="323214">
                <a:moveTo>
                  <a:pt x="1418940" y="246038"/>
                </a:moveTo>
                <a:lnTo>
                  <a:pt x="1417674" y="253639"/>
                </a:lnTo>
                <a:lnTo>
                  <a:pt x="1448499" y="258988"/>
                </a:lnTo>
                <a:lnTo>
                  <a:pt x="1449767" y="251387"/>
                </a:lnTo>
                <a:lnTo>
                  <a:pt x="1418940" y="246038"/>
                </a:lnTo>
                <a:close/>
              </a:path>
              <a:path w="1819910" h="323214">
                <a:moveTo>
                  <a:pt x="1357292" y="235341"/>
                </a:moveTo>
                <a:lnTo>
                  <a:pt x="1356024" y="242942"/>
                </a:lnTo>
                <a:lnTo>
                  <a:pt x="1386850" y="248291"/>
                </a:lnTo>
                <a:lnTo>
                  <a:pt x="1388116" y="240690"/>
                </a:lnTo>
                <a:lnTo>
                  <a:pt x="1357292" y="235341"/>
                </a:lnTo>
                <a:close/>
              </a:path>
              <a:path w="1819910" h="323214">
                <a:moveTo>
                  <a:pt x="1295782" y="224643"/>
                </a:moveTo>
                <a:lnTo>
                  <a:pt x="1294373" y="232244"/>
                </a:lnTo>
                <a:lnTo>
                  <a:pt x="1325199" y="237592"/>
                </a:lnTo>
                <a:lnTo>
                  <a:pt x="1326466" y="229993"/>
                </a:lnTo>
                <a:lnTo>
                  <a:pt x="1295782" y="224643"/>
                </a:lnTo>
                <a:close/>
              </a:path>
              <a:path w="1819910" h="323214">
                <a:moveTo>
                  <a:pt x="1234131" y="213946"/>
                </a:moveTo>
                <a:lnTo>
                  <a:pt x="1232724" y="221547"/>
                </a:lnTo>
                <a:lnTo>
                  <a:pt x="1263548" y="226895"/>
                </a:lnTo>
                <a:lnTo>
                  <a:pt x="1264956" y="219294"/>
                </a:lnTo>
                <a:lnTo>
                  <a:pt x="1234131" y="213946"/>
                </a:lnTo>
                <a:close/>
              </a:path>
              <a:path w="1819910" h="323214">
                <a:moveTo>
                  <a:pt x="1172481" y="203249"/>
                </a:moveTo>
                <a:lnTo>
                  <a:pt x="1171073" y="210850"/>
                </a:lnTo>
                <a:lnTo>
                  <a:pt x="1201898" y="216198"/>
                </a:lnTo>
                <a:lnTo>
                  <a:pt x="1203305" y="208598"/>
                </a:lnTo>
                <a:lnTo>
                  <a:pt x="1172481" y="203249"/>
                </a:lnTo>
                <a:close/>
              </a:path>
              <a:path w="1819910" h="323214">
                <a:moveTo>
                  <a:pt x="1110830" y="192552"/>
                </a:moveTo>
                <a:lnTo>
                  <a:pt x="1109423" y="200153"/>
                </a:lnTo>
                <a:lnTo>
                  <a:pt x="1140247" y="205501"/>
                </a:lnTo>
                <a:lnTo>
                  <a:pt x="1141656" y="197900"/>
                </a:lnTo>
                <a:lnTo>
                  <a:pt x="1110830" y="192552"/>
                </a:lnTo>
                <a:close/>
              </a:path>
              <a:path w="1819910" h="323214">
                <a:moveTo>
                  <a:pt x="1049180" y="181855"/>
                </a:moveTo>
                <a:lnTo>
                  <a:pt x="1047772" y="189456"/>
                </a:lnTo>
                <a:lnTo>
                  <a:pt x="1078598" y="194804"/>
                </a:lnTo>
                <a:lnTo>
                  <a:pt x="1080005" y="187203"/>
                </a:lnTo>
                <a:lnTo>
                  <a:pt x="1049180" y="181855"/>
                </a:lnTo>
                <a:close/>
              </a:path>
              <a:path w="1819910" h="323214">
                <a:moveTo>
                  <a:pt x="987530" y="171157"/>
                </a:moveTo>
                <a:lnTo>
                  <a:pt x="986264" y="178758"/>
                </a:lnTo>
                <a:lnTo>
                  <a:pt x="1016947" y="184106"/>
                </a:lnTo>
                <a:lnTo>
                  <a:pt x="1018355" y="176505"/>
                </a:lnTo>
                <a:lnTo>
                  <a:pt x="987530" y="171157"/>
                </a:lnTo>
                <a:close/>
              </a:path>
              <a:path w="1819910" h="323214">
                <a:moveTo>
                  <a:pt x="925879" y="160460"/>
                </a:moveTo>
                <a:lnTo>
                  <a:pt x="924613" y="168201"/>
                </a:lnTo>
                <a:lnTo>
                  <a:pt x="955438" y="173409"/>
                </a:lnTo>
                <a:lnTo>
                  <a:pt x="956704" y="165808"/>
                </a:lnTo>
                <a:lnTo>
                  <a:pt x="925879" y="160460"/>
                </a:lnTo>
                <a:close/>
              </a:path>
              <a:path w="1819910" h="323214">
                <a:moveTo>
                  <a:pt x="864229" y="149762"/>
                </a:moveTo>
                <a:lnTo>
                  <a:pt x="862962" y="157504"/>
                </a:lnTo>
                <a:lnTo>
                  <a:pt x="893787" y="162853"/>
                </a:lnTo>
                <a:lnTo>
                  <a:pt x="895055" y="155111"/>
                </a:lnTo>
                <a:lnTo>
                  <a:pt x="864229" y="149762"/>
                </a:lnTo>
                <a:close/>
              </a:path>
              <a:path w="1819910" h="323214">
                <a:moveTo>
                  <a:pt x="802579" y="139066"/>
                </a:moveTo>
                <a:lnTo>
                  <a:pt x="801312" y="146806"/>
                </a:lnTo>
                <a:lnTo>
                  <a:pt x="832138" y="152156"/>
                </a:lnTo>
                <a:lnTo>
                  <a:pt x="833404" y="144414"/>
                </a:lnTo>
                <a:lnTo>
                  <a:pt x="802579" y="139066"/>
                </a:lnTo>
                <a:close/>
              </a:path>
              <a:path w="1819910" h="323214">
                <a:moveTo>
                  <a:pt x="740929" y="128367"/>
                </a:moveTo>
                <a:lnTo>
                  <a:pt x="739663" y="136109"/>
                </a:lnTo>
                <a:lnTo>
                  <a:pt x="770487" y="141458"/>
                </a:lnTo>
                <a:lnTo>
                  <a:pt x="771754" y="133717"/>
                </a:lnTo>
                <a:lnTo>
                  <a:pt x="740929" y="128367"/>
                </a:lnTo>
                <a:close/>
              </a:path>
              <a:path w="1819910" h="323214">
                <a:moveTo>
                  <a:pt x="679419" y="117670"/>
                </a:moveTo>
                <a:lnTo>
                  <a:pt x="678012" y="125412"/>
                </a:lnTo>
                <a:lnTo>
                  <a:pt x="708837" y="130761"/>
                </a:lnTo>
                <a:lnTo>
                  <a:pt x="710103" y="123019"/>
                </a:lnTo>
                <a:lnTo>
                  <a:pt x="679419" y="117670"/>
                </a:lnTo>
                <a:close/>
              </a:path>
              <a:path w="1819910" h="323214">
                <a:moveTo>
                  <a:pt x="617769" y="106973"/>
                </a:moveTo>
                <a:lnTo>
                  <a:pt x="616361" y="114715"/>
                </a:lnTo>
                <a:lnTo>
                  <a:pt x="647186" y="120063"/>
                </a:lnTo>
                <a:lnTo>
                  <a:pt x="648594" y="112322"/>
                </a:lnTo>
                <a:lnTo>
                  <a:pt x="617769" y="106973"/>
                </a:lnTo>
                <a:close/>
              </a:path>
              <a:path w="1819910" h="323214">
                <a:moveTo>
                  <a:pt x="556119" y="96276"/>
                </a:moveTo>
                <a:lnTo>
                  <a:pt x="554711" y="104018"/>
                </a:lnTo>
                <a:lnTo>
                  <a:pt x="585537" y="109366"/>
                </a:lnTo>
                <a:lnTo>
                  <a:pt x="586944" y="101625"/>
                </a:lnTo>
                <a:lnTo>
                  <a:pt x="556119" y="96276"/>
                </a:lnTo>
                <a:close/>
              </a:path>
              <a:path w="1819910" h="323214">
                <a:moveTo>
                  <a:pt x="494468" y="85578"/>
                </a:moveTo>
                <a:lnTo>
                  <a:pt x="493060" y="93320"/>
                </a:lnTo>
                <a:lnTo>
                  <a:pt x="523886" y="98668"/>
                </a:lnTo>
                <a:lnTo>
                  <a:pt x="525293" y="90928"/>
                </a:lnTo>
                <a:lnTo>
                  <a:pt x="494468" y="85578"/>
                </a:lnTo>
                <a:close/>
              </a:path>
              <a:path w="1819910" h="323214">
                <a:moveTo>
                  <a:pt x="432818" y="74881"/>
                </a:moveTo>
                <a:lnTo>
                  <a:pt x="431411" y="82623"/>
                </a:lnTo>
                <a:lnTo>
                  <a:pt x="462236" y="87971"/>
                </a:lnTo>
                <a:lnTo>
                  <a:pt x="463643" y="80230"/>
                </a:lnTo>
                <a:lnTo>
                  <a:pt x="432818" y="74881"/>
                </a:lnTo>
                <a:close/>
              </a:path>
              <a:path w="1819910" h="323214">
                <a:moveTo>
                  <a:pt x="371167" y="64184"/>
                </a:moveTo>
                <a:lnTo>
                  <a:pt x="369760" y="71926"/>
                </a:lnTo>
                <a:lnTo>
                  <a:pt x="400585" y="77274"/>
                </a:lnTo>
                <a:lnTo>
                  <a:pt x="401993" y="69532"/>
                </a:lnTo>
                <a:lnTo>
                  <a:pt x="371167" y="64184"/>
                </a:lnTo>
                <a:close/>
              </a:path>
              <a:path w="1819910" h="323214">
                <a:moveTo>
                  <a:pt x="309518" y="53487"/>
                </a:moveTo>
                <a:lnTo>
                  <a:pt x="308250" y="61227"/>
                </a:lnTo>
                <a:lnTo>
                  <a:pt x="339076" y="66577"/>
                </a:lnTo>
                <a:lnTo>
                  <a:pt x="340343" y="58835"/>
                </a:lnTo>
                <a:lnTo>
                  <a:pt x="309518" y="53487"/>
                </a:lnTo>
                <a:close/>
              </a:path>
              <a:path w="1819910" h="323214">
                <a:moveTo>
                  <a:pt x="247867" y="42790"/>
                </a:moveTo>
                <a:lnTo>
                  <a:pt x="246600" y="50530"/>
                </a:lnTo>
                <a:lnTo>
                  <a:pt x="277426" y="55880"/>
                </a:lnTo>
                <a:lnTo>
                  <a:pt x="278692" y="48138"/>
                </a:lnTo>
                <a:lnTo>
                  <a:pt x="247867" y="42790"/>
                </a:lnTo>
                <a:close/>
              </a:path>
              <a:path w="1819910" h="323214">
                <a:moveTo>
                  <a:pt x="186217" y="32092"/>
                </a:moveTo>
                <a:lnTo>
                  <a:pt x="184950" y="39833"/>
                </a:lnTo>
                <a:lnTo>
                  <a:pt x="215775" y="45182"/>
                </a:lnTo>
                <a:lnTo>
                  <a:pt x="217043" y="37440"/>
                </a:lnTo>
                <a:lnTo>
                  <a:pt x="186217" y="32092"/>
                </a:lnTo>
                <a:close/>
              </a:path>
              <a:path w="1819910" h="323214">
                <a:moveTo>
                  <a:pt x="124566" y="21394"/>
                </a:moveTo>
                <a:lnTo>
                  <a:pt x="123300" y="29136"/>
                </a:lnTo>
                <a:lnTo>
                  <a:pt x="154125" y="34485"/>
                </a:lnTo>
                <a:lnTo>
                  <a:pt x="155392" y="26743"/>
                </a:lnTo>
                <a:lnTo>
                  <a:pt x="124566" y="21394"/>
                </a:lnTo>
                <a:close/>
              </a:path>
              <a:path w="1819910" h="323214">
                <a:moveTo>
                  <a:pt x="62917" y="10698"/>
                </a:moveTo>
                <a:lnTo>
                  <a:pt x="61649" y="18439"/>
                </a:lnTo>
                <a:lnTo>
                  <a:pt x="92475" y="23788"/>
                </a:lnTo>
                <a:lnTo>
                  <a:pt x="93742" y="16046"/>
                </a:lnTo>
                <a:lnTo>
                  <a:pt x="62917" y="10698"/>
                </a:lnTo>
                <a:close/>
              </a:path>
              <a:path w="1819910" h="323214">
                <a:moveTo>
                  <a:pt x="1407" y="0"/>
                </a:moveTo>
                <a:lnTo>
                  <a:pt x="0" y="7741"/>
                </a:lnTo>
                <a:lnTo>
                  <a:pt x="30825" y="13091"/>
                </a:lnTo>
                <a:lnTo>
                  <a:pt x="32232" y="5349"/>
                </a:lnTo>
                <a:lnTo>
                  <a:pt x="1407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099444" y="3524829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43352" y="0"/>
                </a:moveTo>
                <a:lnTo>
                  <a:pt x="7482" y="19105"/>
                </a:lnTo>
                <a:lnTo>
                  <a:pt x="0" y="43351"/>
                </a:lnTo>
                <a:lnTo>
                  <a:pt x="892" y="52085"/>
                </a:lnTo>
                <a:lnTo>
                  <a:pt x="26496" y="83273"/>
                </a:lnTo>
                <a:lnTo>
                  <a:pt x="43352" y="86704"/>
                </a:lnTo>
                <a:lnTo>
                  <a:pt x="52145" y="85813"/>
                </a:lnTo>
                <a:lnTo>
                  <a:pt x="83326" y="60224"/>
                </a:lnTo>
                <a:lnTo>
                  <a:pt x="86704" y="43351"/>
                </a:lnTo>
                <a:lnTo>
                  <a:pt x="85833" y="34618"/>
                </a:lnTo>
                <a:lnTo>
                  <a:pt x="60278" y="3378"/>
                </a:lnTo>
                <a:lnTo>
                  <a:pt x="43352" y="0"/>
                </a:lnTo>
                <a:close/>
              </a:path>
            </a:pathLst>
          </a:custGeom>
          <a:solidFill>
            <a:srgbClr val="FCEC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091703" y="3516946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51093" y="0"/>
                </a:moveTo>
                <a:lnTo>
                  <a:pt x="31233" y="4027"/>
                </a:lnTo>
                <a:lnTo>
                  <a:pt x="14990" y="15008"/>
                </a:lnTo>
                <a:lnTo>
                  <a:pt x="4024" y="31293"/>
                </a:lnTo>
                <a:lnTo>
                  <a:pt x="0" y="51234"/>
                </a:lnTo>
                <a:lnTo>
                  <a:pt x="4024" y="71153"/>
                </a:lnTo>
                <a:lnTo>
                  <a:pt x="14990" y="87391"/>
                </a:lnTo>
                <a:lnTo>
                  <a:pt x="31233" y="98323"/>
                </a:lnTo>
                <a:lnTo>
                  <a:pt x="51093" y="102328"/>
                </a:lnTo>
                <a:lnTo>
                  <a:pt x="51093" y="98527"/>
                </a:lnTo>
                <a:lnTo>
                  <a:pt x="70018" y="98527"/>
                </a:lnTo>
                <a:lnTo>
                  <a:pt x="71033" y="98323"/>
                </a:lnTo>
                <a:lnTo>
                  <a:pt x="76600" y="94587"/>
                </a:lnTo>
                <a:lnTo>
                  <a:pt x="51093" y="94587"/>
                </a:lnTo>
                <a:lnTo>
                  <a:pt x="42361" y="93696"/>
                </a:lnTo>
                <a:lnTo>
                  <a:pt x="11189" y="68107"/>
                </a:lnTo>
                <a:lnTo>
                  <a:pt x="7740" y="51234"/>
                </a:lnTo>
                <a:lnTo>
                  <a:pt x="8633" y="42501"/>
                </a:lnTo>
                <a:lnTo>
                  <a:pt x="34237" y="11260"/>
                </a:lnTo>
                <a:lnTo>
                  <a:pt x="51093" y="7882"/>
                </a:lnTo>
                <a:lnTo>
                  <a:pt x="51093" y="0"/>
                </a:lnTo>
                <a:close/>
              </a:path>
              <a:path w="102870" h="102870">
                <a:moveTo>
                  <a:pt x="70018" y="98527"/>
                </a:moveTo>
                <a:lnTo>
                  <a:pt x="51093" y="98527"/>
                </a:lnTo>
                <a:lnTo>
                  <a:pt x="51093" y="102328"/>
                </a:lnTo>
                <a:lnTo>
                  <a:pt x="70018" y="98527"/>
                </a:lnTo>
                <a:close/>
              </a:path>
              <a:path w="102870" h="102870">
                <a:moveTo>
                  <a:pt x="51093" y="0"/>
                </a:moveTo>
                <a:lnTo>
                  <a:pt x="51093" y="7882"/>
                </a:lnTo>
                <a:lnTo>
                  <a:pt x="59885" y="8753"/>
                </a:lnTo>
                <a:lnTo>
                  <a:pt x="68018" y="11260"/>
                </a:lnTo>
                <a:lnTo>
                  <a:pt x="93573" y="42501"/>
                </a:lnTo>
                <a:lnTo>
                  <a:pt x="94444" y="51234"/>
                </a:lnTo>
                <a:lnTo>
                  <a:pt x="93573" y="59968"/>
                </a:lnTo>
                <a:lnTo>
                  <a:pt x="68018" y="91156"/>
                </a:lnTo>
                <a:lnTo>
                  <a:pt x="51093" y="94587"/>
                </a:lnTo>
                <a:lnTo>
                  <a:pt x="76600" y="94587"/>
                </a:lnTo>
                <a:lnTo>
                  <a:pt x="87319" y="87391"/>
                </a:lnTo>
                <a:lnTo>
                  <a:pt x="98300" y="71153"/>
                </a:lnTo>
                <a:lnTo>
                  <a:pt x="102327" y="51234"/>
                </a:lnTo>
                <a:lnTo>
                  <a:pt x="98300" y="31293"/>
                </a:lnTo>
                <a:lnTo>
                  <a:pt x="87319" y="15008"/>
                </a:lnTo>
                <a:lnTo>
                  <a:pt x="71033" y="4027"/>
                </a:lnTo>
                <a:lnTo>
                  <a:pt x="51093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221056" y="3568181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 h="0">
                <a:moveTo>
                  <a:pt x="0" y="0"/>
                </a:moveTo>
                <a:lnTo>
                  <a:pt x="86000" y="0"/>
                </a:lnTo>
              </a:path>
            </a:pathLst>
          </a:custGeom>
          <a:ln w="788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980648" y="3570081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 h="0">
                <a:moveTo>
                  <a:pt x="0" y="0"/>
                </a:moveTo>
                <a:lnTo>
                  <a:pt x="86000" y="0"/>
                </a:lnTo>
              </a:path>
            </a:pathLst>
          </a:custGeom>
          <a:ln w="774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142867" y="3405610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6000"/>
                </a:lnTo>
              </a:path>
            </a:pathLst>
          </a:custGeom>
          <a:ln w="774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145119" y="3645313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6141"/>
                </a:lnTo>
              </a:path>
            </a:pathLst>
          </a:custGeom>
          <a:ln w="774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028645" y="362321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0805" y="0"/>
                </a:moveTo>
                <a:lnTo>
                  <a:pt x="0" y="60806"/>
                </a:lnTo>
                <a:lnTo>
                  <a:pt x="5488" y="66295"/>
                </a:lnTo>
                <a:lnTo>
                  <a:pt x="66293" y="5488"/>
                </a:lnTo>
                <a:lnTo>
                  <a:pt x="6080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195298" y="345065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0805" y="0"/>
                </a:moveTo>
                <a:lnTo>
                  <a:pt x="0" y="60806"/>
                </a:lnTo>
                <a:lnTo>
                  <a:pt x="5488" y="66436"/>
                </a:lnTo>
                <a:lnTo>
                  <a:pt x="66293" y="5631"/>
                </a:lnTo>
                <a:lnTo>
                  <a:pt x="6080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195298" y="361927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5488" y="0"/>
                </a:moveTo>
                <a:lnTo>
                  <a:pt x="0" y="5629"/>
                </a:lnTo>
                <a:lnTo>
                  <a:pt x="60805" y="66295"/>
                </a:lnTo>
                <a:lnTo>
                  <a:pt x="66293" y="60805"/>
                </a:lnTo>
                <a:lnTo>
                  <a:pt x="548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025689" y="345262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5490" y="0"/>
                </a:moveTo>
                <a:lnTo>
                  <a:pt x="0" y="5488"/>
                </a:lnTo>
                <a:lnTo>
                  <a:pt x="60806" y="66295"/>
                </a:lnTo>
                <a:lnTo>
                  <a:pt x="66295" y="60806"/>
                </a:lnTo>
                <a:lnTo>
                  <a:pt x="549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033794" y="3843355"/>
            <a:ext cx="251668" cy="1808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494279" y="4099308"/>
            <a:ext cx="5080" cy="43815"/>
          </a:xfrm>
          <a:custGeom>
            <a:avLst/>
            <a:gdLst/>
            <a:ahLst/>
            <a:cxnLst/>
            <a:rect l="l" t="t" r="r" b="b"/>
            <a:pathLst>
              <a:path w="5079" h="43814">
                <a:moveTo>
                  <a:pt x="4931" y="0"/>
                </a:moveTo>
                <a:lnTo>
                  <a:pt x="0" y="25490"/>
                </a:lnTo>
                <a:lnTo>
                  <a:pt x="1573" y="34653"/>
                </a:lnTo>
                <a:lnTo>
                  <a:pt x="4931" y="43571"/>
                </a:lnTo>
                <a:lnTo>
                  <a:pt x="49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486392" y="4085014"/>
            <a:ext cx="13335" cy="72390"/>
          </a:xfrm>
          <a:custGeom>
            <a:avLst/>
            <a:gdLst/>
            <a:ahLst/>
            <a:cxnLst/>
            <a:rect l="l" t="t" r="r" b="b"/>
            <a:pathLst>
              <a:path w="13335" h="72389">
                <a:moveTo>
                  <a:pt x="12818" y="61102"/>
                </a:moveTo>
                <a:lnTo>
                  <a:pt x="10143" y="61102"/>
                </a:lnTo>
                <a:lnTo>
                  <a:pt x="6626" y="62932"/>
                </a:lnTo>
                <a:lnTo>
                  <a:pt x="8424" y="66280"/>
                </a:lnTo>
                <a:lnTo>
                  <a:pt x="10503" y="69376"/>
                </a:lnTo>
                <a:lnTo>
                  <a:pt x="12818" y="72222"/>
                </a:lnTo>
                <a:lnTo>
                  <a:pt x="12818" y="61102"/>
                </a:lnTo>
                <a:close/>
              </a:path>
              <a:path w="13335" h="72389">
                <a:moveTo>
                  <a:pt x="12818" y="0"/>
                </a:moveTo>
                <a:lnTo>
                  <a:pt x="12240" y="718"/>
                </a:lnTo>
                <a:lnTo>
                  <a:pt x="11129" y="2174"/>
                </a:lnTo>
                <a:lnTo>
                  <a:pt x="11129" y="5645"/>
                </a:lnTo>
                <a:lnTo>
                  <a:pt x="8752" y="5645"/>
                </a:lnTo>
                <a:lnTo>
                  <a:pt x="2571" y="19015"/>
                </a:lnTo>
                <a:lnTo>
                  <a:pt x="0" y="33521"/>
                </a:lnTo>
                <a:lnTo>
                  <a:pt x="1272" y="48410"/>
                </a:lnTo>
                <a:lnTo>
                  <a:pt x="6626" y="62932"/>
                </a:lnTo>
                <a:lnTo>
                  <a:pt x="12818" y="59648"/>
                </a:lnTo>
                <a:lnTo>
                  <a:pt x="12818" y="57865"/>
                </a:lnTo>
                <a:lnTo>
                  <a:pt x="9460" y="48947"/>
                </a:lnTo>
                <a:lnTo>
                  <a:pt x="7886" y="39784"/>
                </a:lnTo>
                <a:lnTo>
                  <a:pt x="12818" y="14293"/>
                </a:lnTo>
                <a:lnTo>
                  <a:pt x="12818" y="0"/>
                </a:lnTo>
                <a:close/>
              </a:path>
              <a:path w="13335" h="72389">
                <a:moveTo>
                  <a:pt x="12818" y="59648"/>
                </a:moveTo>
                <a:lnTo>
                  <a:pt x="6626" y="62932"/>
                </a:lnTo>
                <a:lnTo>
                  <a:pt x="10143" y="61102"/>
                </a:lnTo>
                <a:lnTo>
                  <a:pt x="12818" y="61102"/>
                </a:lnTo>
                <a:lnTo>
                  <a:pt x="12818" y="596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890767" y="2774468"/>
            <a:ext cx="497205" cy="311150"/>
          </a:xfrm>
          <a:custGeom>
            <a:avLst/>
            <a:gdLst/>
            <a:ahLst/>
            <a:cxnLst/>
            <a:rect l="l" t="t" r="r" b="b"/>
            <a:pathLst>
              <a:path w="497204" h="311150">
                <a:moveTo>
                  <a:pt x="489784" y="226315"/>
                </a:moveTo>
                <a:lnTo>
                  <a:pt x="208714" y="226315"/>
                </a:lnTo>
                <a:lnTo>
                  <a:pt x="219746" y="226414"/>
                </a:lnTo>
                <a:lnTo>
                  <a:pt x="230461" y="228584"/>
                </a:lnTo>
                <a:lnTo>
                  <a:pt x="264242" y="256313"/>
                </a:lnTo>
                <a:lnTo>
                  <a:pt x="270294" y="274861"/>
                </a:lnTo>
                <a:lnTo>
                  <a:pt x="495250" y="310909"/>
                </a:lnTo>
                <a:lnTo>
                  <a:pt x="495500" y="308814"/>
                </a:lnTo>
                <a:lnTo>
                  <a:pt x="496345" y="299102"/>
                </a:lnTo>
                <a:lnTo>
                  <a:pt x="496627" y="294176"/>
                </a:lnTo>
                <a:lnTo>
                  <a:pt x="496909" y="284464"/>
                </a:lnTo>
                <a:lnTo>
                  <a:pt x="496909" y="279537"/>
                </a:lnTo>
                <a:lnTo>
                  <a:pt x="491924" y="233139"/>
                </a:lnTo>
                <a:lnTo>
                  <a:pt x="489784" y="226315"/>
                </a:lnTo>
                <a:close/>
              </a:path>
              <a:path w="497204" h="311150">
                <a:moveTo>
                  <a:pt x="217370" y="0"/>
                </a:moveTo>
                <a:lnTo>
                  <a:pt x="212585" y="0"/>
                </a:lnTo>
                <a:lnTo>
                  <a:pt x="207658" y="140"/>
                </a:lnTo>
                <a:lnTo>
                  <a:pt x="168810" y="4222"/>
                </a:lnTo>
                <a:lnTo>
                  <a:pt x="131089" y="13653"/>
                </a:lnTo>
                <a:lnTo>
                  <a:pt x="126443" y="15342"/>
                </a:lnTo>
                <a:lnTo>
                  <a:pt x="121799" y="16890"/>
                </a:lnTo>
                <a:lnTo>
                  <a:pt x="117294" y="18580"/>
                </a:lnTo>
                <a:lnTo>
                  <a:pt x="112791" y="20410"/>
                </a:lnTo>
                <a:lnTo>
                  <a:pt x="108145" y="22238"/>
                </a:lnTo>
                <a:lnTo>
                  <a:pt x="103783" y="24210"/>
                </a:lnTo>
                <a:lnTo>
                  <a:pt x="99278" y="26179"/>
                </a:lnTo>
                <a:lnTo>
                  <a:pt x="94914" y="28291"/>
                </a:lnTo>
                <a:lnTo>
                  <a:pt x="81824" y="35048"/>
                </a:lnTo>
                <a:lnTo>
                  <a:pt x="77602" y="37440"/>
                </a:lnTo>
                <a:lnTo>
                  <a:pt x="73520" y="39974"/>
                </a:lnTo>
                <a:lnTo>
                  <a:pt x="69297" y="42508"/>
                </a:lnTo>
                <a:lnTo>
                  <a:pt x="57052" y="50530"/>
                </a:lnTo>
                <a:lnTo>
                  <a:pt x="53111" y="53486"/>
                </a:lnTo>
                <a:lnTo>
                  <a:pt x="49169" y="56301"/>
                </a:lnTo>
                <a:lnTo>
                  <a:pt x="41428" y="62354"/>
                </a:lnTo>
                <a:lnTo>
                  <a:pt x="37768" y="65450"/>
                </a:lnTo>
                <a:lnTo>
                  <a:pt x="33968" y="68546"/>
                </a:lnTo>
                <a:lnTo>
                  <a:pt x="6380" y="96135"/>
                </a:lnTo>
                <a:lnTo>
                  <a:pt x="3284" y="99935"/>
                </a:lnTo>
                <a:lnTo>
                  <a:pt x="0" y="103830"/>
                </a:lnTo>
                <a:lnTo>
                  <a:pt x="181729" y="235950"/>
                </a:lnTo>
                <a:lnTo>
                  <a:pt x="183401" y="234824"/>
                </a:lnTo>
                <a:lnTo>
                  <a:pt x="185154" y="233777"/>
                </a:lnTo>
                <a:lnTo>
                  <a:pt x="186968" y="232807"/>
                </a:lnTo>
                <a:lnTo>
                  <a:pt x="197682" y="228406"/>
                </a:lnTo>
                <a:lnTo>
                  <a:pt x="208714" y="226315"/>
                </a:lnTo>
                <a:lnTo>
                  <a:pt x="489784" y="226315"/>
                </a:lnTo>
                <a:lnTo>
                  <a:pt x="477736" y="187891"/>
                </a:lnTo>
                <a:lnTo>
                  <a:pt x="455496" y="144945"/>
                </a:lnTo>
                <a:lnTo>
                  <a:pt x="426353" y="105449"/>
                </a:lnTo>
                <a:lnTo>
                  <a:pt x="391459" y="70555"/>
                </a:lnTo>
                <a:lnTo>
                  <a:pt x="351963" y="41412"/>
                </a:lnTo>
                <a:lnTo>
                  <a:pt x="309016" y="19172"/>
                </a:lnTo>
                <a:lnTo>
                  <a:pt x="263768" y="4984"/>
                </a:lnTo>
                <a:lnTo>
                  <a:pt x="217370" y="0"/>
                </a:lnTo>
                <a:close/>
              </a:path>
            </a:pathLst>
          </a:custGeom>
          <a:solidFill>
            <a:srgbClr val="95D9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156949" y="3049329"/>
            <a:ext cx="536575" cy="115570"/>
          </a:xfrm>
          <a:custGeom>
            <a:avLst/>
            <a:gdLst/>
            <a:ahLst/>
            <a:cxnLst/>
            <a:rect l="l" t="t" r="r" b="b"/>
            <a:pathLst>
              <a:path w="536575" h="115569">
                <a:moveTo>
                  <a:pt x="4112" y="0"/>
                </a:moveTo>
                <a:lnTo>
                  <a:pt x="5364" y="8445"/>
                </a:lnTo>
                <a:lnTo>
                  <a:pt x="4691" y="16969"/>
                </a:lnTo>
                <a:lnTo>
                  <a:pt x="1642" y="27040"/>
                </a:lnTo>
                <a:lnTo>
                  <a:pt x="875" y="29089"/>
                </a:lnTo>
                <a:lnTo>
                  <a:pt x="0" y="31092"/>
                </a:lnTo>
                <a:lnTo>
                  <a:pt x="524543" y="115153"/>
                </a:lnTo>
                <a:lnTo>
                  <a:pt x="536022" y="101093"/>
                </a:lnTo>
                <a:lnTo>
                  <a:pt x="529531" y="84203"/>
                </a:lnTo>
                <a:lnTo>
                  <a:pt x="4112" y="0"/>
                </a:lnTo>
                <a:close/>
              </a:path>
            </a:pathLst>
          </a:custGeom>
          <a:solidFill>
            <a:srgbClr val="9DD2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623157" y="3047531"/>
            <a:ext cx="245745" cy="188595"/>
          </a:xfrm>
          <a:custGeom>
            <a:avLst/>
            <a:gdLst/>
            <a:ahLst/>
            <a:cxnLst/>
            <a:rect l="l" t="t" r="r" b="b"/>
            <a:pathLst>
              <a:path w="245745" h="188594">
                <a:moveTo>
                  <a:pt x="30262" y="0"/>
                </a:moveTo>
                <a:lnTo>
                  <a:pt x="69814" y="102891"/>
                </a:lnTo>
                <a:lnTo>
                  <a:pt x="0" y="188329"/>
                </a:lnTo>
                <a:lnTo>
                  <a:pt x="245616" y="131042"/>
                </a:lnTo>
                <a:lnTo>
                  <a:pt x="30262" y="0"/>
                </a:lnTo>
                <a:close/>
              </a:path>
            </a:pathLst>
          </a:custGeom>
          <a:solidFill>
            <a:srgbClr val="9DD2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600986" y="2681008"/>
            <a:ext cx="471805" cy="353695"/>
          </a:xfrm>
          <a:custGeom>
            <a:avLst/>
            <a:gdLst/>
            <a:ahLst/>
            <a:cxnLst/>
            <a:rect l="l" t="t" r="r" b="b"/>
            <a:pathLst>
              <a:path w="471805" h="353694">
                <a:moveTo>
                  <a:pt x="18422" y="0"/>
                </a:moveTo>
                <a:lnTo>
                  <a:pt x="1845" y="7319"/>
                </a:lnTo>
                <a:lnTo>
                  <a:pt x="0" y="25241"/>
                </a:lnTo>
                <a:lnTo>
                  <a:pt x="451397" y="353433"/>
                </a:lnTo>
                <a:lnTo>
                  <a:pt x="455045" y="346537"/>
                </a:lnTo>
                <a:lnTo>
                  <a:pt x="459635" y="340161"/>
                </a:lnTo>
                <a:lnTo>
                  <a:pt x="465134" y="334416"/>
                </a:lnTo>
                <a:lnTo>
                  <a:pt x="471510" y="329411"/>
                </a:lnTo>
                <a:lnTo>
                  <a:pt x="18422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458840" y="2583606"/>
            <a:ext cx="245110" cy="214629"/>
          </a:xfrm>
          <a:custGeom>
            <a:avLst/>
            <a:gdLst/>
            <a:ahLst/>
            <a:cxnLst/>
            <a:rect l="l" t="t" r="r" b="b"/>
            <a:pathLst>
              <a:path w="245110" h="214630">
                <a:moveTo>
                  <a:pt x="0" y="0"/>
                </a:moveTo>
                <a:lnTo>
                  <a:pt x="132730" y="214368"/>
                </a:lnTo>
                <a:lnTo>
                  <a:pt x="143991" y="104720"/>
                </a:lnTo>
                <a:lnTo>
                  <a:pt x="244911" y="60101"/>
                </a:lnTo>
                <a:lnTo>
                  <a:pt x="0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047688" y="3000783"/>
            <a:ext cx="113760" cy="113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894109" y="3086100"/>
            <a:ext cx="187765" cy="2184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392801" y="3997902"/>
            <a:ext cx="104720" cy="927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028248" y="2484093"/>
            <a:ext cx="97155" cy="136525"/>
          </a:xfrm>
          <a:custGeom>
            <a:avLst/>
            <a:gdLst/>
            <a:ahLst/>
            <a:cxnLst/>
            <a:rect l="l" t="t" r="r" b="b"/>
            <a:pathLst>
              <a:path w="97154" h="136525">
                <a:moveTo>
                  <a:pt x="0" y="0"/>
                </a:moveTo>
                <a:lnTo>
                  <a:pt x="96838" y="0"/>
                </a:lnTo>
                <a:lnTo>
                  <a:pt x="96838" y="136390"/>
                </a:lnTo>
                <a:lnTo>
                  <a:pt x="0" y="1363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4009136" y="2418132"/>
            <a:ext cx="125730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50" spc="10" b="0" i="1">
                <a:solidFill>
                  <a:srgbClr val="231F20"/>
                </a:solidFill>
                <a:latin typeface="Bookman Old Style"/>
                <a:cs typeface="Bookman Old Style"/>
              </a:rPr>
              <a:t>b</a:t>
            </a:r>
            <a:endParaRPr sz="1450">
              <a:latin typeface="Bookman Old Style"/>
              <a:cs typeface="Bookman Old Style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933603" y="3055555"/>
            <a:ext cx="0" cy="93345"/>
          </a:xfrm>
          <a:custGeom>
            <a:avLst/>
            <a:gdLst/>
            <a:ahLst/>
            <a:cxnLst/>
            <a:rect l="l" t="t" r="r" b="b"/>
            <a:pathLst>
              <a:path w="0" h="93344">
                <a:moveTo>
                  <a:pt x="0" y="0"/>
                </a:moveTo>
                <a:lnTo>
                  <a:pt x="0" y="92756"/>
                </a:lnTo>
              </a:path>
            </a:pathLst>
          </a:custGeom>
          <a:ln w="8445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78864" y="4918075"/>
            <a:ext cx="7089140" cy="0"/>
          </a:xfrm>
          <a:custGeom>
            <a:avLst/>
            <a:gdLst/>
            <a:ahLst/>
            <a:cxnLst/>
            <a:rect l="l" t="t" r="r" b="b"/>
            <a:pathLst>
              <a:path w="7089140" h="0">
                <a:moveTo>
                  <a:pt x="0" y="0"/>
                </a:moveTo>
                <a:lnTo>
                  <a:pt x="7088798" y="0"/>
                </a:lnTo>
              </a:path>
            </a:pathLst>
          </a:custGeom>
          <a:ln w="381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78864" y="4914265"/>
            <a:ext cx="7093584" cy="0"/>
          </a:xfrm>
          <a:custGeom>
            <a:avLst/>
            <a:gdLst/>
            <a:ahLst/>
            <a:cxnLst/>
            <a:rect l="l" t="t" r="r" b="b"/>
            <a:pathLst>
              <a:path w="7093584" h="0">
                <a:moveTo>
                  <a:pt x="0" y="0"/>
                </a:moveTo>
                <a:lnTo>
                  <a:pt x="7093161" y="0"/>
                </a:lnTo>
              </a:path>
            </a:pathLst>
          </a:custGeom>
          <a:ln w="381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83156" y="1746250"/>
            <a:ext cx="0" cy="3166110"/>
          </a:xfrm>
          <a:custGeom>
            <a:avLst/>
            <a:gdLst/>
            <a:ahLst/>
            <a:cxnLst/>
            <a:rect l="l" t="t" r="r" b="b"/>
            <a:pathLst>
              <a:path w="0" h="3166110">
                <a:moveTo>
                  <a:pt x="0" y="0"/>
                </a:moveTo>
                <a:lnTo>
                  <a:pt x="0" y="3166110"/>
                </a:lnTo>
              </a:path>
            </a:pathLst>
          </a:custGeom>
          <a:ln w="858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78864" y="1743710"/>
            <a:ext cx="7093584" cy="0"/>
          </a:xfrm>
          <a:custGeom>
            <a:avLst/>
            <a:gdLst/>
            <a:ahLst/>
            <a:cxnLst/>
            <a:rect l="l" t="t" r="r" b="b"/>
            <a:pathLst>
              <a:path w="7093584" h="0">
                <a:moveTo>
                  <a:pt x="0" y="0"/>
                </a:moveTo>
                <a:lnTo>
                  <a:pt x="7093161" y="0"/>
                </a:lnTo>
              </a:path>
            </a:pathLst>
          </a:custGeom>
          <a:ln w="508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78864" y="1739264"/>
            <a:ext cx="7089140" cy="0"/>
          </a:xfrm>
          <a:custGeom>
            <a:avLst/>
            <a:gdLst/>
            <a:ahLst/>
            <a:cxnLst/>
            <a:rect l="l" t="t" r="r" b="b"/>
            <a:pathLst>
              <a:path w="7089140" h="0">
                <a:moveTo>
                  <a:pt x="0" y="0"/>
                </a:moveTo>
                <a:lnTo>
                  <a:pt x="7088798" y="0"/>
                </a:lnTo>
              </a:path>
            </a:pathLst>
          </a:custGeom>
          <a:ln w="381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767732" y="1745697"/>
            <a:ext cx="0" cy="3166745"/>
          </a:xfrm>
          <a:custGeom>
            <a:avLst/>
            <a:gdLst/>
            <a:ahLst/>
            <a:cxnLst/>
            <a:rect l="l" t="t" r="r" b="b"/>
            <a:pathLst>
              <a:path w="0" h="3166745">
                <a:moveTo>
                  <a:pt x="0" y="0"/>
                </a:moveTo>
                <a:lnTo>
                  <a:pt x="0" y="3166122"/>
                </a:lnTo>
              </a:path>
            </a:pathLst>
          </a:custGeom>
          <a:ln w="858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23856"/>
            <a:ext cx="8914130" cy="914400"/>
          </a:xfrm>
          <a:custGeom>
            <a:avLst/>
            <a:gdLst/>
            <a:ahLst/>
            <a:cxnLst/>
            <a:rect l="l" t="t" r="r" b="b"/>
            <a:pathLst>
              <a:path w="8914130" h="914400">
                <a:moveTo>
                  <a:pt x="0" y="0"/>
                </a:moveTo>
                <a:lnTo>
                  <a:pt x="8913811" y="0"/>
                </a:lnTo>
                <a:lnTo>
                  <a:pt x="8913811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1294036"/>
            <a:ext cx="40259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Rays from</a:t>
            </a:r>
            <a:r>
              <a:rPr dirty="0" spc="-70"/>
              <a:t> </a:t>
            </a:r>
            <a:r>
              <a:rPr dirty="0" spc="-5"/>
              <a:t>Objects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9700" rIns="0" bIns="0" rtlCol="0" vert="horz">
            <a:spAutoFit/>
          </a:bodyPr>
          <a:lstStyle/>
          <a:p>
            <a:pPr marL="106680">
              <a:lnSpc>
                <a:spcPct val="100000"/>
              </a:lnSpc>
              <a:spcBef>
                <a:spcPts val="1100"/>
              </a:spcBef>
            </a:pPr>
            <a:r>
              <a:rPr dirty="0" spc="-894">
                <a:solidFill>
                  <a:srgbClr val="E07602"/>
                </a:solidFill>
                <a:latin typeface="Wingdings 2"/>
                <a:cs typeface="Wingdings 2"/>
              </a:rPr>
              <a:t></a:t>
            </a:r>
            <a:r>
              <a:rPr dirty="0" spc="405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dirty="0"/>
              <a:t>Need </a:t>
            </a:r>
            <a:r>
              <a:rPr dirty="0" spc="-5"/>
              <a:t>to add an </a:t>
            </a:r>
            <a:r>
              <a:rPr dirty="0">
                <a:latin typeface="MS PGothic"/>
                <a:cs typeface="MS PGothic"/>
              </a:rPr>
              <a:t>ε</a:t>
            </a:r>
            <a:r>
              <a:rPr dirty="0"/>
              <a:t>value to ray</a:t>
            </a:r>
            <a:r>
              <a:rPr dirty="0" spc="-5"/>
              <a:t> </a:t>
            </a:r>
            <a:r>
              <a:rPr dirty="0"/>
              <a:t>origin</a:t>
            </a:r>
          </a:p>
          <a:p>
            <a:pPr marL="106680">
              <a:lnSpc>
                <a:spcPct val="100000"/>
              </a:lnSpc>
              <a:spcBef>
                <a:spcPts val="1000"/>
              </a:spcBef>
            </a:pPr>
            <a:r>
              <a:rPr dirty="0" spc="-894">
                <a:solidFill>
                  <a:srgbClr val="E07602"/>
                </a:solidFill>
                <a:latin typeface="Wingdings 2"/>
                <a:cs typeface="Wingdings 2"/>
              </a:rPr>
              <a:t></a:t>
            </a:r>
            <a:r>
              <a:rPr dirty="0" spc="405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dirty="0" spc="-5"/>
              <a:t>Move </a:t>
            </a:r>
            <a:r>
              <a:rPr dirty="0"/>
              <a:t>it slightly in </a:t>
            </a:r>
            <a:r>
              <a:rPr dirty="0" spc="-5"/>
              <a:t>direction </a:t>
            </a:r>
            <a:r>
              <a:rPr dirty="0"/>
              <a:t>of</a:t>
            </a:r>
            <a:r>
              <a:rPr dirty="0" spc="0"/>
              <a:t> </a:t>
            </a:r>
            <a:r>
              <a:rPr dirty="0" spc="-5"/>
              <a:t>ray…</a:t>
            </a:r>
          </a:p>
          <a:p>
            <a:pPr marL="106680">
              <a:lnSpc>
                <a:spcPct val="100000"/>
              </a:lnSpc>
              <a:spcBef>
                <a:spcPts val="1000"/>
              </a:spcBef>
            </a:pPr>
            <a:r>
              <a:rPr dirty="0" spc="-894">
                <a:solidFill>
                  <a:srgbClr val="E07602"/>
                </a:solidFill>
                <a:latin typeface="Wingdings 2"/>
                <a:cs typeface="Wingdings 2"/>
              </a:rPr>
              <a:t></a:t>
            </a:r>
            <a:r>
              <a:rPr dirty="0" spc="425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dirty="0" spc="-5"/>
              <a:t>Otherwise, numerical issues </a:t>
            </a:r>
            <a:r>
              <a:rPr dirty="0"/>
              <a:t>can </a:t>
            </a:r>
            <a:r>
              <a:rPr dirty="0" spc="-5"/>
              <a:t>result </a:t>
            </a:r>
            <a:r>
              <a:rPr dirty="0"/>
              <a:t>in hitting the </a:t>
            </a:r>
            <a:r>
              <a:rPr dirty="0" spc="-5"/>
              <a:t>object</a:t>
            </a:r>
            <a:r>
              <a:rPr dirty="0" spc="65"/>
              <a:t> </a:t>
            </a:r>
            <a:r>
              <a:rPr dirty="0" spc="5"/>
              <a:t>surface</a:t>
            </a:r>
          </a:p>
          <a:p>
            <a:pPr marL="106680">
              <a:lnSpc>
                <a:spcPct val="100000"/>
              </a:lnSpc>
              <a:spcBef>
                <a:spcPts val="1000"/>
              </a:spcBef>
            </a:pPr>
            <a:r>
              <a:rPr dirty="0" spc="-894">
                <a:solidFill>
                  <a:srgbClr val="E07602"/>
                </a:solidFill>
                <a:latin typeface="Wingdings 2"/>
                <a:cs typeface="Wingdings 2"/>
              </a:rPr>
              <a:t></a:t>
            </a:r>
            <a:r>
              <a:rPr dirty="0" spc="409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dirty="0" spc="-5"/>
              <a:t>Define </a:t>
            </a:r>
            <a:r>
              <a:rPr dirty="0"/>
              <a:t>a </a:t>
            </a:r>
            <a:r>
              <a:rPr dirty="0" spc="-5"/>
              <a:t>constant for each geometric object</a:t>
            </a:r>
            <a:r>
              <a:rPr dirty="0" spc="25"/>
              <a:t> </a:t>
            </a:r>
            <a:r>
              <a:rPr dirty="0" spc="-5"/>
              <a:t>type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23856"/>
            <a:ext cx="8914130" cy="914400"/>
          </a:xfrm>
          <a:custGeom>
            <a:avLst/>
            <a:gdLst/>
            <a:ahLst/>
            <a:cxnLst/>
            <a:rect l="l" t="t" r="r" b="b"/>
            <a:pathLst>
              <a:path w="8914130" h="914400">
                <a:moveTo>
                  <a:pt x="0" y="0"/>
                </a:moveTo>
                <a:lnTo>
                  <a:pt x="8913811" y="0"/>
                </a:lnTo>
                <a:lnTo>
                  <a:pt x="8913811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Shadows </a:t>
            </a:r>
            <a:r>
              <a:rPr dirty="0"/>
              <a:t>can </a:t>
            </a:r>
            <a:r>
              <a:rPr dirty="0" spc="-5"/>
              <a:t>be </a:t>
            </a:r>
            <a:r>
              <a:rPr dirty="0"/>
              <a:t>very</a:t>
            </a:r>
            <a:r>
              <a:rPr dirty="0" spc="-65"/>
              <a:t> </a:t>
            </a:r>
            <a:r>
              <a:rPr dirty="0"/>
              <a:t>expensive</a:t>
            </a:r>
          </a:p>
        </p:txBody>
      </p:sp>
      <p:sp>
        <p:nvSpPr>
          <p:cNvPr id="4" name="object 4"/>
          <p:cNvSpPr/>
          <p:nvPr/>
        </p:nvSpPr>
        <p:spPr>
          <a:xfrm>
            <a:off x="2226663" y="5721780"/>
            <a:ext cx="4998720" cy="132080"/>
          </a:xfrm>
          <a:custGeom>
            <a:avLst/>
            <a:gdLst/>
            <a:ahLst/>
            <a:cxnLst/>
            <a:rect l="l" t="t" r="r" b="b"/>
            <a:pathLst>
              <a:path w="4998720" h="132079">
                <a:moveTo>
                  <a:pt x="0" y="131883"/>
                </a:moveTo>
                <a:lnTo>
                  <a:pt x="4998554" y="131883"/>
                </a:lnTo>
                <a:lnTo>
                  <a:pt x="4998554" y="0"/>
                </a:lnTo>
                <a:lnTo>
                  <a:pt x="0" y="0"/>
                </a:lnTo>
                <a:lnTo>
                  <a:pt x="0" y="131883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14423" y="2611498"/>
            <a:ext cx="7610475" cy="0"/>
          </a:xfrm>
          <a:custGeom>
            <a:avLst/>
            <a:gdLst/>
            <a:ahLst/>
            <a:cxnLst/>
            <a:rect l="l" t="t" r="r" b="b"/>
            <a:pathLst>
              <a:path w="7610475" h="0">
                <a:moveTo>
                  <a:pt x="0" y="0"/>
                </a:moveTo>
                <a:lnTo>
                  <a:pt x="7610474" y="0"/>
                </a:lnTo>
              </a:path>
            </a:pathLst>
          </a:custGeom>
          <a:ln w="1208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14423" y="6260262"/>
            <a:ext cx="7610475" cy="0"/>
          </a:xfrm>
          <a:custGeom>
            <a:avLst/>
            <a:gdLst/>
            <a:ahLst/>
            <a:cxnLst/>
            <a:rect l="l" t="t" r="r" b="b"/>
            <a:pathLst>
              <a:path w="7610475" h="0">
                <a:moveTo>
                  <a:pt x="7610474" y="0"/>
                </a:moveTo>
                <a:lnTo>
                  <a:pt x="0" y="0"/>
                </a:lnTo>
              </a:path>
            </a:pathLst>
          </a:custGeom>
          <a:ln w="1208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57486" y="2896938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306" y="0"/>
                </a:moveTo>
                <a:lnTo>
                  <a:pt x="27054" y="3480"/>
                </a:lnTo>
                <a:lnTo>
                  <a:pt x="12972" y="12971"/>
                </a:lnTo>
                <a:lnTo>
                  <a:pt x="3479" y="27049"/>
                </a:lnTo>
                <a:lnTo>
                  <a:pt x="0" y="44291"/>
                </a:lnTo>
                <a:lnTo>
                  <a:pt x="3479" y="61544"/>
                </a:lnTo>
                <a:lnTo>
                  <a:pt x="12972" y="75629"/>
                </a:lnTo>
                <a:lnTo>
                  <a:pt x="27054" y="85123"/>
                </a:lnTo>
                <a:lnTo>
                  <a:pt x="44306" y="88604"/>
                </a:lnTo>
                <a:lnTo>
                  <a:pt x="61545" y="85123"/>
                </a:lnTo>
                <a:lnTo>
                  <a:pt x="75621" y="75629"/>
                </a:lnTo>
                <a:lnTo>
                  <a:pt x="85111" y="61544"/>
                </a:lnTo>
                <a:lnTo>
                  <a:pt x="88591" y="44291"/>
                </a:lnTo>
                <a:lnTo>
                  <a:pt x="85111" y="27049"/>
                </a:lnTo>
                <a:lnTo>
                  <a:pt x="75621" y="12971"/>
                </a:lnTo>
                <a:lnTo>
                  <a:pt x="61545" y="3480"/>
                </a:lnTo>
                <a:lnTo>
                  <a:pt x="44306" y="0"/>
                </a:lnTo>
                <a:close/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57485" y="2896938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591" y="44290"/>
                </a:moveTo>
                <a:lnTo>
                  <a:pt x="85111" y="61545"/>
                </a:lnTo>
                <a:lnTo>
                  <a:pt x="75622" y="75629"/>
                </a:lnTo>
                <a:lnTo>
                  <a:pt x="61545" y="85123"/>
                </a:lnTo>
                <a:lnTo>
                  <a:pt x="44306" y="88603"/>
                </a:lnTo>
                <a:lnTo>
                  <a:pt x="27055" y="85123"/>
                </a:lnTo>
                <a:lnTo>
                  <a:pt x="12972" y="75629"/>
                </a:lnTo>
                <a:lnTo>
                  <a:pt x="3480" y="61545"/>
                </a:lnTo>
                <a:lnTo>
                  <a:pt x="0" y="44290"/>
                </a:lnTo>
                <a:lnTo>
                  <a:pt x="3480" y="27049"/>
                </a:lnTo>
                <a:lnTo>
                  <a:pt x="12972" y="12971"/>
                </a:lnTo>
                <a:lnTo>
                  <a:pt x="27055" y="3480"/>
                </a:lnTo>
                <a:lnTo>
                  <a:pt x="44306" y="0"/>
                </a:lnTo>
                <a:lnTo>
                  <a:pt x="61545" y="3480"/>
                </a:lnTo>
                <a:lnTo>
                  <a:pt x="75622" y="12971"/>
                </a:lnTo>
                <a:lnTo>
                  <a:pt x="85111" y="27049"/>
                </a:lnTo>
                <a:lnTo>
                  <a:pt x="88591" y="44290"/>
                </a:lnTo>
                <a:close/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75065" y="2941251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 h="0">
                <a:moveTo>
                  <a:pt x="0" y="0"/>
                </a:moveTo>
                <a:lnTo>
                  <a:pt x="80570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75065" y="2941251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 h="0">
                <a:moveTo>
                  <a:pt x="0" y="0"/>
                </a:moveTo>
                <a:lnTo>
                  <a:pt x="80569" y="0"/>
                </a:lnTo>
              </a:path>
            </a:pathLst>
          </a:custGeom>
          <a:ln w="1099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49797" y="2943076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 h="0">
                <a:moveTo>
                  <a:pt x="0" y="0"/>
                </a:moveTo>
                <a:lnTo>
                  <a:pt x="80568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49795" y="2943076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 h="0">
                <a:moveTo>
                  <a:pt x="0" y="0"/>
                </a:moveTo>
                <a:lnTo>
                  <a:pt x="80569" y="0"/>
                </a:lnTo>
              </a:path>
            </a:pathLst>
          </a:custGeom>
          <a:ln w="1099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01837" y="2788969"/>
            <a:ext cx="0" cy="80645"/>
          </a:xfrm>
          <a:custGeom>
            <a:avLst/>
            <a:gdLst/>
            <a:ahLst/>
            <a:cxnLst/>
            <a:rect l="l" t="t" r="r" b="b"/>
            <a:pathLst>
              <a:path w="0" h="80644">
                <a:moveTo>
                  <a:pt x="0" y="80603"/>
                </a:moveTo>
                <a:lnTo>
                  <a:pt x="0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01836" y="2788969"/>
            <a:ext cx="0" cy="80645"/>
          </a:xfrm>
          <a:custGeom>
            <a:avLst/>
            <a:gdLst/>
            <a:ahLst/>
            <a:cxnLst/>
            <a:rect l="l" t="t" r="r" b="b"/>
            <a:pathLst>
              <a:path w="0" h="80644">
                <a:moveTo>
                  <a:pt x="0" y="80603"/>
                </a:moveTo>
                <a:lnTo>
                  <a:pt x="0" y="0"/>
                </a:lnTo>
              </a:path>
            </a:pathLst>
          </a:custGeom>
          <a:ln w="1098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03881" y="3013589"/>
            <a:ext cx="0" cy="80645"/>
          </a:xfrm>
          <a:custGeom>
            <a:avLst/>
            <a:gdLst/>
            <a:ahLst/>
            <a:cxnLst/>
            <a:rect l="l" t="t" r="r" b="b"/>
            <a:pathLst>
              <a:path w="0" h="80644">
                <a:moveTo>
                  <a:pt x="0" y="80581"/>
                </a:moveTo>
                <a:lnTo>
                  <a:pt x="0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03879" y="3013590"/>
            <a:ext cx="0" cy="80645"/>
          </a:xfrm>
          <a:custGeom>
            <a:avLst/>
            <a:gdLst/>
            <a:ahLst/>
            <a:cxnLst/>
            <a:rect l="l" t="t" r="r" b="b"/>
            <a:pathLst>
              <a:path w="0" h="80644">
                <a:moveTo>
                  <a:pt x="0" y="80581"/>
                </a:moveTo>
                <a:lnTo>
                  <a:pt x="0" y="0"/>
                </a:lnTo>
              </a:path>
            </a:pathLst>
          </a:custGeom>
          <a:ln w="1098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97332" y="299541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6995"/>
                </a:moveTo>
                <a:lnTo>
                  <a:pt x="56943" y="0"/>
                </a:lnTo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53461" y="283376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6995"/>
                </a:moveTo>
                <a:lnTo>
                  <a:pt x="56965" y="0"/>
                </a:lnTo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53461" y="299174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6965" y="56973"/>
                </a:moveTo>
                <a:lnTo>
                  <a:pt x="0" y="0"/>
                </a:lnTo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94607" y="283559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6943" y="56973"/>
                </a:moveTo>
                <a:lnTo>
                  <a:pt x="0" y="0"/>
                </a:lnTo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630350" y="2962880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306" y="0"/>
                </a:moveTo>
                <a:lnTo>
                  <a:pt x="27054" y="3480"/>
                </a:lnTo>
                <a:lnTo>
                  <a:pt x="12972" y="12971"/>
                </a:lnTo>
                <a:lnTo>
                  <a:pt x="3479" y="27049"/>
                </a:lnTo>
                <a:lnTo>
                  <a:pt x="0" y="44291"/>
                </a:lnTo>
                <a:lnTo>
                  <a:pt x="3479" y="61544"/>
                </a:lnTo>
                <a:lnTo>
                  <a:pt x="12972" y="75629"/>
                </a:lnTo>
                <a:lnTo>
                  <a:pt x="27054" y="85123"/>
                </a:lnTo>
                <a:lnTo>
                  <a:pt x="44306" y="88604"/>
                </a:lnTo>
                <a:lnTo>
                  <a:pt x="61545" y="85123"/>
                </a:lnTo>
                <a:lnTo>
                  <a:pt x="75621" y="75629"/>
                </a:lnTo>
                <a:lnTo>
                  <a:pt x="85111" y="61544"/>
                </a:lnTo>
                <a:lnTo>
                  <a:pt x="88591" y="44291"/>
                </a:lnTo>
                <a:lnTo>
                  <a:pt x="85111" y="27049"/>
                </a:lnTo>
                <a:lnTo>
                  <a:pt x="75621" y="12971"/>
                </a:lnTo>
                <a:lnTo>
                  <a:pt x="61545" y="3480"/>
                </a:lnTo>
                <a:lnTo>
                  <a:pt x="44306" y="0"/>
                </a:lnTo>
                <a:close/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630348" y="2962880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591" y="44290"/>
                </a:moveTo>
                <a:lnTo>
                  <a:pt x="85111" y="61545"/>
                </a:lnTo>
                <a:lnTo>
                  <a:pt x="75622" y="75629"/>
                </a:lnTo>
                <a:lnTo>
                  <a:pt x="61545" y="85123"/>
                </a:lnTo>
                <a:lnTo>
                  <a:pt x="44306" y="88603"/>
                </a:lnTo>
                <a:lnTo>
                  <a:pt x="27055" y="85123"/>
                </a:lnTo>
                <a:lnTo>
                  <a:pt x="12972" y="75629"/>
                </a:lnTo>
                <a:lnTo>
                  <a:pt x="3480" y="61545"/>
                </a:lnTo>
                <a:lnTo>
                  <a:pt x="0" y="44290"/>
                </a:lnTo>
                <a:lnTo>
                  <a:pt x="3480" y="27049"/>
                </a:lnTo>
                <a:lnTo>
                  <a:pt x="12972" y="12971"/>
                </a:lnTo>
                <a:lnTo>
                  <a:pt x="27055" y="3480"/>
                </a:lnTo>
                <a:lnTo>
                  <a:pt x="44306" y="0"/>
                </a:lnTo>
                <a:lnTo>
                  <a:pt x="61545" y="3480"/>
                </a:lnTo>
                <a:lnTo>
                  <a:pt x="75622" y="12971"/>
                </a:lnTo>
                <a:lnTo>
                  <a:pt x="85111" y="27049"/>
                </a:lnTo>
                <a:lnTo>
                  <a:pt x="88591" y="44290"/>
                </a:lnTo>
                <a:close/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747930" y="3007193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 h="0">
                <a:moveTo>
                  <a:pt x="0" y="0"/>
                </a:moveTo>
                <a:lnTo>
                  <a:pt x="80568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747928" y="3007193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 h="0">
                <a:moveTo>
                  <a:pt x="0" y="0"/>
                </a:moveTo>
                <a:lnTo>
                  <a:pt x="80569" y="0"/>
                </a:lnTo>
              </a:path>
            </a:pathLst>
          </a:custGeom>
          <a:ln w="1099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522660" y="3009017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 h="0">
                <a:moveTo>
                  <a:pt x="0" y="0"/>
                </a:moveTo>
                <a:lnTo>
                  <a:pt x="80568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522658" y="3009018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 h="0">
                <a:moveTo>
                  <a:pt x="0" y="0"/>
                </a:moveTo>
                <a:lnTo>
                  <a:pt x="80569" y="0"/>
                </a:lnTo>
              </a:path>
            </a:pathLst>
          </a:custGeom>
          <a:ln w="1099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674678" y="2854911"/>
            <a:ext cx="0" cy="80645"/>
          </a:xfrm>
          <a:custGeom>
            <a:avLst/>
            <a:gdLst/>
            <a:ahLst/>
            <a:cxnLst/>
            <a:rect l="l" t="t" r="r" b="b"/>
            <a:pathLst>
              <a:path w="0" h="80644">
                <a:moveTo>
                  <a:pt x="0" y="80603"/>
                </a:moveTo>
                <a:lnTo>
                  <a:pt x="0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674677" y="2854911"/>
            <a:ext cx="0" cy="80645"/>
          </a:xfrm>
          <a:custGeom>
            <a:avLst/>
            <a:gdLst/>
            <a:ahLst/>
            <a:cxnLst/>
            <a:rect l="l" t="t" r="r" b="b"/>
            <a:pathLst>
              <a:path w="0" h="80644">
                <a:moveTo>
                  <a:pt x="0" y="80603"/>
                </a:moveTo>
                <a:lnTo>
                  <a:pt x="0" y="0"/>
                </a:lnTo>
              </a:path>
            </a:pathLst>
          </a:custGeom>
          <a:ln w="1098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676744" y="3079531"/>
            <a:ext cx="0" cy="80645"/>
          </a:xfrm>
          <a:custGeom>
            <a:avLst/>
            <a:gdLst/>
            <a:ahLst/>
            <a:cxnLst/>
            <a:rect l="l" t="t" r="r" b="b"/>
            <a:pathLst>
              <a:path w="0" h="80644">
                <a:moveTo>
                  <a:pt x="0" y="80581"/>
                </a:moveTo>
                <a:lnTo>
                  <a:pt x="0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676743" y="3079531"/>
            <a:ext cx="0" cy="80645"/>
          </a:xfrm>
          <a:custGeom>
            <a:avLst/>
            <a:gdLst/>
            <a:ahLst/>
            <a:cxnLst/>
            <a:rect l="l" t="t" r="r" b="b"/>
            <a:pathLst>
              <a:path w="0" h="80644">
                <a:moveTo>
                  <a:pt x="0" y="80581"/>
                </a:moveTo>
                <a:lnTo>
                  <a:pt x="0" y="0"/>
                </a:lnTo>
              </a:path>
            </a:pathLst>
          </a:custGeom>
          <a:ln w="1098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570196" y="306135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6995"/>
                </a:moveTo>
                <a:lnTo>
                  <a:pt x="56943" y="0"/>
                </a:lnTo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726324" y="289970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6995"/>
                </a:moveTo>
                <a:lnTo>
                  <a:pt x="56968" y="0"/>
                </a:lnTo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726324" y="305768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6968" y="56973"/>
                </a:moveTo>
                <a:lnTo>
                  <a:pt x="0" y="0"/>
                </a:lnTo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567471" y="290153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6943" y="56973"/>
                </a:moveTo>
                <a:lnTo>
                  <a:pt x="0" y="0"/>
                </a:lnTo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066603" y="3259618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284" y="0"/>
                </a:moveTo>
                <a:lnTo>
                  <a:pt x="27045" y="3480"/>
                </a:lnTo>
                <a:lnTo>
                  <a:pt x="12969" y="12971"/>
                </a:lnTo>
                <a:lnTo>
                  <a:pt x="3479" y="27049"/>
                </a:lnTo>
                <a:lnTo>
                  <a:pt x="0" y="44291"/>
                </a:lnTo>
                <a:lnTo>
                  <a:pt x="3479" y="61545"/>
                </a:lnTo>
                <a:lnTo>
                  <a:pt x="12969" y="75630"/>
                </a:lnTo>
                <a:lnTo>
                  <a:pt x="27045" y="85123"/>
                </a:lnTo>
                <a:lnTo>
                  <a:pt x="44284" y="88604"/>
                </a:lnTo>
                <a:lnTo>
                  <a:pt x="61527" y="85123"/>
                </a:lnTo>
                <a:lnTo>
                  <a:pt x="75611" y="75630"/>
                </a:lnTo>
                <a:lnTo>
                  <a:pt x="85108" y="61545"/>
                </a:lnTo>
                <a:lnTo>
                  <a:pt x="88591" y="44291"/>
                </a:lnTo>
                <a:lnTo>
                  <a:pt x="85108" y="27049"/>
                </a:lnTo>
                <a:lnTo>
                  <a:pt x="75611" y="12971"/>
                </a:lnTo>
                <a:lnTo>
                  <a:pt x="61527" y="3480"/>
                </a:lnTo>
                <a:lnTo>
                  <a:pt x="44284" y="0"/>
                </a:lnTo>
                <a:close/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066602" y="3259619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591" y="44290"/>
                </a:moveTo>
                <a:lnTo>
                  <a:pt x="85108" y="61545"/>
                </a:lnTo>
                <a:lnTo>
                  <a:pt x="75611" y="75629"/>
                </a:lnTo>
                <a:lnTo>
                  <a:pt x="61527" y="85123"/>
                </a:lnTo>
                <a:lnTo>
                  <a:pt x="44284" y="88603"/>
                </a:lnTo>
                <a:lnTo>
                  <a:pt x="27045" y="85123"/>
                </a:lnTo>
                <a:lnTo>
                  <a:pt x="12969" y="75629"/>
                </a:lnTo>
                <a:lnTo>
                  <a:pt x="3479" y="61545"/>
                </a:lnTo>
                <a:lnTo>
                  <a:pt x="0" y="44290"/>
                </a:lnTo>
                <a:lnTo>
                  <a:pt x="3479" y="27049"/>
                </a:lnTo>
                <a:lnTo>
                  <a:pt x="12969" y="12971"/>
                </a:lnTo>
                <a:lnTo>
                  <a:pt x="27045" y="3480"/>
                </a:lnTo>
                <a:lnTo>
                  <a:pt x="44284" y="0"/>
                </a:lnTo>
                <a:lnTo>
                  <a:pt x="61527" y="3480"/>
                </a:lnTo>
                <a:lnTo>
                  <a:pt x="75611" y="12971"/>
                </a:lnTo>
                <a:lnTo>
                  <a:pt x="85108" y="27049"/>
                </a:lnTo>
                <a:lnTo>
                  <a:pt x="88591" y="44290"/>
                </a:lnTo>
                <a:close/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184163" y="3303931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 h="0">
                <a:moveTo>
                  <a:pt x="0" y="0"/>
                </a:moveTo>
                <a:lnTo>
                  <a:pt x="80568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184160" y="3303932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 h="0">
                <a:moveTo>
                  <a:pt x="0" y="0"/>
                </a:moveTo>
                <a:lnTo>
                  <a:pt x="80569" y="0"/>
                </a:lnTo>
              </a:path>
            </a:pathLst>
          </a:custGeom>
          <a:ln w="1099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958891" y="3305756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 h="0">
                <a:moveTo>
                  <a:pt x="0" y="0"/>
                </a:moveTo>
                <a:lnTo>
                  <a:pt x="80570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958890" y="3305756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 h="0">
                <a:moveTo>
                  <a:pt x="0" y="0"/>
                </a:moveTo>
                <a:lnTo>
                  <a:pt x="80569" y="0"/>
                </a:lnTo>
              </a:path>
            </a:pathLst>
          </a:custGeom>
          <a:ln w="1099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110933" y="3151649"/>
            <a:ext cx="0" cy="80645"/>
          </a:xfrm>
          <a:custGeom>
            <a:avLst/>
            <a:gdLst/>
            <a:ahLst/>
            <a:cxnLst/>
            <a:rect l="l" t="t" r="r" b="b"/>
            <a:pathLst>
              <a:path w="0" h="80644">
                <a:moveTo>
                  <a:pt x="0" y="80603"/>
                </a:moveTo>
                <a:lnTo>
                  <a:pt x="0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110931" y="3151650"/>
            <a:ext cx="0" cy="80645"/>
          </a:xfrm>
          <a:custGeom>
            <a:avLst/>
            <a:gdLst/>
            <a:ahLst/>
            <a:cxnLst/>
            <a:rect l="l" t="t" r="r" b="b"/>
            <a:pathLst>
              <a:path w="0" h="80644">
                <a:moveTo>
                  <a:pt x="0" y="80603"/>
                </a:moveTo>
                <a:lnTo>
                  <a:pt x="0" y="0"/>
                </a:lnTo>
              </a:path>
            </a:pathLst>
          </a:custGeom>
          <a:ln w="1098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112998" y="3376271"/>
            <a:ext cx="0" cy="80645"/>
          </a:xfrm>
          <a:custGeom>
            <a:avLst/>
            <a:gdLst/>
            <a:ahLst/>
            <a:cxnLst/>
            <a:rect l="l" t="t" r="r" b="b"/>
            <a:pathLst>
              <a:path w="0" h="80645">
                <a:moveTo>
                  <a:pt x="0" y="80580"/>
                </a:moveTo>
                <a:lnTo>
                  <a:pt x="0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112997" y="3376270"/>
            <a:ext cx="0" cy="80645"/>
          </a:xfrm>
          <a:custGeom>
            <a:avLst/>
            <a:gdLst/>
            <a:ahLst/>
            <a:cxnLst/>
            <a:rect l="l" t="t" r="r" b="b"/>
            <a:pathLst>
              <a:path w="0" h="80645">
                <a:moveTo>
                  <a:pt x="0" y="80581"/>
                </a:moveTo>
                <a:lnTo>
                  <a:pt x="0" y="0"/>
                </a:lnTo>
              </a:path>
            </a:pathLst>
          </a:custGeom>
          <a:ln w="1098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006428" y="335809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6995"/>
                </a:moveTo>
                <a:lnTo>
                  <a:pt x="56965" y="0"/>
                </a:lnTo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162578" y="319644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6995"/>
                </a:moveTo>
                <a:lnTo>
                  <a:pt x="56965" y="0"/>
                </a:lnTo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162578" y="335442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6965" y="56973"/>
                </a:moveTo>
                <a:lnTo>
                  <a:pt x="0" y="0"/>
                </a:lnTo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003702" y="319827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6965" y="56973"/>
                </a:moveTo>
                <a:lnTo>
                  <a:pt x="0" y="0"/>
                </a:lnTo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654984" y="2978597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306" y="0"/>
                </a:moveTo>
                <a:lnTo>
                  <a:pt x="27054" y="3480"/>
                </a:lnTo>
                <a:lnTo>
                  <a:pt x="12972" y="12970"/>
                </a:lnTo>
                <a:lnTo>
                  <a:pt x="3479" y="27048"/>
                </a:lnTo>
                <a:lnTo>
                  <a:pt x="0" y="44289"/>
                </a:lnTo>
                <a:lnTo>
                  <a:pt x="3479" y="61544"/>
                </a:lnTo>
                <a:lnTo>
                  <a:pt x="12972" y="75628"/>
                </a:lnTo>
                <a:lnTo>
                  <a:pt x="27054" y="85122"/>
                </a:lnTo>
                <a:lnTo>
                  <a:pt x="44306" y="88602"/>
                </a:lnTo>
                <a:lnTo>
                  <a:pt x="61545" y="85122"/>
                </a:lnTo>
                <a:lnTo>
                  <a:pt x="75621" y="75628"/>
                </a:lnTo>
                <a:lnTo>
                  <a:pt x="85111" y="61544"/>
                </a:lnTo>
                <a:lnTo>
                  <a:pt x="88591" y="44289"/>
                </a:lnTo>
                <a:lnTo>
                  <a:pt x="85111" y="27048"/>
                </a:lnTo>
                <a:lnTo>
                  <a:pt x="75621" y="12970"/>
                </a:lnTo>
                <a:lnTo>
                  <a:pt x="61545" y="3480"/>
                </a:lnTo>
                <a:lnTo>
                  <a:pt x="44306" y="0"/>
                </a:lnTo>
                <a:close/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654983" y="2978596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591" y="44290"/>
                </a:moveTo>
                <a:lnTo>
                  <a:pt x="85111" y="61545"/>
                </a:lnTo>
                <a:lnTo>
                  <a:pt x="75622" y="75629"/>
                </a:lnTo>
                <a:lnTo>
                  <a:pt x="61545" y="85123"/>
                </a:lnTo>
                <a:lnTo>
                  <a:pt x="44306" y="88603"/>
                </a:lnTo>
                <a:lnTo>
                  <a:pt x="27055" y="85123"/>
                </a:lnTo>
                <a:lnTo>
                  <a:pt x="12972" y="75629"/>
                </a:lnTo>
                <a:lnTo>
                  <a:pt x="3480" y="61545"/>
                </a:lnTo>
                <a:lnTo>
                  <a:pt x="0" y="44290"/>
                </a:lnTo>
                <a:lnTo>
                  <a:pt x="3480" y="27049"/>
                </a:lnTo>
                <a:lnTo>
                  <a:pt x="12972" y="12971"/>
                </a:lnTo>
                <a:lnTo>
                  <a:pt x="27055" y="3480"/>
                </a:lnTo>
                <a:lnTo>
                  <a:pt x="44306" y="0"/>
                </a:lnTo>
                <a:lnTo>
                  <a:pt x="61545" y="3480"/>
                </a:lnTo>
                <a:lnTo>
                  <a:pt x="75622" y="12971"/>
                </a:lnTo>
                <a:lnTo>
                  <a:pt x="85111" y="27049"/>
                </a:lnTo>
                <a:lnTo>
                  <a:pt x="88591" y="44290"/>
                </a:lnTo>
                <a:close/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772564" y="3022909"/>
            <a:ext cx="80645" cy="0"/>
          </a:xfrm>
          <a:custGeom>
            <a:avLst/>
            <a:gdLst/>
            <a:ahLst/>
            <a:cxnLst/>
            <a:rect l="l" t="t" r="r" b="b"/>
            <a:pathLst>
              <a:path w="80644" h="0">
                <a:moveTo>
                  <a:pt x="0" y="0"/>
                </a:moveTo>
                <a:lnTo>
                  <a:pt x="80568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772563" y="3022909"/>
            <a:ext cx="80645" cy="0"/>
          </a:xfrm>
          <a:custGeom>
            <a:avLst/>
            <a:gdLst/>
            <a:ahLst/>
            <a:cxnLst/>
            <a:rect l="l" t="t" r="r" b="b"/>
            <a:pathLst>
              <a:path w="80644" h="0">
                <a:moveTo>
                  <a:pt x="0" y="0"/>
                </a:moveTo>
                <a:lnTo>
                  <a:pt x="80569" y="0"/>
                </a:lnTo>
              </a:path>
            </a:pathLst>
          </a:custGeom>
          <a:ln w="1099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547294" y="3024733"/>
            <a:ext cx="80645" cy="0"/>
          </a:xfrm>
          <a:custGeom>
            <a:avLst/>
            <a:gdLst/>
            <a:ahLst/>
            <a:cxnLst/>
            <a:rect l="l" t="t" r="r" b="b"/>
            <a:pathLst>
              <a:path w="80644" h="0">
                <a:moveTo>
                  <a:pt x="0" y="0"/>
                </a:moveTo>
                <a:lnTo>
                  <a:pt x="80568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547293" y="3024734"/>
            <a:ext cx="80645" cy="0"/>
          </a:xfrm>
          <a:custGeom>
            <a:avLst/>
            <a:gdLst/>
            <a:ahLst/>
            <a:cxnLst/>
            <a:rect l="l" t="t" r="r" b="b"/>
            <a:pathLst>
              <a:path w="80644" h="0">
                <a:moveTo>
                  <a:pt x="0" y="0"/>
                </a:moveTo>
                <a:lnTo>
                  <a:pt x="80569" y="0"/>
                </a:lnTo>
              </a:path>
            </a:pathLst>
          </a:custGeom>
          <a:ln w="1099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699335" y="2870628"/>
            <a:ext cx="0" cy="80645"/>
          </a:xfrm>
          <a:custGeom>
            <a:avLst/>
            <a:gdLst/>
            <a:ahLst/>
            <a:cxnLst/>
            <a:rect l="l" t="t" r="r" b="b"/>
            <a:pathLst>
              <a:path w="0" h="80644">
                <a:moveTo>
                  <a:pt x="0" y="80603"/>
                </a:moveTo>
                <a:lnTo>
                  <a:pt x="0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699334" y="2870628"/>
            <a:ext cx="0" cy="80645"/>
          </a:xfrm>
          <a:custGeom>
            <a:avLst/>
            <a:gdLst/>
            <a:ahLst/>
            <a:cxnLst/>
            <a:rect l="l" t="t" r="r" b="b"/>
            <a:pathLst>
              <a:path w="0" h="80644">
                <a:moveTo>
                  <a:pt x="0" y="80603"/>
                </a:moveTo>
                <a:lnTo>
                  <a:pt x="0" y="0"/>
                </a:lnTo>
              </a:path>
            </a:pathLst>
          </a:custGeom>
          <a:ln w="1098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701378" y="3095247"/>
            <a:ext cx="0" cy="80645"/>
          </a:xfrm>
          <a:custGeom>
            <a:avLst/>
            <a:gdLst/>
            <a:ahLst/>
            <a:cxnLst/>
            <a:rect l="l" t="t" r="r" b="b"/>
            <a:pathLst>
              <a:path w="0" h="80644">
                <a:moveTo>
                  <a:pt x="0" y="80580"/>
                </a:moveTo>
                <a:lnTo>
                  <a:pt x="0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701378" y="3095248"/>
            <a:ext cx="0" cy="80645"/>
          </a:xfrm>
          <a:custGeom>
            <a:avLst/>
            <a:gdLst/>
            <a:ahLst/>
            <a:cxnLst/>
            <a:rect l="l" t="t" r="r" b="b"/>
            <a:pathLst>
              <a:path w="0" h="80644">
                <a:moveTo>
                  <a:pt x="0" y="80581"/>
                </a:moveTo>
                <a:lnTo>
                  <a:pt x="0" y="0"/>
                </a:lnTo>
              </a:path>
            </a:pathLst>
          </a:custGeom>
          <a:ln w="1098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594831" y="307707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6995"/>
                </a:moveTo>
                <a:lnTo>
                  <a:pt x="56965" y="0"/>
                </a:lnTo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750959" y="29154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6995"/>
                </a:moveTo>
                <a:lnTo>
                  <a:pt x="56965" y="0"/>
                </a:lnTo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750959" y="307339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6965" y="56973"/>
                </a:moveTo>
                <a:lnTo>
                  <a:pt x="0" y="0"/>
                </a:lnTo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592105" y="291724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6965" y="56951"/>
                </a:moveTo>
                <a:lnTo>
                  <a:pt x="0" y="0"/>
                </a:lnTo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143215" y="4406261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306" y="0"/>
                </a:moveTo>
                <a:lnTo>
                  <a:pt x="27063" y="3483"/>
                </a:lnTo>
                <a:lnTo>
                  <a:pt x="12980" y="12982"/>
                </a:lnTo>
                <a:lnTo>
                  <a:pt x="3482" y="27068"/>
                </a:lnTo>
                <a:lnTo>
                  <a:pt x="0" y="44312"/>
                </a:lnTo>
                <a:lnTo>
                  <a:pt x="3482" y="61557"/>
                </a:lnTo>
                <a:lnTo>
                  <a:pt x="12980" y="75643"/>
                </a:lnTo>
                <a:lnTo>
                  <a:pt x="27063" y="85142"/>
                </a:lnTo>
                <a:lnTo>
                  <a:pt x="44306" y="88625"/>
                </a:lnTo>
                <a:lnTo>
                  <a:pt x="61549" y="85142"/>
                </a:lnTo>
                <a:lnTo>
                  <a:pt x="75632" y="75643"/>
                </a:lnTo>
                <a:lnTo>
                  <a:pt x="85129" y="61557"/>
                </a:lnTo>
                <a:lnTo>
                  <a:pt x="88612" y="44312"/>
                </a:lnTo>
                <a:lnTo>
                  <a:pt x="85129" y="27068"/>
                </a:lnTo>
                <a:lnTo>
                  <a:pt x="75632" y="12982"/>
                </a:lnTo>
                <a:lnTo>
                  <a:pt x="61549" y="3483"/>
                </a:lnTo>
                <a:lnTo>
                  <a:pt x="44306" y="0"/>
                </a:lnTo>
                <a:close/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143214" y="4406261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613" y="44312"/>
                </a:moveTo>
                <a:lnTo>
                  <a:pt x="85130" y="61557"/>
                </a:lnTo>
                <a:lnTo>
                  <a:pt x="75633" y="75643"/>
                </a:lnTo>
                <a:lnTo>
                  <a:pt x="61549" y="85142"/>
                </a:lnTo>
                <a:lnTo>
                  <a:pt x="44306" y="88625"/>
                </a:lnTo>
                <a:lnTo>
                  <a:pt x="27064" y="85142"/>
                </a:lnTo>
                <a:lnTo>
                  <a:pt x="12980" y="75643"/>
                </a:lnTo>
                <a:lnTo>
                  <a:pt x="3483" y="61557"/>
                </a:lnTo>
                <a:lnTo>
                  <a:pt x="0" y="44312"/>
                </a:lnTo>
                <a:lnTo>
                  <a:pt x="3483" y="27068"/>
                </a:lnTo>
                <a:lnTo>
                  <a:pt x="12980" y="12982"/>
                </a:lnTo>
                <a:lnTo>
                  <a:pt x="27064" y="3483"/>
                </a:lnTo>
                <a:lnTo>
                  <a:pt x="44306" y="0"/>
                </a:lnTo>
                <a:lnTo>
                  <a:pt x="61549" y="3483"/>
                </a:lnTo>
                <a:lnTo>
                  <a:pt x="75633" y="12982"/>
                </a:lnTo>
                <a:lnTo>
                  <a:pt x="85130" y="27068"/>
                </a:lnTo>
                <a:lnTo>
                  <a:pt x="88613" y="44312"/>
                </a:lnTo>
                <a:close/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260795" y="4450595"/>
            <a:ext cx="80645" cy="0"/>
          </a:xfrm>
          <a:custGeom>
            <a:avLst/>
            <a:gdLst/>
            <a:ahLst/>
            <a:cxnLst/>
            <a:rect l="l" t="t" r="r" b="b"/>
            <a:pathLst>
              <a:path w="80644" h="0">
                <a:moveTo>
                  <a:pt x="0" y="0"/>
                </a:moveTo>
                <a:lnTo>
                  <a:pt x="80568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260794" y="4450596"/>
            <a:ext cx="80645" cy="0"/>
          </a:xfrm>
          <a:custGeom>
            <a:avLst/>
            <a:gdLst/>
            <a:ahLst/>
            <a:cxnLst/>
            <a:rect l="l" t="t" r="r" b="b"/>
            <a:pathLst>
              <a:path w="80644" h="0">
                <a:moveTo>
                  <a:pt x="0" y="0"/>
                </a:moveTo>
                <a:lnTo>
                  <a:pt x="80569" y="0"/>
                </a:lnTo>
              </a:path>
            </a:pathLst>
          </a:custGeom>
          <a:ln w="1099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035525" y="4452420"/>
            <a:ext cx="80645" cy="0"/>
          </a:xfrm>
          <a:custGeom>
            <a:avLst/>
            <a:gdLst/>
            <a:ahLst/>
            <a:cxnLst/>
            <a:rect l="l" t="t" r="r" b="b"/>
            <a:pathLst>
              <a:path w="80644" h="0">
                <a:moveTo>
                  <a:pt x="0" y="0"/>
                </a:moveTo>
                <a:lnTo>
                  <a:pt x="80568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035524" y="4452420"/>
            <a:ext cx="80645" cy="0"/>
          </a:xfrm>
          <a:custGeom>
            <a:avLst/>
            <a:gdLst/>
            <a:ahLst/>
            <a:cxnLst/>
            <a:rect l="l" t="t" r="r" b="b"/>
            <a:pathLst>
              <a:path w="80644" h="0">
                <a:moveTo>
                  <a:pt x="0" y="0"/>
                </a:moveTo>
                <a:lnTo>
                  <a:pt x="80569" y="0"/>
                </a:lnTo>
              </a:path>
            </a:pathLst>
          </a:custGeom>
          <a:ln w="1099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187566" y="4298313"/>
            <a:ext cx="0" cy="80645"/>
          </a:xfrm>
          <a:custGeom>
            <a:avLst/>
            <a:gdLst/>
            <a:ahLst/>
            <a:cxnLst/>
            <a:rect l="l" t="t" r="r" b="b"/>
            <a:pathLst>
              <a:path w="0" h="80645">
                <a:moveTo>
                  <a:pt x="0" y="80581"/>
                </a:moveTo>
                <a:lnTo>
                  <a:pt x="0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187565" y="4298314"/>
            <a:ext cx="0" cy="80645"/>
          </a:xfrm>
          <a:custGeom>
            <a:avLst/>
            <a:gdLst/>
            <a:ahLst/>
            <a:cxnLst/>
            <a:rect l="l" t="t" r="r" b="b"/>
            <a:pathLst>
              <a:path w="0" h="80645">
                <a:moveTo>
                  <a:pt x="0" y="80581"/>
                </a:moveTo>
                <a:lnTo>
                  <a:pt x="0" y="0"/>
                </a:lnTo>
              </a:path>
            </a:pathLst>
          </a:custGeom>
          <a:ln w="1098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189631" y="4522911"/>
            <a:ext cx="0" cy="80645"/>
          </a:xfrm>
          <a:custGeom>
            <a:avLst/>
            <a:gdLst/>
            <a:ahLst/>
            <a:cxnLst/>
            <a:rect l="l" t="t" r="r" b="b"/>
            <a:pathLst>
              <a:path w="0" h="80645">
                <a:moveTo>
                  <a:pt x="0" y="80603"/>
                </a:moveTo>
                <a:lnTo>
                  <a:pt x="0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189630" y="4522912"/>
            <a:ext cx="0" cy="80645"/>
          </a:xfrm>
          <a:custGeom>
            <a:avLst/>
            <a:gdLst/>
            <a:ahLst/>
            <a:cxnLst/>
            <a:rect l="l" t="t" r="r" b="b"/>
            <a:pathLst>
              <a:path w="0" h="80645">
                <a:moveTo>
                  <a:pt x="0" y="80603"/>
                </a:moveTo>
                <a:lnTo>
                  <a:pt x="0" y="0"/>
                </a:lnTo>
              </a:path>
            </a:pathLst>
          </a:custGeom>
          <a:ln w="1098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083061" y="450475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6996"/>
                </a:moveTo>
                <a:lnTo>
                  <a:pt x="56965" y="0"/>
                </a:lnTo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239212" y="434311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6973"/>
                </a:moveTo>
                <a:lnTo>
                  <a:pt x="56943" y="0"/>
                </a:lnTo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239212" y="450108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6943" y="56952"/>
                </a:moveTo>
                <a:lnTo>
                  <a:pt x="0" y="0"/>
                </a:lnTo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080336" y="434491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6965" y="56973"/>
                </a:moveTo>
                <a:lnTo>
                  <a:pt x="0" y="0"/>
                </a:lnTo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751598" y="4412108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187" y="0"/>
                </a:moveTo>
                <a:lnTo>
                  <a:pt x="427497" y="2458"/>
                </a:lnTo>
                <a:lnTo>
                  <a:pt x="380215" y="9676"/>
                </a:lnTo>
                <a:lnTo>
                  <a:pt x="334578" y="21412"/>
                </a:lnTo>
                <a:lnTo>
                  <a:pt x="290827" y="37427"/>
                </a:lnTo>
                <a:lnTo>
                  <a:pt x="249202" y="57482"/>
                </a:lnTo>
                <a:lnTo>
                  <a:pt x="209940" y="81338"/>
                </a:lnTo>
                <a:lnTo>
                  <a:pt x="173282" y="108755"/>
                </a:lnTo>
                <a:lnTo>
                  <a:pt x="139466" y="139494"/>
                </a:lnTo>
                <a:lnTo>
                  <a:pt x="108733" y="173315"/>
                </a:lnTo>
                <a:lnTo>
                  <a:pt x="81321" y="209979"/>
                </a:lnTo>
                <a:lnTo>
                  <a:pt x="57470" y="249246"/>
                </a:lnTo>
                <a:lnTo>
                  <a:pt x="37419" y="290877"/>
                </a:lnTo>
                <a:lnTo>
                  <a:pt x="21407" y="334633"/>
                </a:lnTo>
                <a:lnTo>
                  <a:pt x="9673" y="380274"/>
                </a:lnTo>
                <a:lnTo>
                  <a:pt x="2458" y="427560"/>
                </a:lnTo>
                <a:lnTo>
                  <a:pt x="0" y="476253"/>
                </a:lnTo>
                <a:lnTo>
                  <a:pt x="2458" y="524946"/>
                </a:lnTo>
                <a:lnTo>
                  <a:pt x="9673" y="572231"/>
                </a:lnTo>
                <a:lnTo>
                  <a:pt x="21407" y="617870"/>
                </a:lnTo>
                <a:lnTo>
                  <a:pt x="37419" y="661623"/>
                </a:lnTo>
                <a:lnTo>
                  <a:pt x="57470" y="703251"/>
                </a:lnTo>
                <a:lnTo>
                  <a:pt x="81321" y="742515"/>
                </a:lnTo>
                <a:lnTo>
                  <a:pt x="108733" y="779175"/>
                </a:lnTo>
                <a:lnTo>
                  <a:pt x="139466" y="812991"/>
                </a:lnTo>
                <a:lnTo>
                  <a:pt x="173282" y="843726"/>
                </a:lnTo>
                <a:lnTo>
                  <a:pt x="209940" y="871139"/>
                </a:lnTo>
                <a:lnTo>
                  <a:pt x="249202" y="894991"/>
                </a:lnTo>
                <a:lnTo>
                  <a:pt x="290827" y="915043"/>
                </a:lnTo>
                <a:lnTo>
                  <a:pt x="334578" y="931056"/>
                </a:lnTo>
                <a:lnTo>
                  <a:pt x="380215" y="942790"/>
                </a:lnTo>
                <a:lnTo>
                  <a:pt x="427497" y="950006"/>
                </a:lnTo>
                <a:lnTo>
                  <a:pt x="476187" y="952464"/>
                </a:lnTo>
                <a:lnTo>
                  <a:pt x="524873" y="950006"/>
                </a:lnTo>
                <a:lnTo>
                  <a:pt x="572152" y="942790"/>
                </a:lnTo>
                <a:lnTo>
                  <a:pt x="617786" y="931056"/>
                </a:lnTo>
                <a:lnTo>
                  <a:pt x="661534" y="915043"/>
                </a:lnTo>
                <a:lnTo>
                  <a:pt x="703158" y="894991"/>
                </a:lnTo>
                <a:lnTo>
                  <a:pt x="742418" y="871139"/>
                </a:lnTo>
                <a:lnTo>
                  <a:pt x="779075" y="843726"/>
                </a:lnTo>
                <a:lnTo>
                  <a:pt x="812889" y="812991"/>
                </a:lnTo>
                <a:lnTo>
                  <a:pt x="843621" y="779175"/>
                </a:lnTo>
                <a:lnTo>
                  <a:pt x="871033" y="742515"/>
                </a:lnTo>
                <a:lnTo>
                  <a:pt x="894883" y="703251"/>
                </a:lnTo>
                <a:lnTo>
                  <a:pt x="914934" y="661623"/>
                </a:lnTo>
                <a:lnTo>
                  <a:pt x="930946" y="617870"/>
                </a:lnTo>
                <a:lnTo>
                  <a:pt x="942680" y="572231"/>
                </a:lnTo>
                <a:lnTo>
                  <a:pt x="949895" y="524946"/>
                </a:lnTo>
                <a:lnTo>
                  <a:pt x="952353" y="476253"/>
                </a:lnTo>
                <a:lnTo>
                  <a:pt x="949895" y="427560"/>
                </a:lnTo>
                <a:lnTo>
                  <a:pt x="942680" y="380274"/>
                </a:lnTo>
                <a:lnTo>
                  <a:pt x="930946" y="334633"/>
                </a:lnTo>
                <a:lnTo>
                  <a:pt x="914934" y="290877"/>
                </a:lnTo>
                <a:lnTo>
                  <a:pt x="894883" y="249246"/>
                </a:lnTo>
                <a:lnTo>
                  <a:pt x="871033" y="209979"/>
                </a:lnTo>
                <a:lnTo>
                  <a:pt x="843621" y="173315"/>
                </a:lnTo>
                <a:lnTo>
                  <a:pt x="812889" y="139494"/>
                </a:lnTo>
                <a:lnTo>
                  <a:pt x="779075" y="108755"/>
                </a:lnTo>
                <a:lnTo>
                  <a:pt x="742418" y="81338"/>
                </a:lnTo>
                <a:lnTo>
                  <a:pt x="703158" y="57482"/>
                </a:lnTo>
                <a:lnTo>
                  <a:pt x="661534" y="37427"/>
                </a:lnTo>
                <a:lnTo>
                  <a:pt x="617786" y="21412"/>
                </a:lnTo>
                <a:lnTo>
                  <a:pt x="572152" y="9676"/>
                </a:lnTo>
                <a:lnTo>
                  <a:pt x="524873" y="2458"/>
                </a:lnTo>
                <a:lnTo>
                  <a:pt x="476187" y="0"/>
                </a:lnTo>
                <a:close/>
              </a:path>
            </a:pathLst>
          </a:custGeom>
          <a:solidFill>
            <a:srgbClr val="CDE7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751597" y="4412108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952353" y="476254"/>
                </a:moveTo>
                <a:lnTo>
                  <a:pt x="949894" y="524946"/>
                </a:lnTo>
                <a:lnTo>
                  <a:pt x="942679" y="572232"/>
                </a:lnTo>
                <a:lnTo>
                  <a:pt x="930946" y="617871"/>
                </a:lnTo>
                <a:lnTo>
                  <a:pt x="914934" y="661624"/>
                </a:lnTo>
                <a:lnTo>
                  <a:pt x="894883" y="703251"/>
                </a:lnTo>
                <a:lnTo>
                  <a:pt x="871032" y="742515"/>
                </a:lnTo>
                <a:lnTo>
                  <a:pt x="843621" y="779175"/>
                </a:lnTo>
                <a:lnTo>
                  <a:pt x="812889" y="812992"/>
                </a:lnTo>
                <a:lnTo>
                  <a:pt x="779075" y="843726"/>
                </a:lnTo>
                <a:lnTo>
                  <a:pt x="742418" y="871140"/>
                </a:lnTo>
                <a:lnTo>
                  <a:pt x="703158" y="894992"/>
                </a:lnTo>
                <a:lnTo>
                  <a:pt x="661534" y="915044"/>
                </a:lnTo>
                <a:lnTo>
                  <a:pt x="617786" y="931056"/>
                </a:lnTo>
                <a:lnTo>
                  <a:pt x="572152" y="942790"/>
                </a:lnTo>
                <a:lnTo>
                  <a:pt x="524873" y="950006"/>
                </a:lnTo>
                <a:lnTo>
                  <a:pt x="476187" y="952465"/>
                </a:lnTo>
                <a:lnTo>
                  <a:pt x="427497" y="950006"/>
                </a:lnTo>
                <a:lnTo>
                  <a:pt x="380215" y="942790"/>
                </a:lnTo>
                <a:lnTo>
                  <a:pt x="334578" y="931056"/>
                </a:lnTo>
                <a:lnTo>
                  <a:pt x="290827" y="915044"/>
                </a:lnTo>
                <a:lnTo>
                  <a:pt x="249202" y="894992"/>
                </a:lnTo>
                <a:lnTo>
                  <a:pt x="209940" y="871140"/>
                </a:lnTo>
                <a:lnTo>
                  <a:pt x="173282" y="843726"/>
                </a:lnTo>
                <a:lnTo>
                  <a:pt x="139466" y="812992"/>
                </a:lnTo>
                <a:lnTo>
                  <a:pt x="108733" y="779175"/>
                </a:lnTo>
                <a:lnTo>
                  <a:pt x="81321" y="742515"/>
                </a:lnTo>
                <a:lnTo>
                  <a:pt x="57470" y="703251"/>
                </a:lnTo>
                <a:lnTo>
                  <a:pt x="37419" y="661624"/>
                </a:lnTo>
                <a:lnTo>
                  <a:pt x="21407" y="617871"/>
                </a:lnTo>
                <a:lnTo>
                  <a:pt x="9673" y="572232"/>
                </a:lnTo>
                <a:lnTo>
                  <a:pt x="2458" y="524946"/>
                </a:lnTo>
                <a:lnTo>
                  <a:pt x="0" y="476254"/>
                </a:lnTo>
                <a:lnTo>
                  <a:pt x="2458" y="427561"/>
                </a:lnTo>
                <a:lnTo>
                  <a:pt x="9673" y="380274"/>
                </a:lnTo>
                <a:lnTo>
                  <a:pt x="21407" y="334633"/>
                </a:lnTo>
                <a:lnTo>
                  <a:pt x="37419" y="290877"/>
                </a:lnTo>
                <a:lnTo>
                  <a:pt x="57470" y="249246"/>
                </a:lnTo>
                <a:lnTo>
                  <a:pt x="81321" y="209979"/>
                </a:lnTo>
                <a:lnTo>
                  <a:pt x="108733" y="173315"/>
                </a:lnTo>
                <a:lnTo>
                  <a:pt x="139466" y="139494"/>
                </a:lnTo>
                <a:lnTo>
                  <a:pt x="173282" y="108755"/>
                </a:lnTo>
                <a:lnTo>
                  <a:pt x="209940" y="81338"/>
                </a:lnTo>
                <a:lnTo>
                  <a:pt x="249202" y="57482"/>
                </a:lnTo>
                <a:lnTo>
                  <a:pt x="290827" y="37427"/>
                </a:lnTo>
                <a:lnTo>
                  <a:pt x="334578" y="21412"/>
                </a:lnTo>
                <a:lnTo>
                  <a:pt x="380215" y="9676"/>
                </a:lnTo>
                <a:lnTo>
                  <a:pt x="427497" y="2458"/>
                </a:lnTo>
                <a:lnTo>
                  <a:pt x="476187" y="0"/>
                </a:lnTo>
                <a:lnTo>
                  <a:pt x="524873" y="2458"/>
                </a:lnTo>
                <a:lnTo>
                  <a:pt x="572152" y="9676"/>
                </a:lnTo>
                <a:lnTo>
                  <a:pt x="617786" y="21412"/>
                </a:lnTo>
                <a:lnTo>
                  <a:pt x="661534" y="37427"/>
                </a:lnTo>
                <a:lnTo>
                  <a:pt x="703158" y="57482"/>
                </a:lnTo>
                <a:lnTo>
                  <a:pt x="742418" y="81338"/>
                </a:lnTo>
                <a:lnTo>
                  <a:pt x="779075" y="108755"/>
                </a:lnTo>
                <a:lnTo>
                  <a:pt x="812889" y="139494"/>
                </a:lnTo>
                <a:lnTo>
                  <a:pt x="843621" y="173315"/>
                </a:lnTo>
                <a:lnTo>
                  <a:pt x="871032" y="209979"/>
                </a:lnTo>
                <a:lnTo>
                  <a:pt x="894883" y="249246"/>
                </a:lnTo>
                <a:lnTo>
                  <a:pt x="914934" y="290877"/>
                </a:lnTo>
                <a:lnTo>
                  <a:pt x="930946" y="334633"/>
                </a:lnTo>
                <a:lnTo>
                  <a:pt x="942679" y="380274"/>
                </a:lnTo>
                <a:lnTo>
                  <a:pt x="949894" y="427561"/>
                </a:lnTo>
                <a:lnTo>
                  <a:pt x="952353" y="476254"/>
                </a:lnTo>
                <a:close/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323435" y="4497283"/>
            <a:ext cx="391160" cy="446405"/>
          </a:xfrm>
          <a:custGeom>
            <a:avLst/>
            <a:gdLst/>
            <a:ahLst/>
            <a:cxnLst/>
            <a:rect l="l" t="t" r="r" b="b"/>
            <a:pathLst>
              <a:path w="391159" h="446404">
                <a:moveTo>
                  <a:pt x="222148" y="0"/>
                </a:moveTo>
                <a:lnTo>
                  <a:pt x="0" y="112628"/>
                </a:lnTo>
                <a:lnTo>
                  <a:pt x="168940" y="445921"/>
                </a:lnTo>
                <a:lnTo>
                  <a:pt x="391111" y="333292"/>
                </a:lnTo>
                <a:lnTo>
                  <a:pt x="222148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323432" y="4497283"/>
            <a:ext cx="391160" cy="446405"/>
          </a:xfrm>
          <a:custGeom>
            <a:avLst/>
            <a:gdLst/>
            <a:ahLst/>
            <a:cxnLst/>
            <a:rect l="l" t="t" r="r" b="b"/>
            <a:pathLst>
              <a:path w="391159" h="446404">
                <a:moveTo>
                  <a:pt x="391112" y="333292"/>
                </a:moveTo>
                <a:lnTo>
                  <a:pt x="168941" y="445921"/>
                </a:lnTo>
                <a:lnTo>
                  <a:pt x="0" y="112628"/>
                </a:lnTo>
                <a:lnTo>
                  <a:pt x="222149" y="0"/>
                </a:lnTo>
                <a:lnTo>
                  <a:pt x="391112" y="333292"/>
                </a:lnTo>
                <a:close/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217346" y="4702428"/>
            <a:ext cx="234149" cy="230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5588682" y="5150398"/>
            <a:ext cx="2372995" cy="3422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50" spc="5" b="0">
                <a:solidFill>
                  <a:srgbClr val="231F20"/>
                </a:solidFill>
                <a:latin typeface="Bookman Old Style"/>
                <a:cs typeface="Bookman Old Style"/>
              </a:rPr>
              <a:t>single primary</a:t>
            </a:r>
            <a:r>
              <a:rPr dirty="0" sz="2050" spc="-40" b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dirty="0" sz="2050" spc="5" b="0">
                <a:solidFill>
                  <a:srgbClr val="231F20"/>
                </a:solidFill>
                <a:latin typeface="Bookman Old Style"/>
                <a:cs typeface="Bookman Old Style"/>
              </a:rPr>
              <a:t>ray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660060" y="3622629"/>
            <a:ext cx="1835150" cy="483870"/>
          </a:xfrm>
          <a:custGeom>
            <a:avLst/>
            <a:gdLst/>
            <a:ahLst/>
            <a:cxnLst/>
            <a:rect l="l" t="t" r="r" b="b"/>
            <a:pathLst>
              <a:path w="1835150" h="483870">
                <a:moveTo>
                  <a:pt x="0" y="0"/>
                </a:moveTo>
                <a:lnTo>
                  <a:pt x="1835127" y="0"/>
                </a:lnTo>
                <a:lnTo>
                  <a:pt x="1835127" y="483574"/>
                </a:lnTo>
                <a:lnTo>
                  <a:pt x="0" y="483574"/>
                </a:lnTo>
                <a:lnTo>
                  <a:pt x="0" y="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660060" y="3622629"/>
            <a:ext cx="1835150" cy="483870"/>
          </a:xfrm>
          <a:custGeom>
            <a:avLst/>
            <a:gdLst/>
            <a:ahLst/>
            <a:cxnLst/>
            <a:rect l="l" t="t" r="r" b="b"/>
            <a:pathLst>
              <a:path w="1835150" h="483870">
                <a:moveTo>
                  <a:pt x="0" y="0"/>
                </a:moveTo>
                <a:lnTo>
                  <a:pt x="1835125" y="0"/>
                </a:lnTo>
                <a:lnTo>
                  <a:pt x="1835125" y="483574"/>
                </a:lnTo>
                <a:lnTo>
                  <a:pt x="0" y="483574"/>
                </a:lnTo>
                <a:lnTo>
                  <a:pt x="0" y="0"/>
                </a:lnTo>
                <a:close/>
              </a:path>
            </a:pathLst>
          </a:custGeom>
          <a:ln w="1099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5508134" y="3624599"/>
            <a:ext cx="2267585" cy="66103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5"/>
              </a:spcBef>
            </a:pPr>
            <a:r>
              <a:rPr dirty="0" sz="2050" spc="5" b="0">
                <a:solidFill>
                  <a:srgbClr val="231F20"/>
                </a:solidFill>
                <a:latin typeface="Bookman Old Style"/>
                <a:cs typeface="Bookman Old Style"/>
              </a:rPr>
              <a:t>arbitrary</a:t>
            </a:r>
            <a:r>
              <a:rPr dirty="0" sz="2050" spc="-60" b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dirty="0" sz="2050" spc="10" b="0">
                <a:solidFill>
                  <a:srgbClr val="231F20"/>
                </a:solidFill>
                <a:latin typeface="Bookman Old Style"/>
                <a:cs typeface="Bookman Old Style"/>
              </a:rPr>
              <a:t>number  </a:t>
            </a:r>
            <a:r>
              <a:rPr dirty="0" sz="2050" spc="5" b="0">
                <a:solidFill>
                  <a:srgbClr val="231F20"/>
                </a:solidFill>
                <a:latin typeface="Bookman Old Style"/>
                <a:cs typeface="Bookman Old Style"/>
              </a:rPr>
              <a:t>of </a:t>
            </a:r>
            <a:r>
              <a:rPr dirty="0" sz="2050" spc="10" b="0">
                <a:solidFill>
                  <a:srgbClr val="231F20"/>
                </a:solidFill>
                <a:latin typeface="Bookman Old Style"/>
                <a:cs typeface="Bookman Old Style"/>
              </a:rPr>
              <a:t>shadow</a:t>
            </a:r>
            <a:r>
              <a:rPr dirty="0" sz="2050" spc="-30" b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dirty="0" sz="2050" spc="5" b="0">
                <a:solidFill>
                  <a:srgbClr val="231F20"/>
                </a:solidFill>
                <a:latin typeface="Bookman Old Style"/>
                <a:cs typeface="Bookman Old Style"/>
              </a:rPr>
              <a:t>rays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593249" y="3596956"/>
            <a:ext cx="450850" cy="2117725"/>
          </a:xfrm>
          <a:custGeom>
            <a:avLst/>
            <a:gdLst/>
            <a:ahLst/>
            <a:cxnLst/>
            <a:rect l="l" t="t" r="r" b="b"/>
            <a:pathLst>
              <a:path w="450850" h="2117725">
                <a:moveTo>
                  <a:pt x="0" y="2117460"/>
                </a:moveTo>
                <a:lnTo>
                  <a:pt x="450517" y="0"/>
                </a:lnTo>
              </a:path>
            </a:pathLst>
          </a:custGeom>
          <a:ln w="21977">
            <a:solidFill>
              <a:srgbClr val="231F2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968342" y="3483118"/>
            <a:ext cx="131051" cy="174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578612" y="3267246"/>
            <a:ext cx="1000125" cy="2454910"/>
          </a:xfrm>
          <a:custGeom>
            <a:avLst/>
            <a:gdLst/>
            <a:ahLst/>
            <a:cxnLst/>
            <a:rect l="l" t="t" r="r" b="b"/>
            <a:pathLst>
              <a:path w="1000125" h="2454910">
                <a:moveTo>
                  <a:pt x="0" y="2454490"/>
                </a:moveTo>
                <a:lnTo>
                  <a:pt x="999956" y="0"/>
                </a:lnTo>
              </a:path>
            </a:pathLst>
          </a:custGeom>
          <a:ln w="21977">
            <a:solidFill>
              <a:srgbClr val="231F2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498551" y="3159475"/>
            <a:ext cx="124106" cy="1771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988867" y="3237946"/>
            <a:ext cx="589915" cy="2491740"/>
          </a:xfrm>
          <a:custGeom>
            <a:avLst/>
            <a:gdLst/>
            <a:ahLst/>
            <a:cxnLst/>
            <a:rect l="l" t="t" r="r" b="b"/>
            <a:pathLst>
              <a:path w="589914" h="2491740">
                <a:moveTo>
                  <a:pt x="589723" y="2491109"/>
                </a:moveTo>
                <a:lnTo>
                  <a:pt x="0" y="0"/>
                </a:lnTo>
              </a:path>
            </a:pathLst>
          </a:custGeom>
          <a:ln w="21977">
            <a:solidFill>
              <a:srgbClr val="231F2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934650" y="3124701"/>
            <a:ext cx="130392" cy="1750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889989" y="3281907"/>
            <a:ext cx="1703705" cy="2432685"/>
          </a:xfrm>
          <a:custGeom>
            <a:avLst/>
            <a:gdLst/>
            <a:ahLst/>
            <a:cxnLst/>
            <a:rect l="l" t="t" r="r" b="b"/>
            <a:pathLst>
              <a:path w="1703704" h="2432685">
                <a:moveTo>
                  <a:pt x="1703260" y="2432487"/>
                </a:moveTo>
                <a:lnTo>
                  <a:pt x="0" y="0"/>
                </a:lnTo>
              </a:path>
            </a:pathLst>
          </a:custGeom>
          <a:ln w="21978">
            <a:solidFill>
              <a:srgbClr val="231F2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823222" y="3186555"/>
            <a:ext cx="149225" cy="173355"/>
          </a:xfrm>
          <a:custGeom>
            <a:avLst/>
            <a:gdLst/>
            <a:ahLst/>
            <a:cxnLst/>
            <a:rect l="l" t="t" r="r" b="b"/>
            <a:pathLst>
              <a:path w="149225" h="173354">
                <a:moveTo>
                  <a:pt x="0" y="0"/>
                </a:moveTo>
                <a:lnTo>
                  <a:pt x="39208" y="172789"/>
                </a:lnTo>
                <a:lnTo>
                  <a:pt x="71756" y="102473"/>
                </a:lnTo>
                <a:lnTo>
                  <a:pt x="148963" y="95923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435779" y="4586085"/>
            <a:ext cx="2150745" cy="1136015"/>
          </a:xfrm>
          <a:custGeom>
            <a:avLst/>
            <a:gdLst/>
            <a:ahLst/>
            <a:cxnLst/>
            <a:rect l="l" t="t" r="r" b="b"/>
            <a:pathLst>
              <a:path w="2150745" h="1136014">
                <a:moveTo>
                  <a:pt x="2150151" y="1135651"/>
                </a:moveTo>
                <a:lnTo>
                  <a:pt x="0" y="0"/>
                </a:lnTo>
              </a:path>
            </a:pathLst>
          </a:custGeom>
          <a:ln w="21979">
            <a:solidFill>
              <a:srgbClr val="231F2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332859" y="4531748"/>
            <a:ext cx="176530" cy="135890"/>
          </a:xfrm>
          <a:custGeom>
            <a:avLst/>
            <a:gdLst/>
            <a:ahLst/>
            <a:cxnLst/>
            <a:rect l="l" t="t" r="r" b="b"/>
            <a:pathLst>
              <a:path w="176530" h="135889">
                <a:moveTo>
                  <a:pt x="0" y="0"/>
                </a:moveTo>
                <a:lnTo>
                  <a:pt x="113756" y="135840"/>
                </a:lnTo>
                <a:lnTo>
                  <a:pt x="110613" y="58402"/>
                </a:lnTo>
                <a:lnTo>
                  <a:pt x="176326" y="17320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794696" y="4871811"/>
            <a:ext cx="1454785" cy="740410"/>
          </a:xfrm>
          <a:custGeom>
            <a:avLst/>
            <a:gdLst/>
            <a:ahLst/>
            <a:cxnLst/>
            <a:rect l="l" t="t" r="r" b="b"/>
            <a:pathLst>
              <a:path w="1454785" h="740410">
                <a:moveTo>
                  <a:pt x="1454210" y="0"/>
                </a:moveTo>
                <a:lnTo>
                  <a:pt x="0" y="740066"/>
                </a:lnTo>
              </a:path>
            </a:pathLst>
          </a:custGeom>
          <a:ln w="2198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690986" y="5530548"/>
            <a:ext cx="177165" cy="134620"/>
          </a:xfrm>
          <a:custGeom>
            <a:avLst/>
            <a:gdLst/>
            <a:ahLst/>
            <a:cxnLst/>
            <a:rect l="l" t="t" r="r" b="b"/>
            <a:pathLst>
              <a:path w="177164" h="134620">
                <a:moveTo>
                  <a:pt x="115777" y="0"/>
                </a:moveTo>
                <a:lnTo>
                  <a:pt x="0" y="134125"/>
                </a:lnTo>
                <a:lnTo>
                  <a:pt x="176545" y="119464"/>
                </a:lnTo>
                <a:lnTo>
                  <a:pt x="111469" y="77393"/>
                </a:lnTo>
                <a:lnTo>
                  <a:pt x="115777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506152" y="5649420"/>
            <a:ext cx="142854" cy="1428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407277" y="5224468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65910" y="0"/>
                </a:moveTo>
                <a:lnTo>
                  <a:pt x="40258" y="5184"/>
                </a:lnTo>
                <a:lnTo>
                  <a:pt x="19307" y="19317"/>
                </a:lnTo>
                <a:lnTo>
                  <a:pt x="5180" y="40272"/>
                </a:lnTo>
                <a:lnTo>
                  <a:pt x="0" y="65919"/>
                </a:lnTo>
                <a:lnTo>
                  <a:pt x="5180" y="91619"/>
                </a:lnTo>
                <a:lnTo>
                  <a:pt x="19307" y="112584"/>
                </a:lnTo>
                <a:lnTo>
                  <a:pt x="40258" y="126707"/>
                </a:lnTo>
                <a:lnTo>
                  <a:pt x="65910" y="131883"/>
                </a:lnTo>
                <a:lnTo>
                  <a:pt x="91588" y="126707"/>
                </a:lnTo>
                <a:lnTo>
                  <a:pt x="112552" y="112584"/>
                </a:lnTo>
                <a:lnTo>
                  <a:pt x="126684" y="91619"/>
                </a:lnTo>
                <a:lnTo>
                  <a:pt x="131865" y="65919"/>
                </a:lnTo>
                <a:lnTo>
                  <a:pt x="126684" y="40272"/>
                </a:lnTo>
                <a:lnTo>
                  <a:pt x="112552" y="19317"/>
                </a:lnTo>
                <a:lnTo>
                  <a:pt x="91588" y="5184"/>
                </a:lnTo>
                <a:lnTo>
                  <a:pt x="659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407275" y="5224468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131865" y="65920"/>
                </a:moveTo>
                <a:lnTo>
                  <a:pt x="126684" y="91620"/>
                </a:lnTo>
                <a:lnTo>
                  <a:pt x="112552" y="112585"/>
                </a:lnTo>
                <a:lnTo>
                  <a:pt x="91588" y="126708"/>
                </a:lnTo>
                <a:lnTo>
                  <a:pt x="65910" y="131884"/>
                </a:lnTo>
                <a:lnTo>
                  <a:pt x="40258" y="126708"/>
                </a:lnTo>
                <a:lnTo>
                  <a:pt x="19307" y="112585"/>
                </a:lnTo>
                <a:lnTo>
                  <a:pt x="5180" y="91620"/>
                </a:lnTo>
                <a:lnTo>
                  <a:pt x="0" y="65920"/>
                </a:lnTo>
                <a:lnTo>
                  <a:pt x="5180" y="40273"/>
                </a:lnTo>
                <a:lnTo>
                  <a:pt x="19307" y="19318"/>
                </a:lnTo>
                <a:lnTo>
                  <a:pt x="40258" y="5184"/>
                </a:lnTo>
                <a:lnTo>
                  <a:pt x="65910" y="0"/>
                </a:lnTo>
                <a:lnTo>
                  <a:pt x="91588" y="5184"/>
                </a:lnTo>
                <a:lnTo>
                  <a:pt x="112552" y="19318"/>
                </a:lnTo>
                <a:lnTo>
                  <a:pt x="126684" y="40273"/>
                </a:lnTo>
                <a:lnTo>
                  <a:pt x="131865" y="65920"/>
                </a:lnTo>
                <a:close/>
              </a:path>
            </a:pathLst>
          </a:custGeom>
          <a:ln w="109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422881" y="5240602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49448" y="0"/>
                </a:moveTo>
                <a:lnTo>
                  <a:pt x="30197" y="3888"/>
                </a:lnTo>
                <a:lnTo>
                  <a:pt x="14480" y="14490"/>
                </a:lnTo>
                <a:lnTo>
                  <a:pt x="3884" y="30211"/>
                </a:lnTo>
                <a:lnTo>
                  <a:pt x="0" y="49456"/>
                </a:lnTo>
                <a:lnTo>
                  <a:pt x="3884" y="68719"/>
                </a:lnTo>
                <a:lnTo>
                  <a:pt x="14480" y="84438"/>
                </a:lnTo>
                <a:lnTo>
                  <a:pt x="30197" y="95030"/>
                </a:lnTo>
                <a:lnTo>
                  <a:pt x="49448" y="98912"/>
                </a:lnTo>
                <a:lnTo>
                  <a:pt x="68700" y="95030"/>
                </a:lnTo>
                <a:lnTo>
                  <a:pt x="84418" y="84438"/>
                </a:lnTo>
                <a:lnTo>
                  <a:pt x="95013" y="68719"/>
                </a:lnTo>
                <a:lnTo>
                  <a:pt x="98898" y="49456"/>
                </a:lnTo>
                <a:lnTo>
                  <a:pt x="95013" y="30211"/>
                </a:lnTo>
                <a:lnTo>
                  <a:pt x="84418" y="14490"/>
                </a:lnTo>
                <a:lnTo>
                  <a:pt x="68700" y="3888"/>
                </a:lnTo>
                <a:lnTo>
                  <a:pt x="49448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422880" y="5240602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8898" y="49456"/>
                </a:moveTo>
                <a:lnTo>
                  <a:pt x="95014" y="68719"/>
                </a:lnTo>
                <a:lnTo>
                  <a:pt x="84418" y="84438"/>
                </a:lnTo>
                <a:lnTo>
                  <a:pt x="68700" y="95030"/>
                </a:lnTo>
                <a:lnTo>
                  <a:pt x="49449" y="98912"/>
                </a:lnTo>
                <a:lnTo>
                  <a:pt x="30198" y="95030"/>
                </a:lnTo>
                <a:lnTo>
                  <a:pt x="14480" y="84438"/>
                </a:lnTo>
                <a:lnTo>
                  <a:pt x="3884" y="68719"/>
                </a:lnTo>
                <a:lnTo>
                  <a:pt x="0" y="49456"/>
                </a:lnTo>
                <a:lnTo>
                  <a:pt x="3884" y="30211"/>
                </a:lnTo>
                <a:lnTo>
                  <a:pt x="14480" y="14490"/>
                </a:lnTo>
                <a:lnTo>
                  <a:pt x="30198" y="3888"/>
                </a:lnTo>
                <a:lnTo>
                  <a:pt x="49449" y="0"/>
                </a:lnTo>
                <a:lnTo>
                  <a:pt x="68700" y="3888"/>
                </a:lnTo>
                <a:lnTo>
                  <a:pt x="84418" y="14490"/>
                </a:lnTo>
                <a:lnTo>
                  <a:pt x="95014" y="30211"/>
                </a:lnTo>
                <a:lnTo>
                  <a:pt x="98898" y="49456"/>
                </a:lnTo>
                <a:close/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198488" y="4345243"/>
            <a:ext cx="142854" cy="1428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127061" y="4037514"/>
            <a:ext cx="142854" cy="1428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006185" y="3553940"/>
            <a:ext cx="142854" cy="1428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385319" y="4026524"/>
            <a:ext cx="142854" cy="1428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061150" y="3553940"/>
            <a:ext cx="142854" cy="1428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764432" y="4565050"/>
            <a:ext cx="142854" cy="14287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258928" y="5273925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65910" y="0"/>
                </a:moveTo>
                <a:lnTo>
                  <a:pt x="40258" y="5184"/>
                </a:lnTo>
                <a:lnTo>
                  <a:pt x="19307" y="19317"/>
                </a:lnTo>
                <a:lnTo>
                  <a:pt x="5180" y="40272"/>
                </a:lnTo>
                <a:lnTo>
                  <a:pt x="0" y="65919"/>
                </a:lnTo>
                <a:lnTo>
                  <a:pt x="5180" y="91619"/>
                </a:lnTo>
                <a:lnTo>
                  <a:pt x="19307" y="112584"/>
                </a:lnTo>
                <a:lnTo>
                  <a:pt x="40258" y="126707"/>
                </a:lnTo>
                <a:lnTo>
                  <a:pt x="65910" y="131883"/>
                </a:lnTo>
                <a:lnTo>
                  <a:pt x="91588" y="126707"/>
                </a:lnTo>
                <a:lnTo>
                  <a:pt x="112552" y="112584"/>
                </a:lnTo>
                <a:lnTo>
                  <a:pt x="126684" y="91619"/>
                </a:lnTo>
                <a:lnTo>
                  <a:pt x="131865" y="65919"/>
                </a:lnTo>
                <a:lnTo>
                  <a:pt x="126684" y="40272"/>
                </a:lnTo>
                <a:lnTo>
                  <a:pt x="112552" y="19317"/>
                </a:lnTo>
                <a:lnTo>
                  <a:pt x="91588" y="5184"/>
                </a:lnTo>
                <a:lnTo>
                  <a:pt x="659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258927" y="5273924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131865" y="65920"/>
                </a:moveTo>
                <a:lnTo>
                  <a:pt x="126684" y="91620"/>
                </a:lnTo>
                <a:lnTo>
                  <a:pt x="112552" y="112585"/>
                </a:lnTo>
                <a:lnTo>
                  <a:pt x="91588" y="126708"/>
                </a:lnTo>
                <a:lnTo>
                  <a:pt x="65910" y="131884"/>
                </a:lnTo>
                <a:lnTo>
                  <a:pt x="40258" y="126708"/>
                </a:lnTo>
                <a:lnTo>
                  <a:pt x="19307" y="112585"/>
                </a:lnTo>
                <a:lnTo>
                  <a:pt x="5180" y="91620"/>
                </a:lnTo>
                <a:lnTo>
                  <a:pt x="0" y="65920"/>
                </a:lnTo>
                <a:lnTo>
                  <a:pt x="5180" y="40273"/>
                </a:lnTo>
                <a:lnTo>
                  <a:pt x="19307" y="19318"/>
                </a:lnTo>
                <a:lnTo>
                  <a:pt x="40258" y="5184"/>
                </a:lnTo>
                <a:lnTo>
                  <a:pt x="65910" y="0"/>
                </a:lnTo>
                <a:lnTo>
                  <a:pt x="91588" y="5184"/>
                </a:lnTo>
                <a:lnTo>
                  <a:pt x="112552" y="19318"/>
                </a:lnTo>
                <a:lnTo>
                  <a:pt x="126684" y="40273"/>
                </a:lnTo>
                <a:lnTo>
                  <a:pt x="131865" y="65920"/>
                </a:lnTo>
                <a:close/>
              </a:path>
            </a:pathLst>
          </a:custGeom>
          <a:ln w="109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274532" y="5290080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49449" y="0"/>
                </a:moveTo>
                <a:lnTo>
                  <a:pt x="30207" y="3888"/>
                </a:lnTo>
                <a:lnTo>
                  <a:pt x="14488" y="14490"/>
                </a:lnTo>
                <a:lnTo>
                  <a:pt x="3887" y="30211"/>
                </a:lnTo>
                <a:lnTo>
                  <a:pt x="0" y="49456"/>
                </a:lnTo>
                <a:lnTo>
                  <a:pt x="3887" y="68710"/>
                </a:lnTo>
                <a:lnTo>
                  <a:pt x="14488" y="84430"/>
                </a:lnTo>
                <a:lnTo>
                  <a:pt x="30207" y="95027"/>
                </a:lnTo>
                <a:lnTo>
                  <a:pt x="49449" y="98912"/>
                </a:lnTo>
                <a:lnTo>
                  <a:pt x="68701" y="95027"/>
                </a:lnTo>
                <a:lnTo>
                  <a:pt x="84418" y="84430"/>
                </a:lnTo>
                <a:lnTo>
                  <a:pt x="95013" y="68710"/>
                </a:lnTo>
                <a:lnTo>
                  <a:pt x="98898" y="49456"/>
                </a:lnTo>
                <a:lnTo>
                  <a:pt x="95013" y="30211"/>
                </a:lnTo>
                <a:lnTo>
                  <a:pt x="84418" y="14490"/>
                </a:lnTo>
                <a:lnTo>
                  <a:pt x="68701" y="3888"/>
                </a:lnTo>
                <a:lnTo>
                  <a:pt x="49449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274531" y="5290080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8898" y="49456"/>
                </a:moveTo>
                <a:lnTo>
                  <a:pt x="95014" y="68710"/>
                </a:lnTo>
                <a:lnTo>
                  <a:pt x="84418" y="84430"/>
                </a:lnTo>
                <a:lnTo>
                  <a:pt x="68700" y="95027"/>
                </a:lnTo>
                <a:lnTo>
                  <a:pt x="49449" y="98912"/>
                </a:lnTo>
                <a:lnTo>
                  <a:pt x="30207" y="95027"/>
                </a:lnTo>
                <a:lnTo>
                  <a:pt x="14488" y="84430"/>
                </a:lnTo>
                <a:lnTo>
                  <a:pt x="3887" y="68710"/>
                </a:lnTo>
                <a:lnTo>
                  <a:pt x="0" y="49456"/>
                </a:lnTo>
                <a:lnTo>
                  <a:pt x="3887" y="30211"/>
                </a:lnTo>
                <a:lnTo>
                  <a:pt x="14488" y="14490"/>
                </a:lnTo>
                <a:lnTo>
                  <a:pt x="30207" y="3888"/>
                </a:lnTo>
                <a:lnTo>
                  <a:pt x="49449" y="0"/>
                </a:lnTo>
                <a:lnTo>
                  <a:pt x="68700" y="3888"/>
                </a:lnTo>
                <a:lnTo>
                  <a:pt x="84418" y="14490"/>
                </a:lnTo>
                <a:lnTo>
                  <a:pt x="95014" y="30211"/>
                </a:lnTo>
                <a:lnTo>
                  <a:pt x="98898" y="49456"/>
                </a:lnTo>
                <a:close/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398" y="182881"/>
            <a:ext cx="8553450" cy="960119"/>
          </a:xfrm>
          <a:prstGeom prst="rect"/>
          <a:solidFill>
            <a:srgbClr val="424242"/>
          </a:solidFill>
        </p:spPr>
        <p:txBody>
          <a:bodyPr wrap="square" lIns="0" tIns="251460" rIns="0" bIns="0" rtlCol="0" vert="horz">
            <a:spAutoFit/>
          </a:bodyPr>
          <a:lstStyle/>
          <a:p>
            <a:pPr marL="1188085">
              <a:lnSpc>
                <a:spcPct val="100000"/>
              </a:lnSpc>
              <a:spcBef>
                <a:spcPts val="1980"/>
              </a:spcBef>
            </a:pPr>
            <a:r>
              <a:rPr dirty="0" sz="2800"/>
              <a:t>Revisiting the Phong </a:t>
            </a:r>
            <a:r>
              <a:rPr dirty="0" sz="2800" spc="-5"/>
              <a:t>Reflectance</a:t>
            </a:r>
            <a:r>
              <a:rPr dirty="0" sz="2800" spc="-30"/>
              <a:t> </a:t>
            </a:r>
            <a:r>
              <a:rPr dirty="0" sz="2800" spc="-5"/>
              <a:t>Model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67623" y="1336960"/>
            <a:ext cx="70186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dirty="0" sz="1800" spc="-805">
                <a:solidFill>
                  <a:srgbClr val="E4C402"/>
                </a:solidFill>
                <a:latin typeface="Wingdings 2"/>
                <a:cs typeface="Wingdings 2"/>
              </a:rPr>
              <a:t></a:t>
            </a:r>
            <a:r>
              <a:rPr dirty="0" sz="1800" spc="-805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Clamping negative 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cosine values 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to 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zero 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is a 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typical</a:t>
            </a:r>
            <a:r>
              <a:rPr dirty="0" sz="1800" spc="25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solution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8988" y="5397829"/>
            <a:ext cx="8326398" cy="832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99273" y="3863654"/>
            <a:ext cx="547627" cy="5348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7449" y="1749520"/>
            <a:ext cx="7076440" cy="3162300"/>
          </a:xfrm>
          <a:custGeom>
            <a:avLst/>
            <a:gdLst/>
            <a:ahLst/>
            <a:cxnLst/>
            <a:rect l="l" t="t" r="r" b="b"/>
            <a:pathLst>
              <a:path w="7076440" h="3162300">
                <a:moveTo>
                  <a:pt x="7075988" y="0"/>
                </a:moveTo>
                <a:lnTo>
                  <a:pt x="0" y="0"/>
                </a:lnTo>
                <a:lnTo>
                  <a:pt x="0" y="3162300"/>
                </a:lnTo>
                <a:lnTo>
                  <a:pt x="7075988" y="3162300"/>
                </a:lnTo>
                <a:lnTo>
                  <a:pt x="7075988" y="2895600"/>
                </a:lnTo>
                <a:lnTo>
                  <a:pt x="4531296" y="2895600"/>
                </a:lnTo>
                <a:lnTo>
                  <a:pt x="4531296" y="2806700"/>
                </a:lnTo>
                <a:lnTo>
                  <a:pt x="4469646" y="2806700"/>
                </a:lnTo>
                <a:lnTo>
                  <a:pt x="4223888" y="2755900"/>
                </a:lnTo>
                <a:lnTo>
                  <a:pt x="4279784" y="2730500"/>
                </a:lnTo>
                <a:lnTo>
                  <a:pt x="2997183" y="2730500"/>
                </a:lnTo>
                <a:lnTo>
                  <a:pt x="2863466" y="2692400"/>
                </a:lnTo>
                <a:lnTo>
                  <a:pt x="2778997" y="2667000"/>
                </a:lnTo>
                <a:lnTo>
                  <a:pt x="2738351" y="2641600"/>
                </a:lnTo>
                <a:lnTo>
                  <a:pt x="2698846" y="2616200"/>
                </a:lnTo>
                <a:lnTo>
                  <a:pt x="2660544" y="2603500"/>
                </a:lnTo>
                <a:lnTo>
                  <a:pt x="2623508" y="2578100"/>
                </a:lnTo>
                <a:lnTo>
                  <a:pt x="2587798" y="2552700"/>
                </a:lnTo>
                <a:lnTo>
                  <a:pt x="2553477" y="2514600"/>
                </a:lnTo>
                <a:lnTo>
                  <a:pt x="2520608" y="2489200"/>
                </a:lnTo>
                <a:lnTo>
                  <a:pt x="2489250" y="2463800"/>
                </a:lnTo>
                <a:lnTo>
                  <a:pt x="2459468" y="2425700"/>
                </a:lnTo>
                <a:lnTo>
                  <a:pt x="2431322" y="2387600"/>
                </a:lnTo>
                <a:lnTo>
                  <a:pt x="2404874" y="2349500"/>
                </a:lnTo>
                <a:lnTo>
                  <a:pt x="2380186" y="2324100"/>
                </a:lnTo>
                <a:lnTo>
                  <a:pt x="2357321" y="2286000"/>
                </a:lnTo>
                <a:lnTo>
                  <a:pt x="2336339" y="2235200"/>
                </a:lnTo>
                <a:lnTo>
                  <a:pt x="2317303" y="2197100"/>
                </a:lnTo>
                <a:lnTo>
                  <a:pt x="2300275" y="2159000"/>
                </a:lnTo>
                <a:lnTo>
                  <a:pt x="2285317" y="2120900"/>
                </a:lnTo>
                <a:lnTo>
                  <a:pt x="2272490" y="2070100"/>
                </a:lnTo>
                <a:lnTo>
                  <a:pt x="2261857" y="2032000"/>
                </a:lnTo>
                <a:lnTo>
                  <a:pt x="2253478" y="1981200"/>
                </a:lnTo>
                <a:lnTo>
                  <a:pt x="2247417" y="1930400"/>
                </a:lnTo>
                <a:lnTo>
                  <a:pt x="2243735" y="1892300"/>
                </a:lnTo>
                <a:lnTo>
                  <a:pt x="2242494" y="1841500"/>
                </a:lnTo>
                <a:lnTo>
                  <a:pt x="2244022" y="1790700"/>
                </a:lnTo>
                <a:lnTo>
                  <a:pt x="2248548" y="1739900"/>
                </a:lnTo>
                <a:lnTo>
                  <a:pt x="2255990" y="1689100"/>
                </a:lnTo>
                <a:lnTo>
                  <a:pt x="2266261" y="1638300"/>
                </a:lnTo>
                <a:lnTo>
                  <a:pt x="2279278" y="1587500"/>
                </a:lnTo>
                <a:lnTo>
                  <a:pt x="2294956" y="1536700"/>
                </a:lnTo>
                <a:lnTo>
                  <a:pt x="2313210" y="1485900"/>
                </a:lnTo>
                <a:lnTo>
                  <a:pt x="2333957" y="1447800"/>
                </a:lnTo>
                <a:lnTo>
                  <a:pt x="2351323" y="1409700"/>
                </a:lnTo>
                <a:lnTo>
                  <a:pt x="2203927" y="1409700"/>
                </a:lnTo>
                <a:lnTo>
                  <a:pt x="2203927" y="1308100"/>
                </a:lnTo>
                <a:lnTo>
                  <a:pt x="2361097" y="1308100"/>
                </a:lnTo>
                <a:lnTo>
                  <a:pt x="2364934" y="1295400"/>
                </a:lnTo>
                <a:lnTo>
                  <a:pt x="2035066" y="1054100"/>
                </a:lnTo>
                <a:lnTo>
                  <a:pt x="1904120" y="1054100"/>
                </a:lnTo>
                <a:lnTo>
                  <a:pt x="1771390" y="838200"/>
                </a:lnTo>
                <a:lnTo>
                  <a:pt x="2143825" y="838200"/>
                </a:lnTo>
                <a:lnTo>
                  <a:pt x="2143825" y="825500"/>
                </a:lnTo>
                <a:lnTo>
                  <a:pt x="1606848" y="825500"/>
                </a:lnTo>
                <a:lnTo>
                  <a:pt x="1606848" y="736600"/>
                </a:lnTo>
                <a:lnTo>
                  <a:pt x="3594510" y="736600"/>
                </a:lnTo>
                <a:lnTo>
                  <a:pt x="3706761" y="482600"/>
                </a:lnTo>
                <a:lnTo>
                  <a:pt x="3620758" y="482600"/>
                </a:lnTo>
                <a:lnTo>
                  <a:pt x="3802753" y="304800"/>
                </a:lnTo>
                <a:lnTo>
                  <a:pt x="7075988" y="304800"/>
                </a:lnTo>
                <a:lnTo>
                  <a:pt x="7075988" y="266700"/>
                </a:lnTo>
                <a:lnTo>
                  <a:pt x="3796278" y="266700"/>
                </a:lnTo>
                <a:lnTo>
                  <a:pt x="3796278" y="177800"/>
                </a:lnTo>
                <a:lnTo>
                  <a:pt x="7075988" y="177800"/>
                </a:lnTo>
                <a:lnTo>
                  <a:pt x="7075988" y="0"/>
                </a:lnTo>
                <a:close/>
              </a:path>
              <a:path w="7076440" h="3162300">
                <a:moveTo>
                  <a:pt x="7075988" y="2349500"/>
                </a:moveTo>
                <a:lnTo>
                  <a:pt x="5020417" y="2349500"/>
                </a:lnTo>
                <a:lnTo>
                  <a:pt x="5020417" y="2476500"/>
                </a:lnTo>
                <a:lnTo>
                  <a:pt x="4359436" y="2476500"/>
                </a:lnTo>
                <a:lnTo>
                  <a:pt x="4359436" y="2641600"/>
                </a:lnTo>
                <a:lnTo>
                  <a:pt x="4469646" y="2806700"/>
                </a:lnTo>
                <a:lnTo>
                  <a:pt x="4648825" y="2806700"/>
                </a:lnTo>
                <a:lnTo>
                  <a:pt x="4648825" y="2895600"/>
                </a:lnTo>
                <a:lnTo>
                  <a:pt x="7075988" y="2895600"/>
                </a:lnTo>
                <a:lnTo>
                  <a:pt x="7075988" y="2349500"/>
                </a:lnTo>
                <a:close/>
              </a:path>
              <a:path w="7076440" h="3162300">
                <a:moveTo>
                  <a:pt x="3811761" y="2425700"/>
                </a:moveTo>
                <a:lnTo>
                  <a:pt x="3777525" y="2463800"/>
                </a:lnTo>
                <a:lnTo>
                  <a:pt x="3741243" y="2501900"/>
                </a:lnTo>
                <a:lnTo>
                  <a:pt x="3703008" y="2527300"/>
                </a:lnTo>
                <a:lnTo>
                  <a:pt x="3662913" y="2565400"/>
                </a:lnTo>
                <a:lnTo>
                  <a:pt x="3621050" y="2590800"/>
                </a:lnTo>
                <a:lnTo>
                  <a:pt x="3577511" y="2616200"/>
                </a:lnTo>
                <a:lnTo>
                  <a:pt x="3532388" y="2641600"/>
                </a:lnTo>
                <a:lnTo>
                  <a:pt x="3485775" y="2667000"/>
                </a:lnTo>
                <a:lnTo>
                  <a:pt x="3486337" y="2667000"/>
                </a:lnTo>
                <a:lnTo>
                  <a:pt x="3439791" y="2679700"/>
                </a:lnTo>
                <a:lnTo>
                  <a:pt x="3392021" y="2705100"/>
                </a:lnTo>
                <a:lnTo>
                  <a:pt x="3343113" y="2717800"/>
                </a:lnTo>
                <a:lnTo>
                  <a:pt x="3293154" y="2717800"/>
                </a:lnTo>
                <a:lnTo>
                  <a:pt x="3242230" y="2730500"/>
                </a:lnTo>
                <a:lnTo>
                  <a:pt x="4279784" y="2730500"/>
                </a:lnTo>
                <a:lnTo>
                  <a:pt x="4307731" y="2717800"/>
                </a:lnTo>
                <a:lnTo>
                  <a:pt x="4220542" y="2654300"/>
                </a:lnTo>
                <a:lnTo>
                  <a:pt x="3811761" y="2654300"/>
                </a:lnTo>
                <a:lnTo>
                  <a:pt x="3811761" y="2425700"/>
                </a:lnTo>
                <a:close/>
              </a:path>
              <a:path w="7076440" h="3162300">
                <a:moveTo>
                  <a:pt x="4328719" y="2654300"/>
                </a:moveTo>
                <a:lnTo>
                  <a:pt x="4274701" y="2654300"/>
                </a:lnTo>
                <a:lnTo>
                  <a:pt x="4325638" y="2692400"/>
                </a:lnTo>
                <a:lnTo>
                  <a:pt x="4328719" y="2654300"/>
                </a:lnTo>
                <a:close/>
              </a:path>
              <a:path w="7076440" h="3162300">
                <a:moveTo>
                  <a:pt x="4425449" y="2197100"/>
                </a:moveTo>
                <a:lnTo>
                  <a:pt x="4359436" y="2209800"/>
                </a:lnTo>
                <a:lnTo>
                  <a:pt x="4359436" y="2387600"/>
                </a:lnTo>
                <a:lnTo>
                  <a:pt x="4419396" y="2387600"/>
                </a:lnTo>
                <a:lnTo>
                  <a:pt x="4419396" y="2476500"/>
                </a:lnTo>
                <a:lnTo>
                  <a:pt x="4542134" y="2476500"/>
                </a:lnTo>
                <a:lnTo>
                  <a:pt x="4542134" y="2438400"/>
                </a:lnTo>
                <a:lnTo>
                  <a:pt x="4492448" y="2438400"/>
                </a:lnTo>
                <a:lnTo>
                  <a:pt x="4492448" y="2374900"/>
                </a:lnTo>
                <a:lnTo>
                  <a:pt x="4542134" y="2374900"/>
                </a:lnTo>
                <a:lnTo>
                  <a:pt x="4542134" y="2336800"/>
                </a:lnTo>
                <a:lnTo>
                  <a:pt x="7075988" y="2336800"/>
                </a:lnTo>
                <a:lnTo>
                  <a:pt x="7075988" y="2286000"/>
                </a:lnTo>
                <a:lnTo>
                  <a:pt x="4406869" y="2286000"/>
                </a:lnTo>
                <a:lnTo>
                  <a:pt x="4425449" y="2197100"/>
                </a:lnTo>
                <a:close/>
              </a:path>
              <a:path w="7076440" h="3162300">
                <a:moveTo>
                  <a:pt x="7075988" y="2336800"/>
                </a:moveTo>
                <a:lnTo>
                  <a:pt x="4689222" y="2336800"/>
                </a:lnTo>
                <a:lnTo>
                  <a:pt x="4689222" y="2476500"/>
                </a:lnTo>
                <a:lnTo>
                  <a:pt x="4757768" y="2476500"/>
                </a:lnTo>
                <a:lnTo>
                  <a:pt x="4757768" y="2349500"/>
                </a:lnTo>
                <a:lnTo>
                  <a:pt x="7075988" y="2349500"/>
                </a:lnTo>
                <a:lnTo>
                  <a:pt x="7075988" y="2336800"/>
                </a:lnTo>
                <a:close/>
              </a:path>
              <a:path w="7076440" h="3162300">
                <a:moveTo>
                  <a:pt x="4670361" y="2095500"/>
                </a:moveTo>
                <a:lnTo>
                  <a:pt x="4346344" y="2095500"/>
                </a:lnTo>
                <a:lnTo>
                  <a:pt x="4598013" y="2120900"/>
                </a:lnTo>
                <a:lnTo>
                  <a:pt x="4406869" y="2286000"/>
                </a:lnTo>
                <a:lnTo>
                  <a:pt x="7075988" y="2286000"/>
                </a:lnTo>
                <a:lnTo>
                  <a:pt x="7075988" y="2158999"/>
                </a:lnTo>
                <a:lnTo>
                  <a:pt x="4670361" y="2159000"/>
                </a:lnTo>
                <a:lnTo>
                  <a:pt x="4670361" y="2095500"/>
                </a:lnTo>
                <a:close/>
              </a:path>
              <a:path w="7076440" h="3162300">
                <a:moveTo>
                  <a:pt x="3625684" y="1092200"/>
                </a:moveTo>
                <a:lnTo>
                  <a:pt x="3667566" y="1117600"/>
                </a:lnTo>
                <a:lnTo>
                  <a:pt x="3707650" y="1155700"/>
                </a:lnTo>
                <a:lnTo>
                  <a:pt x="3745842" y="1181100"/>
                </a:lnTo>
                <a:lnTo>
                  <a:pt x="3782047" y="1219200"/>
                </a:lnTo>
                <a:lnTo>
                  <a:pt x="3816173" y="1257300"/>
                </a:lnTo>
                <a:lnTo>
                  <a:pt x="3848126" y="1295400"/>
                </a:lnTo>
                <a:lnTo>
                  <a:pt x="3877812" y="1346200"/>
                </a:lnTo>
                <a:lnTo>
                  <a:pt x="3905137" y="1384300"/>
                </a:lnTo>
                <a:lnTo>
                  <a:pt x="3930007" y="1435100"/>
                </a:lnTo>
                <a:lnTo>
                  <a:pt x="3952330" y="1473200"/>
                </a:lnTo>
                <a:lnTo>
                  <a:pt x="3972010" y="1524000"/>
                </a:lnTo>
                <a:lnTo>
                  <a:pt x="3988955" y="1574800"/>
                </a:lnTo>
                <a:lnTo>
                  <a:pt x="4003241" y="1625600"/>
                </a:lnTo>
                <a:lnTo>
                  <a:pt x="4014523" y="1676400"/>
                </a:lnTo>
                <a:lnTo>
                  <a:pt x="4022704" y="1727200"/>
                </a:lnTo>
                <a:lnTo>
                  <a:pt x="4027684" y="1790700"/>
                </a:lnTo>
                <a:lnTo>
                  <a:pt x="4029366" y="1841500"/>
                </a:lnTo>
                <a:lnTo>
                  <a:pt x="4028075" y="1892300"/>
                </a:lnTo>
                <a:lnTo>
                  <a:pt x="4024247" y="1943100"/>
                </a:lnTo>
                <a:lnTo>
                  <a:pt x="4017948" y="1981200"/>
                </a:lnTo>
                <a:lnTo>
                  <a:pt x="4009244" y="2032000"/>
                </a:lnTo>
                <a:lnTo>
                  <a:pt x="3998202" y="2070100"/>
                </a:lnTo>
                <a:lnTo>
                  <a:pt x="3984888" y="2120900"/>
                </a:lnTo>
                <a:lnTo>
                  <a:pt x="4359436" y="2120900"/>
                </a:lnTo>
                <a:lnTo>
                  <a:pt x="4359436" y="2184400"/>
                </a:lnTo>
                <a:lnTo>
                  <a:pt x="4415596" y="2159000"/>
                </a:lnTo>
                <a:lnTo>
                  <a:pt x="4346344" y="2095500"/>
                </a:lnTo>
                <a:lnTo>
                  <a:pt x="4670361" y="2095500"/>
                </a:lnTo>
                <a:lnTo>
                  <a:pt x="4670361" y="2019300"/>
                </a:lnTo>
                <a:lnTo>
                  <a:pt x="4900228" y="2019300"/>
                </a:lnTo>
                <a:lnTo>
                  <a:pt x="4898946" y="2006600"/>
                </a:lnTo>
                <a:lnTo>
                  <a:pt x="4928785" y="1993900"/>
                </a:lnTo>
                <a:lnTo>
                  <a:pt x="4958484" y="1993900"/>
                </a:lnTo>
                <a:lnTo>
                  <a:pt x="4988183" y="1981200"/>
                </a:lnTo>
                <a:lnTo>
                  <a:pt x="4989466" y="1981200"/>
                </a:lnTo>
                <a:lnTo>
                  <a:pt x="5019227" y="1968500"/>
                </a:lnTo>
                <a:lnTo>
                  <a:pt x="5018023" y="1968500"/>
                </a:lnTo>
                <a:lnTo>
                  <a:pt x="5047722" y="1955800"/>
                </a:lnTo>
                <a:lnTo>
                  <a:pt x="5077421" y="1955800"/>
                </a:lnTo>
                <a:lnTo>
                  <a:pt x="5107120" y="1943100"/>
                </a:lnTo>
                <a:lnTo>
                  <a:pt x="5108418" y="1943100"/>
                </a:lnTo>
                <a:lnTo>
                  <a:pt x="5138164" y="1930400"/>
                </a:lnTo>
                <a:lnTo>
                  <a:pt x="5136960" y="1930400"/>
                </a:lnTo>
                <a:lnTo>
                  <a:pt x="5166660" y="1917700"/>
                </a:lnTo>
                <a:lnTo>
                  <a:pt x="5196359" y="1917700"/>
                </a:lnTo>
                <a:lnTo>
                  <a:pt x="5226199" y="1905000"/>
                </a:lnTo>
                <a:lnTo>
                  <a:pt x="5227403" y="1905000"/>
                </a:lnTo>
                <a:lnTo>
                  <a:pt x="5257102" y="1892300"/>
                </a:lnTo>
                <a:lnTo>
                  <a:pt x="5255898" y="1892300"/>
                </a:lnTo>
                <a:lnTo>
                  <a:pt x="5285597" y="1879600"/>
                </a:lnTo>
                <a:lnTo>
                  <a:pt x="5455346" y="1879600"/>
                </a:lnTo>
                <a:lnTo>
                  <a:pt x="5435487" y="1866900"/>
                </a:lnTo>
                <a:lnTo>
                  <a:pt x="5419243" y="1866900"/>
                </a:lnTo>
                <a:lnTo>
                  <a:pt x="5408278" y="1841500"/>
                </a:lnTo>
                <a:lnTo>
                  <a:pt x="5404253" y="1828800"/>
                </a:lnTo>
                <a:lnTo>
                  <a:pt x="5408278" y="1803400"/>
                </a:lnTo>
                <a:lnTo>
                  <a:pt x="5255194" y="1803400"/>
                </a:lnTo>
                <a:lnTo>
                  <a:pt x="5224369" y="1790700"/>
                </a:lnTo>
                <a:lnTo>
                  <a:pt x="5193544" y="1790700"/>
                </a:lnTo>
                <a:lnTo>
                  <a:pt x="5162718" y="1778000"/>
                </a:lnTo>
                <a:lnTo>
                  <a:pt x="5131894" y="1778000"/>
                </a:lnTo>
                <a:lnTo>
                  <a:pt x="5101069" y="1765300"/>
                </a:lnTo>
                <a:lnTo>
                  <a:pt x="5039559" y="1765300"/>
                </a:lnTo>
                <a:lnTo>
                  <a:pt x="5040185" y="1752600"/>
                </a:lnTo>
                <a:lnTo>
                  <a:pt x="4977908" y="1752600"/>
                </a:lnTo>
                <a:lnTo>
                  <a:pt x="4978534" y="1739900"/>
                </a:lnTo>
                <a:lnTo>
                  <a:pt x="4885433" y="1739900"/>
                </a:lnTo>
                <a:lnTo>
                  <a:pt x="4854607" y="1727200"/>
                </a:lnTo>
                <a:lnTo>
                  <a:pt x="4823783" y="1727200"/>
                </a:lnTo>
                <a:lnTo>
                  <a:pt x="4792958" y="1714500"/>
                </a:lnTo>
                <a:lnTo>
                  <a:pt x="4762132" y="1714500"/>
                </a:lnTo>
                <a:lnTo>
                  <a:pt x="4731307" y="1701800"/>
                </a:lnTo>
                <a:lnTo>
                  <a:pt x="4669657" y="1701800"/>
                </a:lnTo>
                <a:lnTo>
                  <a:pt x="4670361" y="1689100"/>
                </a:lnTo>
                <a:lnTo>
                  <a:pt x="4608006" y="1689100"/>
                </a:lnTo>
                <a:lnTo>
                  <a:pt x="4608711" y="1676400"/>
                </a:lnTo>
                <a:lnTo>
                  <a:pt x="4547060" y="1676400"/>
                </a:lnTo>
                <a:lnTo>
                  <a:pt x="4516235" y="1663700"/>
                </a:lnTo>
                <a:lnTo>
                  <a:pt x="4453880" y="1663700"/>
                </a:lnTo>
                <a:lnTo>
                  <a:pt x="4423197" y="1651000"/>
                </a:lnTo>
                <a:lnTo>
                  <a:pt x="4392372" y="1651000"/>
                </a:lnTo>
                <a:lnTo>
                  <a:pt x="4361546" y="1638300"/>
                </a:lnTo>
                <a:lnTo>
                  <a:pt x="4299895" y="1638300"/>
                </a:lnTo>
                <a:lnTo>
                  <a:pt x="4300537" y="1625600"/>
                </a:lnTo>
                <a:lnTo>
                  <a:pt x="4238246" y="1625600"/>
                </a:lnTo>
                <a:lnTo>
                  <a:pt x="4238887" y="1612900"/>
                </a:lnTo>
                <a:lnTo>
                  <a:pt x="4177236" y="1612900"/>
                </a:lnTo>
                <a:lnTo>
                  <a:pt x="4146412" y="1600200"/>
                </a:lnTo>
                <a:lnTo>
                  <a:pt x="4084120" y="1600200"/>
                </a:lnTo>
                <a:lnTo>
                  <a:pt x="4053294" y="1587500"/>
                </a:lnTo>
                <a:lnTo>
                  <a:pt x="4022470" y="1587500"/>
                </a:lnTo>
                <a:lnTo>
                  <a:pt x="3991645" y="1574800"/>
                </a:lnTo>
                <a:lnTo>
                  <a:pt x="4835340" y="1574800"/>
                </a:lnTo>
                <a:lnTo>
                  <a:pt x="4806407" y="1562100"/>
                </a:lnTo>
                <a:lnTo>
                  <a:pt x="4804921" y="1562100"/>
                </a:lnTo>
                <a:lnTo>
                  <a:pt x="4775926" y="1549400"/>
                </a:lnTo>
                <a:lnTo>
                  <a:pt x="4777396" y="1549400"/>
                </a:lnTo>
                <a:lnTo>
                  <a:pt x="4748416" y="1536700"/>
                </a:lnTo>
                <a:lnTo>
                  <a:pt x="4746932" y="1536700"/>
                </a:lnTo>
                <a:lnTo>
                  <a:pt x="4718076" y="1524000"/>
                </a:lnTo>
                <a:lnTo>
                  <a:pt x="4719547" y="1524000"/>
                </a:lnTo>
                <a:lnTo>
                  <a:pt x="4690566" y="1511300"/>
                </a:lnTo>
                <a:lnTo>
                  <a:pt x="4689081" y="1511300"/>
                </a:lnTo>
                <a:lnTo>
                  <a:pt x="4660086" y="1498600"/>
                </a:lnTo>
                <a:lnTo>
                  <a:pt x="4661556" y="1498600"/>
                </a:lnTo>
                <a:lnTo>
                  <a:pt x="4632686" y="1485900"/>
                </a:lnTo>
                <a:lnTo>
                  <a:pt x="4631232" y="1485900"/>
                </a:lnTo>
                <a:lnTo>
                  <a:pt x="4602235" y="1473200"/>
                </a:lnTo>
                <a:lnTo>
                  <a:pt x="4603706" y="1473200"/>
                </a:lnTo>
                <a:lnTo>
                  <a:pt x="4574726" y="1460500"/>
                </a:lnTo>
                <a:lnTo>
                  <a:pt x="4544386" y="1460500"/>
                </a:lnTo>
                <a:lnTo>
                  <a:pt x="4545856" y="1447800"/>
                </a:lnTo>
                <a:lnTo>
                  <a:pt x="4515390" y="1447800"/>
                </a:lnTo>
                <a:lnTo>
                  <a:pt x="4486395" y="1435100"/>
                </a:lnTo>
                <a:lnTo>
                  <a:pt x="4487866" y="1422400"/>
                </a:lnTo>
                <a:lnTo>
                  <a:pt x="4457400" y="1422400"/>
                </a:lnTo>
                <a:lnTo>
                  <a:pt x="4428545" y="1409700"/>
                </a:lnTo>
                <a:lnTo>
                  <a:pt x="4263722" y="1409700"/>
                </a:lnTo>
                <a:lnTo>
                  <a:pt x="4263722" y="1320800"/>
                </a:lnTo>
                <a:lnTo>
                  <a:pt x="3959130" y="1320800"/>
                </a:lnTo>
                <a:lnTo>
                  <a:pt x="4032338" y="1257300"/>
                </a:lnTo>
                <a:lnTo>
                  <a:pt x="3625684" y="1092200"/>
                </a:lnTo>
                <a:close/>
              </a:path>
              <a:path w="7076440" h="3162300">
                <a:moveTo>
                  <a:pt x="4869247" y="2019300"/>
                </a:moveTo>
                <a:lnTo>
                  <a:pt x="4724973" y="2019300"/>
                </a:lnTo>
                <a:lnTo>
                  <a:pt x="4724973" y="2159000"/>
                </a:lnTo>
                <a:lnTo>
                  <a:pt x="7075988" y="2158999"/>
                </a:lnTo>
                <a:lnTo>
                  <a:pt x="7075988" y="2057400"/>
                </a:lnTo>
                <a:lnTo>
                  <a:pt x="4781291" y="2057400"/>
                </a:lnTo>
                <a:lnTo>
                  <a:pt x="4780009" y="2044700"/>
                </a:lnTo>
                <a:lnTo>
                  <a:pt x="4811068" y="2044700"/>
                </a:lnTo>
                <a:lnTo>
                  <a:pt x="4840767" y="2032000"/>
                </a:lnTo>
                <a:lnTo>
                  <a:pt x="4839548" y="2032000"/>
                </a:lnTo>
                <a:lnTo>
                  <a:pt x="4869247" y="2019300"/>
                </a:lnTo>
                <a:close/>
              </a:path>
              <a:path w="7076440" h="3162300">
                <a:moveTo>
                  <a:pt x="5532170" y="1905000"/>
                </a:moveTo>
                <a:lnTo>
                  <a:pt x="5461539" y="1905000"/>
                </a:lnTo>
                <a:lnTo>
                  <a:pt x="5461539" y="1993900"/>
                </a:lnTo>
                <a:lnTo>
                  <a:pt x="4959688" y="1993900"/>
                </a:lnTo>
                <a:lnTo>
                  <a:pt x="4929989" y="2006600"/>
                </a:lnTo>
                <a:lnTo>
                  <a:pt x="4931178" y="2006600"/>
                </a:lnTo>
                <a:lnTo>
                  <a:pt x="4901479" y="2019300"/>
                </a:lnTo>
                <a:lnTo>
                  <a:pt x="4870466" y="2019300"/>
                </a:lnTo>
                <a:lnTo>
                  <a:pt x="4871639" y="2032000"/>
                </a:lnTo>
                <a:lnTo>
                  <a:pt x="4840767" y="2032000"/>
                </a:lnTo>
                <a:lnTo>
                  <a:pt x="4811068" y="2044700"/>
                </a:lnTo>
                <a:lnTo>
                  <a:pt x="4812240" y="2044700"/>
                </a:lnTo>
                <a:lnTo>
                  <a:pt x="4782541" y="2057400"/>
                </a:lnTo>
                <a:lnTo>
                  <a:pt x="7075988" y="2057400"/>
                </a:lnTo>
                <a:lnTo>
                  <a:pt x="7075988" y="1943100"/>
                </a:lnTo>
                <a:lnTo>
                  <a:pt x="5568653" y="1943100"/>
                </a:lnTo>
                <a:lnTo>
                  <a:pt x="5532170" y="1905000"/>
                </a:lnTo>
                <a:close/>
              </a:path>
              <a:path w="7076440" h="3162300">
                <a:moveTo>
                  <a:pt x="4959688" y="1993900"/>
                </a:moveTo>
                <a:lnTo>
                  <a:pt x="4928785" y="1993900"/>
                </a:lnTo>
                <a:lnTo>
                  <a:pt x="4929989" y="2006600"/>
                </a:lnTo>
                <a:lnTo>
                  <a:pt x="4959688" y="1993900"/>
                </a:lnTo>
                <a:close/>
              </a:path>
              <a:path w="7076440" h="3162300">
                <a:moveTo>
                  <a:pt x="5507848" y="1879600"/>
                </a:moveTo>
                <a:lnTo>
                  <a:pt x="5407489" y="1879600"/>
                </a:lnTo>
                <a:lnTo>
                  <a:pt x="5346684" y="1943100"/>
                </a:lnTo>
                <a:lnTo>
                  <a:pt x="5109655" y="1943100"/>
                </a:lnTo>
                <a:lnTo>
                  <a:pt x="5079814" y="1955800"/>
                </a:lnTo>
                <a:lnTo>
                  <a:pt x="5078642" y="1955800"/>
                </a:lnTo>
                <a:lnTo>
                  <a:pt x="5048943" y="1968500"/>
                </a:lnTo>
                <a:lnTo>
                  <a:pt x="5050115" y="1968500"/>
                </a:lnTo>
                <a:lnTo>
                  <a:pt x="5020416" y="1981200"/>
                </a:lnTo>
                <a:lnTo>
                  <a:pt x="4989466" y="1981200"/>
                </a:lnTo>
                <a:lnTo>
                  <a:pt x="4990717" y="1993900"/>
                </a:lnTo>
                <a:lnTo>
                  <a:pt x="5453798" y="1993900"/>
                </a:lnTo>
                <a:lnTo>
                  <a:pt x="5453798" y="1981200"/>
                </a:lnTo>
                <a:lnTo>
                  <a:pt x="5020416" y="1981200"/>
                </a:lnTo>
                <a:lnTo>
                  <a:pt x="5019227" y="1968500"/>
                </a:lnTo>
                <a:lnTo>
                  <a:pt x="5453798" y="1968500"/>
                </a:lnTo>
                <a:lnTo>
                  <a:pt x="5453798" y="1905000"/>
                </a:lnTo>
                <a:lnTo>
                  <a:pt x="5532170" y="1905000"/>
                </a:lnTo>
                <a:lnTo>
                  <a:pt x="5507848" y="1879600"/>
                </a:lnTo>
                <a:close/>
              </a:path>
              <a:path w="7076440" h="3162300">
                <a:moveTo>
                  <a:pt x="5078642" y="1955800"/>
                </a:moveTo>
                <a:lnTo>
                  <a:pt x="5047722" y="1955800"/>
                </a:lnTo>
                <a:lnTo>
                  <a:pt x="5048943" y="1968500"/>
                </a:lnTo>
                <a:lnTo>
                  <a:pt x="5078642" y="1955800"/>
                </a:lnTo>
                <a:close/>
              </a:path>
              <a:path w="7076440" h="3162300">
                <a:moveTo>
                  <a:pt x="5138164" y="1930400"/>
                </a:moveTo>
                <a:lnTo>
                  <a:pt x="5108418" y="1943100"/>
                </a:lnTo>
                <a:lnTo>
                  <a:pt x="5139353" y="1943100"/>
                </a:lnTo>
                <a:lnTo>
                  <a:pt x="5138164" y="1930400"/>
                </a:lnTo>
                <a:close/>
              </a:path>
              <a:path w="7076440" h="3162300">
                <a:moveTo>
                  <a:pt x="5402000" y="1879600"/>
                </a:moveTo>
                <a:lnTo>
                  <a:pt x="5285597" y="1879600"/>
                </a:lnTo>
                <a:lnTo>
                  <a:pt x="5286816" y="1892300"/>
                </a:lnTo>
                <a:lnTo>
                  <a:pt x="5287988" y="1892300"/>
                </a:lnTo>
                <a:lnTo>
                  <a:pt x="5258291" y="1905000"/>
                </a:lnTo>
                <a:lnTo>
                  <a:pt x="5228592" y="1905000"/>
                </a:lnTo>
                <a:lnTo>
                  <a:pt x="5198752" y="1917700"/>
                </a:lnTo>
                <a:lnTo>
                  <a:pt x="5197563" y="1917700"/>
                </a:lnTo>
                <a:lnTo>
                  <a:pt x="5167879" y="1930400"/>
                </a:lnTo>
                <a:lnTo>
                  <a:pt x="5169052" y="1930400"/>
                </a:lnTo>
                <a:lnTo>
                  <a:pt x="5139353" y="1943100"/>
                </a:lnTo>
                <a:lnTo>
                  <a:pt x="5341195" y="1943100"/>
                </a:lnTo>
                <a:lnTo>
                  <a:pt x="5402000" y="1879600"/>
                </a:lnTo>
                <a:close/>
              </a:path>
              <a:path w="7076440" h="3162300">
                <a:moveTo>
                  <a:pt x="7075988" y="1701800"/>
                </a:moveTo>
                <a:lnTo>
                  <a:pt x="5568653" y="1701800"/>
                </a:lnTo>
                <a:lnTo>
                  <a:pt x="5574142" y="1714500"/>
                </a:lnTo>
                <a:lnTo>
                  <a:pt x="5513337" y="1778000"/>
                </a:lnTo>
                <a:lnTo>
                  <a:pt x="5475287" y="1778000"/>
                </a:lnTo>
                <a:lnTo>
                  <a:pt x="5491573" y="1790700"/>
                </a:lnTo>
                <a:lnTo>
                  <a:pt x="5502554" y="1803400"/>
                </a:lnTo>
                <a:lnTo>
                  <a:pt x="5506581" y="1828800"/>
                </a:lnTo>
                <a:lnTo>
                  <a:pt x="5502554" y="1841500"/>
                </a:lnTo>
                <a:lnTo>
                  <a:pt x="5491573" y="1866900"/>
                </a:lnTo>
                <a:lnTo>
                  <a:pt x="5475287" y="1866900"/>
                </a:lnTo>
                <a:lnTo>
                  <a:pt x="5455346" y="1879600"/>
                </a:lnTo>
                <a:lnTo>
                  <a:pt x="5513337" y="1879600"/>
                </a:lnTo>
                <a:lnTo>
                  <a:pt x="5574142" y="1943100"/>
                </a:lnTo>
                <a:lnTo>
                  <a:pt x="7075988" y="1943100"/>
                </a:lnTo>
                <a:lnTo>
                  <a:pt x="7075988" y="1828800"/>
                </a:lnTo>
                <a:lnTo>
                  <a:pt x="5533606" y="1828800"/>
                </a:lnTo>
                <a:lnTo>
                  <a:pt x="5533606" y="1816100"/>
                </a:lnTo>
                <a:lnTo>
                  <a:pt x="7075988" y="1816099"/>
                </a:lnTo>
                <a:lnTo>
                  <a:pt x="7075988" y="1701800"/>
                </a:lnTo>
                <a:close/>
              </a:path>
              <a:path w="7076440" h="3162300">
                <a:moveTo>
                  <a:pt x="5197563" y="1917700"/>
                </a:moveTo>
                <a:lnTo>
                  <a:pt x="5166660" y="1917700"/>
                </a:lnTo>
                <a:lnTo>
                  <a:pt x="5167879" y="1930400"/>
                </a:lnTo>
                <a:lnTo>
                  <a:pt x="5197563" y="1917700"/>
                </a:lnTo>
                <a:close/>
              </a:path>
              <a:path w="7076440" h="3162300">
                <a:moveTo>
                  <a:pt x="5257102" y="1892300"/>
                </a:moveTo>
                <a:lnTo>
                  <a:pt x="5227403" y="1905000"/>
                </a:lnTo>
                <a:lnTo>
                  <a:pt x="5258291" y="1905000"/>
                </a:lnTo>
                <a:lnTo>
                  <a:pt x="5257102" y="1892300"/>
                </a:lnTo>
                <a:close/>
              </a:path>
              <a:path w="7076440" h="3162300">
                <a:moveTo>
                  <a:pt x="7075988" y="1816099"/>
                </a:moveTo>
                <a:lnTo>
                  <a:pt x="5619607" y="1816100"/>
                </a:lnTo>
                <a:lnTo>
                  <a:pt x="5619607" y="1828800"/>
                </a:lnTo>
                <a:lnTo>
                  <a:pt x="7075988" y="1828800"/>
                </a:lnTo>
                <a:lnTo>
                  <a:pt x="7075988" y="1816099"/>
                </a:lnTo>
                <a:close/>
              </a:path>
              <a:path w="7076440" h="3162300">
                <a:moveTo>
                  <a:pt x="5255882" y="1790700"/>
                </a:moveTo>
                <a:lnTo>
                  <a:pt x="5255194" y="1803400"/>
                </a:lnTo>
                <a:lnTo>
                  <a:pt x="5281796" y="1803400"/>
                </a:lnTo>
                <a:lnTo>
                  <a:pt x="5255882" y="1790700"/>
                </a:lnTo>
                <a:close/>
              </a:path>
              <a:path w="7076440" h="3162300">
                <a:moveTo>
                  <a:pt x="5435487" y="1778000"/>
                </a:moveTo>
                <a:lnTo>
                  <a:pt x="5194232" y="1778000"/>
                </a:lnTo>
                <a:lnTo>
                  <a:pt x="5225057" y="1790700"/>
                </a:lnTo>
                <a:lnTo>
                  <a:pt x="5255882" y="1790700"/>
                </a:lnTo>
                <a:lnTo>
                  <a:pt x="5281796" y="1803400"/>
                </a:lnTo>
                <a:lnTo>
                  <a:pt x="5408278" y="1803400"/>
                </a:lnTo>
                <a:lnTo>
                  <a:pt x="5419243" y="1790700"/>
                </a:lnTo>
                <a:lnTo>
                  <a:pt x="5435487" y="1778000"/>
                </a:lnTo>
                <a:close/>
              </a:path>
              <a:path w="7076440" h="3162300">
                <a:moveTo>
                  <a:pt x="5194232" y="1778000"/>
                </a:moveTo>
                <a:lnTo>
                  <a:pt x="5193544" y="1790700"/>
                </a:lnTo>
                <a:lnTo>
                  <a:pt x="5225057" y="1790700"/>
                </a:lnTo>
                <a:lnTo>
                  <a:pt x="5194232" y="1778000"/>
                </a:lnTo>
                <a:close/>
              </a:path>
              <a:path w="7076440" h="3162300">
                <a:moveTo>
                  <a:pt x="5350400" y="1727200"/>
                </a:moveTo>
                <a:lnTo>
                  <a:pt x="5242103" y="1727200"/>
                </a:lnTo>
                <a:lnTo>
                  <a:pt x="5271099" y="1739900"/>
                </a:lnTo>
                <a:lnTo>
                  <a:pt x="5269614" y="1752600"/>
                </a:lnTo>
                <a:lnTo>
                  <a:pt x="5071650" y="1752600"/>
                </a:lnTo>
                <a:lnTo>
                  <a:pt x="5070947" y="1765300"/>
                </a:lnTo>
                <a:lnTo>
                  <a:pt x="5133301" y="1765300"/>
                </a:lnTo>
                <a:lnTo>
                  <a:pt x="5132581" y="1778000"/>
                </a:lnTo>
                <a:lnTo>
                  <a:pt x="5399045" y="1778000"/>
                </a:lnTo>
                <a:lnTo>
                  <a:pt x="5350400" y="1727200"/>
                </a:lnTo>
                <a:close/>
              </a:path>
              <a:path w="7076440" h="3162300">
                <a:moveTo>
                  <a:pt x="5451547" y="1714500"/>
                </a:moveTo>
                <a:lnTo>
                  <a:pt x="5343729" y="1714500"/>
                </a:lnTo>
                <a:lnTo>
                  <a:pt x="5404534" y="1765300"/>
                </a:lnTo>
                <a:lnTo>
                  <a:pt x="5401797" y="1778000"/>
                </a:lnTo>
                <a:lnTo>
                  <a:pt x="5513337" y="1778000"/>
                </a:lnTo>
                <a:lnTo>
                  <a:pt x="5510553" y="1765300"/>
                </a:lnTo>
                <a:lnTo>
                  <a:pt x="5507848" y="1765300"/>
                </a:lnTo>
                <a:lnTo>
                  <a:pt x="5520009" y="1752600"/>
                </a:lnTo>
                <a:lnTo>
                  <a:pt x="5451547" y="1752600"/>
                </a:lnTo>
                <a:lnTo>
                  <a:pt x="5451547" y="1714500"/>
                </a:lnTo>
                <a:close/>
              </a:path>
              <a:path w="7076440" h="3162300">
                <a:moveTo>
                  <a:pt x="5239148" y="1739900"/>
                </a:moveTo>
                <a:lnTo>
                  <a:pt x="4979175" y="1739900"/>
                </a:lnTo>
                <a:lnTo>
                  <a:pt x="5010001" y="1752600"/>
                </a:lnTo>
                <a:lnTo>
                  <a:pt x="5268143" y="1752600"/>
                </a:lnTo>
                <a:lnTo>
                  <a:pt x="5239148" y="1739900"/>
                </a:lnTo>
                <a:close/>
              </a:path>
              <a:path w="7076440" h="3162300">
                <a:moveTo>
                  <a:pt x="7075988" y="1562100"/>
                </a:moveTo>
                <a:lnTo>
                  <a:pt x="4836873" y="1562100"/>
                </a:lnTo>
                <a:lnTo>
                  <a:pt x="4865727" y="1574800"/>
                </a:lnTo>
                <a:lnTo>
                  <a:pt x="4864258" y="1574800"/>
                </a:lnTo>
                <a:lnTo>
                  <a:pt x="4893252" y="1587500"/>
                </a:lnTo>
                <a:lnTo>
                  <a:pt x="4894723" y="1587500"/>
                </a:lnTo>
                <a:lnTo>
                  <a:pt x="4923718" y="1600200"/>
                </a:lnTo>
                <a:lnTo>
                  <a:pt x="4922232" y="1600200"/>
                </a:lnTo>
                <a:lnTo>
                  <a:pt x="4951103" y="1612900"/>
                </a:lnTo>
                <a:lnTo>
                  <a:pt x="4952573" y="1612900"/>
                </a:lnTo>
                <a:lnTo>
                  <a:pt x="4981568" y="1625600"/>
                </a:lnTo>
                <a:lnTo>
                  <a:pt x="4980097" y="1625600"/>
                </a:lnTo>
                <a:lnTo>
                  <a:pt x="5009094" y="1638300"/>
                </a:lnTo>
                <a:lnTo>
                  <a:pt x="5010563" y="1638300"/>
                </a:lnTo>
                <a:lnTo>
                  <a:pt x="5039418" y="1651000"/>
                </a:lnTo>
                <a:lnTo>
                  <a:pt x="5037948" y="1651000"/>
                </a:lnTo>
                <a:lnTo>
                  <a:pt x="5066944" y="1663700"/>
                </a:lnTo>
                <a:lnTo>
                  <a:pt x="5459287" y="1663700"/>
                </a:lnTo>
                <a:lnTo>
                  <a:pt x="5459287" y="1752600"/>
                </a:lnTo>
                <a:lnTo>
                  <a:pt x="5520009" y="1752600"/>
                </a:lnTo>
                <a:lnTo>
                  <a:pt x="5568653" y="1701800"/>
                </a:lnTo>
                <a:lnTo>
                  <a:pt x="7075988" y="1701800"/>
                </a:lnTo>
                <a:lnTo>
                  <a:pt x="7075988" y="1562100"/>
                </a:lnTo>
                <a:close/>
              </a:path>
              <a:path w="7076440" h="3162300">
                <a:moveTo>
                  <a:pt x="4886058" y="1727200"/>
                </a:moveTo>
                <a:lnTo>
                  <a:pt x="4885433" y="1739900"/>
                </a:lnTo>
                <a:lnTo>
                  <a:pt x="4916884" y="1739900"/>
                </a:lnTo>
                <a:lnTo>
                  <a:pt x="4886058" y="1727200"/>
                </a:lnTo>
                <a:close/>
              </a:path>
              <a:path w="7076440" h="3162300">
                <a:moveTo>
                  <a:pt x="4917526" y="1727200"/>
                </a:moveTo>
                <a:lnTo>
                  <a:pt x="4886058" y="1727200"/>
                </a:lnTo>
                <a:lnTo>
                  <a:pt x="4916884" y="1739900"/>
                </a:lnTo>
                <a:lnTo>
                  <a:pt x="4917526" y="1727200"/>
                </a:lnTo>
                <a:close/>
              </a:path>
              <a:path w="7076440" h="3162300">
                <a:moveTo>
                  <a:pt x="5211763" y="1727200"/>
                </a:moveTo>
                <a:lnTo>
                  <a:pt x="4917526" y="1727200"/>
                </a:lnTo>
                <a:lnTo>
                  <a:pt x="4948350" y="1739900"/>
                </a:lnTo>
                <a:lnTo>
                  <a:pt x="5240634" y="1739900"/>
                </a:lnTo>
                <a:lnTo>
                  <a:pt x="5211763" y="1727200"/>
                </a:lnTo>
                <a:close/>
              </a:path>
              <a:path w="7076440" h="3162300">
                <a:moveTo>
                  <a:pt x="5451547" y="1663700"/>
                </a:moveTo>
                <a:lnTo>
                  <a:pt x="5068413" y="1663700"/>
                </a:lnTo>
                <a:lnTo>
                  <a:pt x="5097408" y="1676400"/>
                </a:lnTo>
                <a:lnTo>
                  <a:pt x="5095923" y="1676400"/>
                </a:lnTo>
                <a:lnTo>
                  <a:pt x="5124809" y="1689100"/>
                </a:lnTo>
                <a:lnTo>
                  <a:pt x="5126263" y="1689100"/>
                </a:lnTo>
                <a:lnTo>
                  <a:pt x="5155258" y="1701800"/>
                </a:lnTo>
                <a:lnTo>
                  <a:pt x="5184254" y="1701800"/>
                </a:lnTo>
                <a:lnTo>
                  <a:pt x="5213249" y="1714500"/>
                </a:lnTo>
                <a:lnTo>
                  <a:pt x="5211763" y="1727200"/>
                </a:lnTo>
                <a:lnTo>
                  <a:pt x="5240634" y="1739900"/>
                </a:lnTo>
                <a:lnTo>
                  <a:pt x="5242103" y="1727200"/>
                </a:lnTo>
                <a:lnTo>
                  <a:pt x="5350400" y="1727200"/>
                </a:lnTo>
                <a:lnTo>
                  <a:pt x="5338239" y="1714500"/>
                </a:lnTo>
                <a:lnTo>
                  <a:pt x="5451547" y="1714500"/>
                </a:lnTo>
                <a:lnTo>
                  <a:pt x="5451547" y="1663700"/>
                </a:lnTo>
                <a:close/>
              </a:path>
              <a:path w="7076440" h="3162300">
                <a:moveTo>
                  <a:pt x="4824408" y="1714500"/>
                </a:moveTo>
                <a:lnTo>
                  <a:pt x="4823783" y="1727200"/>
                </a:lnTo>
                <a:lnTo>
                  <a:pt x="4855233" y="1727200"/>
                </a:lnTo>
                <a:lnTo>
                  <a:pt x="4824408" y="1714500"/>
                </a:lnTo>
                <a:close/>
              </a:path>
              <a:path w="7076440" h="3162300">
                <a:moveTo>
                  <a:pt x="5181298" y="1714500"/>
                </a:moveTo>
                <a:lnTo>
                  <a:pt x="4824408" y="1714500"/>
                </a:lnTo>
                <a:lnTo>
                  <a:pt x="4855233" y="1727200"/>
                </a:lnTo>
                <a:lnTo>
                  <a:pt x="5210294" y="1727200"/>
                </a:lnTo>
                <a:lnTo>
                  <a:pt x="5181298" y="1714500"/>
                </a:lnTo>
                <a:close/>
              </a:path>
              <a:path w="7076440" h="3162300">
                <a:moveTo>
                  <a:pt x="5153804" y="1701800"/>
                </a:moveTo>
                <a:lnTo>
                  <a:pt x="4763400" y="1701800"/>
                </a:lnTo>
                <a:lnTo>
                  <a:pt x="4762758" y="1714500"/>
                </a:lnTo>
                <a:lnTo>
                  <a:pt x="5182784" y="1714500"/>
                </a:lnTo>
                <a:lnTo>
                  <a:pt x="5153804" y="1701800"/>
                </a:lnTo>
                <a:close/>
              </a:path>
              <a:path w="7076440" h="3162300">
                <a:moveTo>
                  <a:pt x="5184254" y="1701800"/>
                </a:moveTo>
                <a:lnTo>
                  <a:pt x="5153804" y="1701800"/>
                </a:lnTo>
                <a:lnTo>
                  <a:pt x="5182784" y="1714500"/>
                </a:lnTo>
                <a:lnTo>
                  <a:pt x="5184254" y="1701800"/>
                </a:lnTo>
                <a:close/>
              </a:path>
              <a:path w="7076440" h="3162300">
                <a:moveTo>
                  <a:pt x="5123306" y="1689100"/>
                </a:moveTo>
                <a:lnTo>
                  <a:pt x="4701890" y="1689100"/>
                </a:lnTo>
                <a:lnTo>
                  <a:pt x="4701186" y="1701800"/>
                </a:lnTo>
                <a:lnTo>
                  <a:pt x="5152303" y="1701800"/>
                </a:lnTo>
                <a:lnTo>
                  <a:pt x="5123306" y="1689100"/>
                </a:lnTo>
                <a:close/>
              </a:path>
              <a:path w="7076440" h="3162300">
                <a:moveTo>
                  <a:pt x="5095923" y="1676400"/>
                </a:moveTo>
                <a:lnTo>
                  <a:pt x="4609415" y="1676400"/>
                </a:lnTo>
                <a:lnTo>
                  <a:pt x="4640239" y="1689100"/>
                </a:lnTo>
                <a:lnTo>
                  <a:pt x="5124809" y="1689100"/>
                </a:lnTo>
                <a:lnTo>
                  <a:pt x="5095923" y="1676400"/>
                </a:lnTo>
                <a:close/>
              </a:path>
              <a:path w="7076440" h="3162300">
                <a:moveTo>
                  <a:pt x="4547764" y="1663700"/>
                </a:moveTo>
                <a:lnTo>
                  <a:pt x="4516235" y="1663700"/>
                </a:lnTo>
                <a:lnTo>
                  <a:pt x="4547060" y="1676400"/>
                </a:lnTo>
                <a:lnTo>
                  <a:pt x="4547764" y="1663700"/>
                </a:lnTo>
                <a:close/>
              </a:path>
              <a:path w="7076440" h="3162300">
                <a:moveTo>
                  <a:pt x="5065458" y="1663700"/>
                </a:moveTo>
                <a:lnTo>
                  <a:pt x="4547764" y="1663700"/>
                </a:lnTo>
                <a:lnTo>
                  <a:pt x="4578589" y="1676400"/>
                </a:lnTo>
                <a:lnTo>
                  <a:pt x="5094453" y="1676400"/>
                </a:lnTo>
                <a:lnTo>
                  <a:pt x="5065458" y="1663700"/>
                </a:lnTo>
                <a:close/>
              </a:path>
              <a:path w="7076440" h="3162300">
                <a:moveTo>
                  <a:pt x="4454585" y="1651000"/>
                </a:moveTo>
                <a:lnTo>
                  <a:pt x="4453880" y="1663700"/>
                </a:lnTo>
                <a:lnTo>
                  <a:pt x="4485411" y="1663700"/>
                </a:lnTo>
                <a:lnTo>
                  <a:pt x="4454585" y="1651000"/>
                </a:lnTo>
                <a:close/>
              </a:path>
              <a:path w="7076440" h="3162300">
                <a:moveTo>
                  <a:pt x="4486113" y="1651000"/>
                </a:moveTo>
                <a:lnTo>
                  <a:pt x="4454585" y="1651000"/>
                </a:lnTo>
                <a:lnTo>
                  <a:pt x="4485411" y="1663700"/>
                </a:lnTo>
                <a:lnTo>
                  <a:pt x="4486113" y="1651000"/>
                </a:lnTo>
                <a:close/>
              </a:path>
              <a:path w="7076440" h="3162300">
                <a:moveTo>
                  <a:pt x="5037948" y="1651000"/>
                </a:moveTo>
                <a:lnTo>
                  <a:pt x="4486113" y="1651000"/>
                </a:lnTo>
                <a:lnTo>
                  <a:pt x="4516938" y="1663700"/>
                </a:lnTo>
                <a:lnTo>
                  <a:pt x="5066944" y="1663700"/>
                </a:lnTo>
                <a:lnTo>
                  <a:pt x="5037948" y="1651000"/>
                </a:lnTo>
                <a:close/>
              </a:path>
              <a:path w="7076440" h="3162300">
                <a:moveTo>
                  <a:pt x="4392997" y="1638300"/>
                </a:moveTo>
                <a:lnTo>
                  <a:pt x="4392372" y="1651000"/>
                </a:lnTo>
                <a:lnTo>
                  <a:pt x="4423822" y="1651000"/>
                </a:lnTo>
                <a:lnTo>
                  <a:pt x="4392997" y="1638300"/>
                </a:lnTo>
                <a:close/>
              </a:path>
              <a:path w="7076440" h="3162300">
                <a:moveTo>
                  <a:pt x="5007607" y="1638300"/>
                </a:moveTo>
                <a:lnTo>
                  <a:pt x="4392997" y="1638300"/>
                </a:lnTo>
                <a:lnTo>
                  <a:pt x="4423822" y="1651000"/>
                </a:lnTo>
                <a:lnTo>
                  <a:pt x="5036462" y="1651000"/>
                </a:lnTo>
                <a:lnTo>
                  <a:pt x="5007607" y="1638300"/>
                </a:lnTo>
                <a:close/>
              </a:path>
              <a:path w="7076440" h="3162300">
                <a:moveTo>
                  <a:pt x="4980097" y="1625600"/>
                </a:moveTo>
                <a:lnTo>
                  <a:pt x="4331988" y="1625600"/>
                </a:lnTo>
                <a:lnTo>
                  <a:pt x="4331362" y="1638300"/>
                </a:lnTo>
                <a:lnTo>
                  <a:pt x="5009094" y="1638300"/>
                </a:lnTo>
                <a:lnTo>
                  <a:pt x="4980097" y="1625600"/>
                </a:lnTo>
                <a:close/>
              </a:path>
              <a:path w="7076440" h="3162300">
                <a:moveTo>
                  <a:pt x="4922232" y="1600200"/>
                </a:moveTo>
                <a:lnTo>
                  <a:pt x="4920763" y="1612900"/>
                </a:lnTo>
                <a:lnTo>
                  <a:pt x="4270337" y="1612900"/>
                </a:lnTo>
                <a:lnTo>
                  <a:pt x="4269711" y="1625600"/>
                </a:lnTo>
                <a:lnTo>
                  <a:pt x="4949617" y="1625600"/>
                </a:lnTo>
                <a:lnTo>
                  <a:pt x="4951103" y="1612900"/>
                </a:lnTo>
                <a:lnTo>
                  <a:pt x="4922232" y="1600200"/>
                </a:lnTo>
                <a:close/>
              </a:path>
              <a:path w="7076440" h="3162300">
                <a:moveTo>
                  <a:pt x="4177862" y="1600200"/>
                </a:moveTo>
                <a:lnTo>
                  <a:pt x="4146412" y="1600200"/>
                </a:lnTo>
                <a:lnTo>
                  <a:pt x="4177236" y="1612900"/>
                </a:lnTo>
                <a:lnTo>
                  <a:pt x="4177862" y="1600200"/>
                </a:lnTo>
                <a:close/>
              </a:path>
              <a:path w="7076440" h="3162300">
                <a:moveTo>
                  <a:pt x="4864258" y="1574800"/>
                </a:moveTo>
                <a:lnTo>
                  <a:pt x="4862772" y="1587500"/>
                </a:lnTo>
                <a:lnTo>
                  <a:pt x="4116352" y="1587500"/>
                </a:lnTo>
                <a:lnTo>
                  <a:pt x="4147037" y="1600200"/>
                </a:lnTo>
                <a:lnTo>
                  <a:pt x="4177862" y="1600200"/>
                </a:lnTo>
                <a:lnTo>
                  <a:pt x="4208688" y="1612900"/>
                </a:lnTo>
                <a:lnTo>
                  <a:pt x="4920763" y="1612900"/>
                </a:lnTo>
                <a:lnTo>
                  <a:pt x="4891767" y="1600200"/>
                </a:lnTo>
                <a:lnTo>
                  <a:pt x="4893252" y="1587500"/>
                </a:lnTo>
                <a:lnTo>
                  <a:pt x="4864258" y="1574800"/>
                </a:lnTo>
                <a:close/>
              </a:path>
              <a:path w="7076440" h="3162300">
                <a:moveTo>
                  <a:pt x="4084839" y="1587500"/>
                </a:moveTo>
                <a:lnTo>
                  <a:pt x="4084120" y="1600200"/>
                </a:lnTo>
                <a:lnTo>
                  <a:pt x="4115664" y="1600200"/>
                </a:lnTo>
                <a:lnTo>
                  <a:pt x="4084839" y="1587500"/>
                </a:lnTo>
                <a:close/>
              </a:path>
              <a:path w="7076440" h="3162300">
                <a:moveTo>
                  <a:pt x="4116352" y="1587500"/>
                </a:moveTo>
                <a:lnTo>
                  <a:pt x="4084839" y="1587500"/>
                </a:lnTo>
                <a:lnTo>
                  <a:pt x="4115664" y="1600200"/>
                </a:lnTo>
                <a:lnTo>
                  <a:pt x="4116352" y="1587500"/>
                </a:lnTo>
                <a:close/>
              </a:path>
              <a:path w="7076440" h="3162300">
                <a:moveTo>
                  <a:pt x="4023189" y="1574800"/>
                </a:moveTo>
                <a:lnTo>
                  <a:pt x="4022470" y="1587500"/>
                </a:lnTo>
                <a:lnTo>
                  <a:pt x="4054015" y="1587500"/>
                </a:lnTo>
                <a:lnTo>
                  <a:pt x="4023189" y="1574800"/>
                </a:lnTo>
                <a:close/>
              </a:path>
              <a:path w="7076440" h="3162300">
                <a:moveTo>
                  <a:pt x="4833775" y="1574800"/>
                </a:moveTo>
                <a:lnTo>
                  <a:pt x="4023189" y="1574800"/>
                </a:lnTo>
                <a:lnTo>
                  <a:pt x="4054015" y="1587500"/>
                </a:lnTo>
                <a:lnTo>
                  <a:pt x="4862772" y="1587500"/>
                </a:lnTo>
                <a:lnTo>
                  <a:pt x="4833775" y="1574800"/>
                </a:lnTo>
                <a:close/>
              </a:path>
              <a:path w="7076440" h="3162300">
                <a:moveTo>
                  <a:pt x="7075988" y="1536700"/>
                </a:moveTo>
                <a:lnTo>
                  <a:pt x="4778882" y="1536700"/>
                </a:lnTo>
                <a:lnTo>
                  <a:pt x="4807878" y="1549400"/>
                </a:lnTo>
                <a:lnTo>
                  <a:pt x="4806407" y="1562100"/>
                </a:lnTo>
                <a:lnTo>
                  <a:pt x="4835340" y="1574800"/>
                </a:lnTo>
                <a:lnTo>
                  <a:pt x="4836873" y="1562100"/>
                </a:lnTo>
                <a:lnTo>
                  <a:pt x="7075988" y="1562100"/>
                </a:lnTo>
                <a:lnTo>
                  <a:pt x="7075988" y="1536700"/>
                </a:lnTo>
                <a:close/>
              </a:path>
              <a:path w="7076440" h="3162300">
                <a:moveTo>
                  <a:pt x="7075988" y="1371600"/>
                </a:moveTo>
                <a:lnTo>
                  <a:pt x="4373511" y="1371600"/>
                </a:lnTo>
                <a:lnTo>
                  <a:pt x="4402506" y="1384300"/>
                </a:lnTo>
                <a:lnTo>
                  <a:pt x="4401020" y="1397000"/>
                </a:lnTo>
                <a:lnTo>
                  <a:pt x="4431500" y="1397000"/>
                </a:lnTo>
                <a:lnTo>
                  <a:pt x="4460356" y="1409700"/>
                </a:lnTo>
                <a:lnTo>
                  <a:pt x="4458869" y="1409700"/>
                </a:lnTo>
                <a:lnTo>
                  <a:pt x="4487866" y="1422400"/>
                </a:lnTo>
                <a:lnTo>
                  <a:pt x="4489351" y="1422400"/>
                </a:lnTo>
                <a:lnTo>
                  <a:pt x="4518346" y="1435100"/>
                </a:lnTo>
                <a:lnTo>
                  <a:pt x="4516876" y="1435100"/>
                </a:lnTo>
                <a:lnTo>
                  <a:pt x="4545856" y="1447800"/>
                </a:lnTo>
                <a:lnTo>
                  <a:pt x="4547342" y="1447800"/>
                </a:lnTo>
                <a:lnTo>
                  <a:pt x="4576197" y="1460500"/>
                </a:lnTo>
                <a:lnTo>
                  <a:pt x="4574726" y="1460500"/>
                </a:lnTo>
                <a:lnTo>
                  <a:pt x="4603706" y="1473200"/>
                </a:lnTo>
                <a:lnTo>
                  <a:pt x="4605192" y="1473200"/>
                </a:lnTo>
                <a:lnTo>
                  <a:pt x="4634187" y="1485900"/>
                </a:lnTo>
                <a:lnTo>
                  <a:pt x="4632686" y="1485900"/>
                </a:lnTo>
                <a:lnTo>
                  <a:pt x="4661556" y="1498600"/>
                </a:lnTo>
                <a:lnTo>
                  <a:pt x="4663042" y="1498600"/>
                </a:lnTo>
                <a:lnTo>
                  <a:pt x="4692037" y="1511300"/>
                </a:lnTo>
                <a:lnTo>
                  <a:pt x="4690566" y="1511300"/>
                </a:lnTo>
                <a:lnTo>
                  <a:pt x="4719547" y="1524000"/>
                </a:lnTo>
                <a:lnTo>
                  <a:pt x="4749887" y="1524000"/>
                </a:lnTo>
                <a:lnTo>
                  <a:pt x="4748416" y="1536700"/>
                </a:lnTo>
                <a:lnTo>
                  <a:pt x="4777396" y="1549400"/>
                </a:lnTo>
                <a:lnTo>
                  <a:pt x="4778882" y="1536700"/>
                </a:lnTo>
                <a:lnTo>
                  <a:pt x="7075988" y="1536700"/>
                </a:lnTo>
                <a:lnTo>
                  <a:pt x="7075988" y="1371600"/>
                </a:lnTo>
                <a:close/>
              </a:path>
              <a:path w="7076440" h="3162300">
                <a:moveTo>
                  <a:pt x="4516876" y="1435100"/>
                </a:moveTo>
                <a:lnTo>
                  <a:pt x="4515390" y="1447800"/>
                </a:lnTo>
                <a:lnTo>
                  <a:pt x="4545856" y="1447800"/>
                </a:lnTo>
                <a:lnTo>
                  <a:pt x="4516876" y="1435100"/>
                </a:lnTo>
                <a:close/>
              </a:path>
              <a:path w="7076440" h="3162300">
                <a:moveTo>
                  <a:pt x="4458869" y="1409700"/>
                </a:moveTo>
                <a:lnTo>
                  <a:pt x="4457400" y="1422400"/>
                </a:lnTo>
                <a:lnTo>
                  <a:pt x="4487866" y="1422400"/>
                </a:lnTo>
                <a:lnTo>
                  <a:pt x="4458869" y="1409700"/>
                </a:lnTo>
                <a:close/>
              </a:path>
              <a:path w="7076440" h="3162300">
                <a:moveTo>
                  <a:pt x="2361097" y="1308100"/>
                </a:moveTo>
                <a:lnTo>
                  <a:pt x="2288379" y="1308100"/>
                </a:lnTo>
                <a:lnTo>
                  <a:pt x="2288379" y="1409700"/>
                </a:lnTo>
                <a:lnTo>
                  <a:pt x="2351323" y="1409700"/>
                </a:lnTo>
                <a:lnTo>
                  <a:pt x="2357112" y="1397000"/>
                </a:lnTo>
                <a:lnTo>
                  <a:pt x="2382590" y="1358900"/>
                </a:lnTo>
                <a:lnTo>
                  <a:pt x="2376225" y="1358900"/>
                </a:lnTo>
                <a:lnTo>
                  <a:pt x="2370768" y="1346200"/>
                </a:lnTo>
                <a:lnTo>
                  <a:pt x="2366779" y="1346200"/>
                </a:lnTo>
                <a:lnTo>
                  <a:pt x="2361873" y="1333500"/>
                </a:lnTo>
                <a:lnTo>
                  <a:pt x="2360027" y="1320800"/>
                </a:lnTo>
                <a:lnTo>
                  <a:pt x="2361097" y="1308100"/>
                </a:lnTo>
                <a:close/>
              </a:path>
              <a:path w="7076440" h="3162300">
                <a:moveTo>
                  <a:pt x="7075988" y="1282700"/>
                </a:moveTo>
                <a:lnTo>
                  <a:pt x="4318335" y="1282700"/>
                </a:lnTo>
                <a:lnTo>
                  <a:pt x="4318335" y="1409700"/>
                </a:lnTo>
                <a:lnTo>
                  <a:pt x="4428545" y="1409700"/>
                </a:lnTo>
                <a:lnTo>
                  <a:pt x="4430015" y="1397000"/>
                </a:lnTo>
                <a:lnTo>
                  <a:pt x="4399550" y="1397000"/>
                </a:lnTo>
                <a:lnTo>
                  <a:pt x="4370554" y="1384300"/>
                </a:lnTo>
                <a:lnTo>
                  <a:pt x="4373511" y="1371600"/>
                </a:lnTo>
                <a:lnTo>
                  <a:pt x="7075988" y="1371600"/>
                </a:lnTo>
                <a:lnTo>
                  <a:pt x="7075988" y="1282700"/>
                </a:lnTo>
                <a:close/>
              </a:path>
              <a:path w="7076440" h="3162300">
                <a:moveTo>
                  <a:pt x="7075988" y="1143000"/>
                </a:moveTo>
                <a:lnTo>
                  <a:pt x="4031618" y="1143000"/>
                </a:lnTo>
                <a:lnTo>
                  <a:pt x="4211361" y="1320800"/>
                </a:lnTo>
                <a:lnTo>
                  <a:pt x="4263722" y="1320800"/>
                </a:lnTo>
                <a:lnTo>
                  <a:pt x="4263722" y="1282700"/>
                </a:lnTo>
                <a:lnTo>
                  <a:pt x="7075988" y="1282700"/>
                </a:lnTo>
                <a:lnTo>
                  <a:pt x="7075988" y="1143000"/>
                </a:lnTo>
                <a:close/>
              </a:path>
              <a:path w="7076440" h="3162300">
                <a:moveTo>
                  <a:pt x="3741055" y="482600"/>
                </a:moveTo>
                <a:lnTo>
                  <a:pt x="3613485" y="774700"/>
                </a:lnTo>
                <a:lnTo>
                  <a:pt x="3848498" y="876300"/>
                </a:lnTo>
                <a:lnTo>
                  <a:pt x="3850328" y="876300"/>
                </a:lnTo>
                <a:lnTo>
                  <a:pt x="3849482" y="889000"/>
                </a:lnTo>
                <a:lnTo>
                  <a:pt x="3747061" y="1104900"/>
                </a:lnTo>
                <a:lnTo>
                  <a:pt x="4044224" y="1231900"/>
                </a:lnTo>
                <a:lnTo>
                  <a:pt x="4031618" y="1143000"/>
                </a:lnTo>
                <a:lnTo>
                  <a:pt x="7075988" y="1143000"/>
                </a:lnTo>
                <a:lnTo>
                  <a:pt x="7075988" y="901700"/>
                </a:lnTo>
                <a:lnTo>
                  <a:pt x="3950122" y="901700"/>
                </a:lnTo>
                <a:lnTo>
                  <a:pt x="3950122" y="800100"/>
                </a:lnTo>
                <a:lnTo>
                  <a:pt x="4190249" y="800100"/>
                </a:lnTo>
                <a:lnTo>
                  <a:pt x="4190249" y="762000"/>
                </a:lnTo>
                <a:lnTo>
                  <a:pt x="7075988" y="762000"/>
                </a:lnTo>
                <a:lnTo>
                  <a:pt x="7075988" y="558800"/>
                </a:lnTo>
                <a:lnTo>
                  <a:pt x="3795152" y="558800"/>
                </a:lnTo>
                <a:lnTo>
                  <a:pt x="3741055" y="482600"/>
                </a:lnTo>
                <a:close/>
              </a:path>
              <a:path w="7076440" h="3162300">
                <a:moveTo>
                  <a:pt x="2143825" y="838200"/>
                </a:moveTo>
                <a:lnTo>
                  <a:pt x="1771390" y="838200"/>
                </a:lnTo>
                <a:lnTo>
                  <a:pt x="2016302" y="901700"/>
                </a:lnTo>
                <a:lnTo>
                  <a:pt x="1931959" y="939800"/>
                </a:lnTo>
                <a:lnTo>
                  <a:pt x="2203317" y="1130300"/>
                </a:lnTo>
                <a:lnTo>
                  <a:pt x="2209698" y="1130300"/>
                </a:lnTo>
                <a:lnTo>
                  <a:pt x="2212935" y="1117600"/>
                </a:lnTo>
                <a:lnTo>
                  <a:pt x="2223069" y="1117600"/>
                </a:lnTo>
                <a:lnTo>
                  <a:pt x="2233626" y="1104900"/>
                </a:lnTo>
                <a:lnTo>
                  <a:pt x="2237286" y="1104900"/>
                </a:lnTo>
                <a:lnTo>
                  <a:pt x="2241086" y="1092200"/>
                </a:lnTo>
                <a:lnTo>
                  <a:pt x="2252486" y="1092200"/>
                </a:lnTo>
                <a:lnTo>
                  <a:pt x="2256429" y="1079500"/>
                </a:lnTo>
                <a:lnTo>
                  <a:pt x="2272615" y="1079500"/>
                </a:lnTo>
                <a:lnTo>
                  <a:pt x="2276837" y="1066800"/>
                </a:lnTo>
                <a:lnTo>
                  <a:pt x="2285142" y="1066800"/>
                </a:lnTo>
                <a:lnTo>
                  <a:pt x="2298232" y="1054100"/>
                </a:lnTo>
                <a:lnTo>
                  <a:pt x="2325117" y="1054100"/>
                </a:lnTo>
                <a:lnTo>
                  <a:pt x="2329761" y="1041400"/>
                </a:lnTo>
                <a:lnTo>
                  <a:pt x="2372128" y="1041400"/>
                </a:lnTo>
                <a:lnTo>
                  <a:pt x="2377054" y="1028700"/>
                </a:lnTo>
                <a:lnTo>
                  <a:pt x="2762136" y="1028700"/>
                </a:lnTo>
                <a:lnTo>
                  <a:pt x="2784994" y="1016000"/>
                </a:lnTo>
                <a:lnTo>
                  <a:pt x="2832056" y="1003300"/>
                </a:lnTo>
                <a:lnTo>
                  <a:pt x="2880379" y="977900"/>
                </a:lnTo>
                <a:lnTo>
                  <a:pt x="2929875" y="965200"/>
                </a:lnTo>
                <a:lnTo>
                  <a:pt x="2980456" y="965200"/>
                </a:lnTo>
                <a:lnTo>
                  <a:pt x="3032033" y="952500"/>
                </a:lnTo>
                <a:lnTo>
                  <a:pt x="3084521" y="952500"/>
                </a:lnTo>
                <a:lnTo>
                  <a:pt x="3137830" y="939800"/>
                </a:lnTo>
                <a:lnTo>
                  <a:pt x="3504710" y="939800"/>
                </a:lnTo>
                <a:lnTo>
                  <a:pt x="3527160" y="889000"/>
                </a:lnTo>
                <a:lnTo>
                  <a:pt x="2143825" y="889000"/>
                </a:lnTo>
                <a:lnTo>
                  <a:pt x="2143825" y="838200"/>
                </a:lnTo>
                <a:close/>
              </a:path>
              <a:path w="7076440" h="3162300">
                <a:moveTo>
                  <a:pt x="2762136" y="1028700"/>
                </a:moveTo>
                <a:lnTo>
                  <a:pt x="2420688" y="1028700"/>
                </a:lnTo>
                <a:lnTo>
                  <a:pt x="2522233" y="1054100"/>
                </a:lnTo>
                <a:lnTo>
                  <a:pt x="2569041" y="1079500"/>
                </a:lnTo>
                <a:lnTo>
                  <a:pt x="2611098" y="1117600"/>
                </a:lnTo>
                <a:lnTo>
                  <a:pt x="2652243" y="1092200"/>
                </a:lnTo>
                <a:lnTo>
                  <a:pt x="2694999" y="1066800"/>
                </a:lnTo>
                <a:lnTo>
                  <a:pt x="2739279" y="1041400"/>
                </a:lnTo>
                <a:lnTo>
                  <a:pt x="2762136" y="1028700"/>
                </a:lnTo>
                <a:close/>
              </a:path>
              <a:path w="7076440" h="3162300">
                <a:moveTo>
                  <a:pt x="1913536" y="965200"/>
                </a:moveTo>
                <a:lnTo>
                  <a:pt x="1904120" y="1054100"/>
                </a:lnTo>
                <a:lnTo>
                  <a:pt x="2035066" y="1054100"/>
                </a:lnTo>
                <a:lnTo>
                  <a:pt x="1913536" y="965200"/>
                </a:lnTo>
                <a:close/>
              </a:path>
              <a:path w="7076440" h="3162300">
                <a:moveTo>
                  <a:pt x="3504710" y="939800"/>
                </a:moveTo>
                <a:lnTo>
                  <a:pt x="3137830" y="939800"/>
                </a:lnTo>
                <a:lnTo>
                  <a:pt x="3188775" y="952500"/>
                </a:lnTo>
                <a:lnTo>
                  <a:pt x="3288365" y="952500"/>
                </a:lnTo>
                <a:lnTo>
                  <a:pt x="3430818" y="990600"/>
                </a:lnTo>
                <a:lnTo>
                  <a:pt x="3435184" y="990600"/>
                </a:lnTo>
                <a:lnTo>
                  <a:pt x="3440496" y="977900"/>
                </a:lnTo>
                <a:lnTo>
                  <a:pt x="3453823" y="977900"/>
                </a:lnTo>
                <a:lnTo>
                  <a:pt x="3463484" y="965200"/>
                </a:lnTo>
                <a:lnTo>
                  <a:pt x="3493485" y="965200"/>
                </a:lnTo>
                <a:lnTo>
                  <a:pt x="3504710" y="939800"/>
                </a:lnTo>
                <a:close/>
              </a:path>
              <a:path w="7076440" h="3162300">
                <a:moveTo>
                  <a:pt x="4140562" y="800100"/>
                </a:moveTo>
                <a:lnTo>
                  <a:pt x="4067511" y="800100"/>
                </a:lnTo>
                <a:lnTo>
                  <a:pt x="4067511" y="901700"/>
                </a:lnTo>
                <a:lnTo>
                  <a:pt x="4190249" y="901700"/>
                </a:lnTo>
                <a:lnTo>
                  <a:pt x="4190249" y="863600"/>
                </a:lnTo>
                <a:lnTo>
                  <a:pt x="4140562" y="863600"/>
                </a:lnTo>
                <a:lnTo>
                  <a:pt x="4140562" y="800100"/>
                </a:lnTo>
                <a:close/>
              </a:path>
              <a:path w="7076440" h="3162300">
                <a:moveTo>
                  <a:pt x="7075988" y="762000"/>
                </a:moveTo>
                <a:lnTo>
                  <a:pt x="4337336" y="762000"/>
                </a:lnTo>
                <a:lnTo>
                  <a:pt x="4337336" y="901700"/>
                </a:lnTo>
                <a:lnTo>
                  <a:pt x="4463031" y="901700"/>
                </a:lnTo>
                <a:lnTo>
                  <a:pt x="4463031" y="850900"/>
                </a:lnTo>
                <a:lnTo>
                  <a:pt x="4400817" y="850900"/>
                </a:lnTo>
                <a:lnTo>
                  <a:pt x="4400817" y="812800"/>
                </a:lnTo>
                <a:lnTo>
                  <a:pt x="4463031" y="812800"/>
                </a:lnTo>
                <a:lnTo>
                  <a:pt x="4463031" y="774700"/>
                </a:lnTo>
                <a:lnTo>
                  <a:pt x="7075988" y="774700"/>
                </a:lnTo>
                <a:lnTo>
                  <a:pt x="7075988" y="762000"/>
                </a:lnTo>
                <a:close/>
              </a:path>
              <a:path w="7076440" h="3162300">
                <a:moveTo>
                  <a:pt x="7075988" y="774700"/>
                </a:moveTo>
                <a:lnTo>
                  <a:pt x="4629824" y="774700"/>
                </a:lnTo>
                <a:lnTo>
                  <a:pt x="4629824" y="901700"/>
                </a:lnTo>
                <a:lnTo>
                  <a:pt x="7075988" y="901700"/>
                </a:lnTo>
                <a:lnTo>
                  <a:pt x="7075988" y="774700"/>
                </a:lnTo>
                <a:close/>
              </a:path>
              <a:path w="7076440" h="3162300">
                <a:moveTo>
                  <a:pt x="2334266" y="787400"/>
                </a:moveTo>
                <a:lnTo>
                  <a:pt x="2261214" y="787400"/>
                </a:lnTo>
                <a:lnTo>
                  <a:pt x="2261214" y="889000"/>
                </a:lnTo>
                <a:lnTo>
                  <a:pt x="2383952" y="889000"/>
                </a:lnTo>
                <a:lnTo>
                  <a:pt x="2383952" y="850900"/>
                </a:lnTo>
                <a:lnTo>
                  <a:pt x="2334266" y="850900"/>
                </a:lnTo>
                <a:lnTo>
                  <a:pt x="2334266" y="787400"/>
                </a:lnTo>
                <a:close/>
              </a:path>
              <a:path w="7076440" h="3162300">
                <a:moveTo>
                  <a:pt x="3340798" y="749300"/>
                </a:moveTo>
                <a:lnTo>
                  <a:pt x="2839854" y="749300"/>
                </a:lnTo>
                <a:lnTo>
                  <a:pt x="2839854" y="889000"/>
                </a:lnTo>
                <a:lnTo>
                  <a:pt x="3527160" y="889000"/>
                </a:lnTo>
                <a:lnTo>
                  <a:pt x="3532772" y="876300"/>
                </a:lnTo>
                <a:lnTo>
                  <a:pt x="3340798" y="876300"/>
                </a:lnTo>
                <a:lnTo>
                  <a:pt x="3340798" y="749300"/>
                </a:lnTo>
                <a:close/>
              </a:path>
              <a:path w="7076440" h="3162300">
                <a:moveTo>
                  <a:pt x="3847794" y="876300"/>
                </a:moveTo>
                <a:lnTo>
                  <a:pt x="3849482" y="889000"/>
                </a:lnTo>
                <a:lnTo>
                  <a:pt x="3847794" y="876300"/>
                </a:lnTo>
                <a:close/>
              </a:path>
              <a:path w="7076440" h="3162300">
                <a:moveTo>
                  <a:pt x="3594510" y="736600"/>
                </a:moveTo>
                <a:lnTo>
                  <a:pt x="3437637" y="736600"/>
                </a:lnTo>
                <a:lnTo>
                  <a:pt x="3437637" y="876300"/>
                </a:lnTo>
                <a:lnTo>
                  <a:pt x="3532772" y="876300"/>
                </a:lnTo>
                <a:lnTo>
                  <a:pt x="3594510" y="736600"/>
                </a:lnTo>
                <a:close/>
              </a:path>
              <a:path w="7076440" h="3162300">
                <a:moveTo>
                  <a:pt x="3340798" y="736600"/>
                </a:moveTo>
                <a:lnTo>
                  <a:pt x="1724238" y="736600"/>
                </a:lnTo>
                <a:lnTo>
                  <a:pt x="1724238" y="825500"/>
                </a:lnTo>
                <a:lnTo>
                  <a:pt x="2143825" y="825500"/>
                </a:lnTo>
                <a:lnTo>
                  <a:pt x="2143825" y="787400"/>
                </a:lnTo>
                <a:lnTo>
                  <a:pt x="2383952" y="787400"/>
                </a:lnTo>
                <a:lnTo>
                  <a:pt x="2383952" y="749300"/>
                </a:lnTo>
                <a:lnTo>
                  <a:pt x="3340798" y="749300"/>
                </a:lnTo>
                <a:lnTo>
                  <a:pt x="3340798" y="736600"/>
                </a:lnTo>
                <a:close/>
              </a:path>
              <a:path w="7076440" h="3162300">
                <a:moveTo>
                  <a:pt x="7075988" y="304800"/>
                </a:moveTo>
                <a:lnTo>
                  <a:pt x="3802753" y="304800"/>
                </a:lnTo>
                <a:lnTo>
                  <a:pt x="3795152" y="558800"/>
                </a:lnTo>
                <a:lnTo>
                  <a:pt x="7075988" y="558800"/>
                </a:lnTo>
                <a:lnTo>
                  <a:pt x="7075988" y="304800"/>
                </a:lnTo>
                <a:close/>
              </a:path>
              <a:path w="7076440" h="3162300">
                <a:moveTo>
                  <a:pt x="3712373" y="469900"/>
                </a:moveTo>
                <a:lnTo>
                  <a:pt x="3620758" y="482600"/>
                </a:lnTo>
                <a:lnTo>
                  <a:pt x="3706761" y="482600"/>
                </a:lnTo>
                <a:lnTo>
                  <a:pt x="3712373" y="469900"/>
                </a:lnTo>
                <a:close/>
              </a:path>
              <a:path w="7076440" h="3162300">
                <a:moveTo>
                  <a:pt x="7075988" y="177800"/>
                </a:moveTo>
                <a:lnTo>
                  <a:pt x="3913808" y="177800"/>
                </a:lnTo>
                <a:lnTo>
                  <a:pt x="3913808" y="266700"/>
                </a:lnTo>
                <a:lnTo>
                  <a:pt x="7075988" y="266700"/>
                </a:lnTo>
                <a:lnTo>
                  <a:pt x="7075988" y="177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08412" y="2520438"/>
            <a:ext cx="324485" cy="330200"/>
          </a:xfrm>
          <a:custGeom>
            <a:avLst/>
            <a:gdLst/>
            <a:ahLst/>
            <a:cxnLst/>
            <a:rect l="l" t="t" r="r" b="b"/>
            <a:pathLst>
              <a:path w="324485" h="330200">
                <a:moveTo>
                  <a:pt x="90943" y="0"/>
                </a:moveTo>
                <a:lnTo>
                  <a:pt x="0" y="204844"/>
                </a:lnTo>
                <a:lnTo>
                  <a:pt x="3910" y="208738"/>
                </a:lnTo>
                <a:lnTo>
                  <a:pt x="7288" y="213290"/>
                </a:lnTo>
                <a:lnTo>
                  <a:pt x="16766" y="245351"/>
                </a:lnTo>
                <a:lnTo>
                  <a:pt x="222484" y="329897"/>
                </a:lnTo>
                <a:lnTo>
                  <a:pt x="324157" y="105831"/>
                </a:lnTo>
                <a:lnTo>
                  <a:pt x="90943" y="0"/>
                </a:lnTo>
                <a:close/>
              </a:path>
            </a:pathLst>
          </a:custGeom>
          <a:solidFill>
            <a:srgbClr val="A5DF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99356" y="2516873"/>
            <a:ext cx="238760" cy="335280"/>
          </a:xfrm>
          <a:custGeom>
            <a:avLst/>
            <a:gdLst/>
            <a:ahLst/>
            <a:cxnLst/>
            <a:rect l="l" t="t" r="r" b="b"/>
            <a:pathLst>
              <a:path w="238760" h="335280">
                <a:moveTo>
                  <a:pt x="1578" y="0"/>
                </a:moveTo>
                <a:lnTo>
                  <a:pt x="0" y="3564"/>
                </a:lnTo>
                <a:lnTo>
                  <a:pt x="233213" y="109396"/>
                </a:lnTo>
                <a:lnTo>
                  <a:pt x="131541" y="333462"/>
                </a:lnTo>
                <a:lnTo>
                  <a:pt x="135154" y="334947"/>
                </a:lnTo>
                <a:lnTo>
                  <a:pt x="237576" y="109240"/>
                </a:lnTo>
                <a:lnTo>
                  <a:pt x="235841" y="108412"/>
                </a:lnTo>
                <a:lnTo>
                  <a:pt x="236592" y="106706"/>
                </a:lnTo>
                <a:lnTo>
                  <a:pt x="1578" y="0"/>
                </a:lnTo>
                <a:close/>
              </a:path>
              <a:path w="238760" h="335280">
                <a:moveTo>
                  <a:pt x="236592" y="106706"/>
                </a:moveTo>
                <a:lnTo>
                  <a:pt x="235888" y="108395"/>
                </a:lnTo>
                <a:lnTo>
                  <a:pt x="237576" y="109240"/>
                </a:lnTo>
                <a:lnTo>
                  <a:pt x="238422" y="107410"/>
                </a:lnTo>
                <a:lnTo>
                  <a:pt x="236592" y="10670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37826" y="2696631"/>
            <a:ext cx="1230630" cy="1775460"/>
          </a:xfrm>
          <a:custGeom>
            <a:avLst/>
            <a:gdLst/>
            <a:ahLst/>
            <a:cxnLst/>
            <a:rect l="l" t="t" r="r" b="b"/>
            <a:pathLst>
              <a:path w="1230629" h="1775460">
                <a:moveTo>
                  <a:pt x="138767" y="410767"/>
                </a:moveTo>
                <a:lnTo>
                  <a:pt x="113524" y="452840"/>
                </a:lnTo>
                <a:lnTo>
                  <a:pt x="90585" y="496381"/>
                </a:lnTo>
                <a:lnTo>
                  <a:pt x="70033" y="541307"/>
                </a:lnTo>
                <a:lnTo>
                  <a:pt x="51951" y="587536"/>
                </a:lnTo>
                <a:lnTo>
                  <a:pt x="36424" y="634983"/>
                </a:lnTo>
                <a:lnTo>
                  <a:pt x="23533" y="683565"/>
                </a:lnTo>
                <a:lnTo>
                  <a:pt x="13362" y="733201"/>
                </a:lnTo>
                <a:lnTo>
                  <a:pt x="5994" y="783807"/>
                </a:lnTo>
                <a:lnTo>
                  <a:pt x="1512" y="835299"/>
                </a:lnTo>
                <a:lnTo>
                  <a:pt x="0" y="887595"/>
                </a:lnTo>
                <a:lnTo>
                  <a:pt x="1505" y="939737"/>
                </a:lnTo>
                <a:lnTo>
                  <a:pt x="5965" y="991085"/>
                </a:lnTo>
                <a:lnTo>
                  <a:pt x="13298" y="1041556"/>
                </a:lnTo>
                <a:lnTo>
                  <a:pt x="23421" y="1091066"/>
                </a:lnTo>
                <a:lnTo>
                  <a:pt x="36252" y="1139533"/>
                </a:lnTo>
                <a:lnTo>
                  <a:pt x="51709" y="1186874"/>
                </a:lnTo>
                <a:lnTo>
                  <a:pt x="69708" y="1233005"/>
                </a:lnTo>
                <a:lnTo>
                  <a:pt x="90167" y="1277844"/>
                </a:lnTo>
                <a:lnTo>
                  <a:pt x="113005" y="1321307"/>
                </a:lnTo>
                <a:lnTo>
                  <a:pt x="138137" y="1363311"/>
                </a:lnTo>
                <a:lnTo>
                  <a:pt x="165483" y="1403773"/>
                </a:lnTo>
                <a:lnTo>
                  <a:pt x="194959" y="1442610"/>
                </a:lnTo>
                <a:lnTo>
                  <a:pt x="226483" y="1479739"/>
                </a:lnTo>
                <a:lnTo>
                  <a:pt x="259972" y="1515076"/>
                </a:lnTo>
                <a:lnTo>
                  <a:pt x="295310" y="1548540"/>
                </a:lnTo>
                <a:lnTo>
                  <a:pt x="332439" y="1580045"/>
                </a:lnTo>
                <a:lnTo>
                  <a:pt x="371276" y="1609510"/>
                </a:lnTo>
                <a:lnTo>
                  <a:pt x="411738" y="1636850"/>
                </a:lnTo>
                <a:lnTo>
                  <a:pt x="453742" y="1661982"/>
                </a:lnTo>
                <a:lnTo>
                  <a:pt x="497205" y="1684822"/>
                </a:lnTo>
                <a:lnTo>
                  <a:pt x="542043" y="1705288"/>
                </a:lnTo>
                <a:lnTo>
                  <a:pt x="588175" y="1723296"/>
                </a:lnTo>
                <a:lnTo>
                  <a:pt x="635515" y="1738762"/>
                </a:lnTo>
                <a:lnTo>
                  <a:pt x="683983" y="1751603"/>
                </a:lnTo>
                <a:lnTo>
                  <a:pt x="733493" y="1761736"/>
                </a:lnTo>
                <a:lnTo>
                  <a:pt x="783964" y="1769076"/>
                </a:lnTo>
                <a:lnTo>
                  <a:pt x="835312" y="1773542"/>
                </a:lnTo>
                <a:lnTo>
                  <a:pt x="887454" y="1775049"/>
                </a:lnTo>
                <a:lnTo>
                  <a:pt x="939079" y="1773577"/>
                </a:lnTo>
                <a:lnTo>
                  <a:pt x="989919" y="1769214"/>
                </a:lnTo>
                <a:lnTo>
                  <a:pt x="1039898" y="1762037"/>
                </a:lnTo>
                <a:lnTo>
                  <a:pt x="1088939" y="1752125"/>
                </a:lnTo>
                <a:lnTo>
                  <a:pt x="1136966" y="1739557"/>
                </a:lnTo>
                <a:lnTo>
                  <a:pt x="1183904" y="1724412"/>
                </a:lnTo>
                <a:lnTo>
                  <a:pt x="1229674" y="1706768"/>
                </a:lnTo>
                <a:lnTo>
                  <a:pt x="1229065" y="1705376"/>
                </a:lnTo>
                <a:lnTo>
                  <a:pt x="1230612" y="1704719"/>
                </a:lnTo>
                <a:lnTo>
                  <a:pt x="1230612" y="608197"/>
                </a:lnTo>
                <a:lnTo>
                  <a:pt x="956283" y="608197"/>
                </a:lnTo>
                <a:lnTo>
                  <a:pt x="956283" y="539229"/>
                </a:lnTo>
                <a:lnTo>
                  <a:pt x="685331" y="539229"/>
                </a:lnTo>
                <a:lnTo>
                  <a:pt x="743666" y="467851"/>
                </a:lnTo>
                <a:lnTo>
                  <a:pt x="433172" y="418092"/>
                </a:lnTo>
                <a:lnTo>
                  <a:pt x="165636" y="418092"/>
                </a:lnTo>
                <a:lnTo>
                  <a:pt x="151741" y="416076"/>
                </a:lnTo>
                <a:lnTo>
                  <a:pt x="138767" y="410767"/>
                </a:lnTo>
                <a:close/>
              </a:path>
              <a:path w="1230629" h="1775460">
                <a:moveTo>
                  <a:pt x="1230612" y="389185"/>
                </a:moveTo>
                <a:lnTo>
                  <a:pt x="1144049" y="389185"/>
                </a:lnTo>
                <a:lnTo>
                  <a:pt x="1144049" y="608197"/>
                </a:lnTo>
                <a:lnTo>
                  <a:pt x="1230612" y="608197"/>
                </a:lnTo>
                <a:lnTo>
                  <a:pt x="1230612" y="534443"/>
                </a:lnTo>
                <a:lnTo>
                  <a:pt x="1217382" y="534443"/>
                </a:lnTo>
                <a:lnTo>
                  <a:pt x="1186557" y="529094"/>
                </a:lnTo>
                <a:lnTo>
                  <a:pt x="1187964" y="521352"/>
                </a:lnTo>
                <a:lnTo>
                  <a:pt x="1230612" y="521352"/>
                </a:lnTo>
                <a:lnTo>
                  <a:pt x="1230612" y="389185"/>
                </a:lnTo>
                <a:close/>
              </a:path>
              <a:path w="1230629" h="1775460">
                <a:moveTo>
                  <a:pt x="1230612" y="350899"/>
                </a:moveTo>
                <a:lnTo>
                  <a:pt x="715594" y="350899"/>
                </a:lnTo>
                <a:lnTo>
                  <a:pt x="930948" y="481942"/>
                </a:lnTo>
                <a:lnTo>
                  <a:pt x="685331" y="539229"/>
                </a:lnTo>
                <a:lnTo>
                  <a:pt x="956283" y="539229"/>
                </a:lnTo>
                <a:lnTo>
                  <a:pt x="956283" y="389185"/>
                </a:lnTo>
                <a:lnTo>
                  <a:pt x="1230612" y="389185"/>
                </a:lnTo>
                <a:lnTo>
                  <a:pt x="1230612" y="350899"/>
                </a:lnTo>
                <a:close/>
              </a:path>
              <a:path w="1230629" h="1775460">
                <a:moveTo>
                  <a:pt x="1218101" y="530501"/>
                </a:moveTo>
                <a:lnTo>
                  <a:pt x="1217382" y="534443"/>
                </a:lnTo>
                <a:lnTo>
                  <a:pt x="1230612" y="534443"/>
                </a:lnTo>
                <a:lnTo>
                  <a:pt x="1230612" y="532676"/>
                </a:lnTo>
                <a:lnTo>
                  <a:pt x="1218101" y="530501"/>
                </a:lnTo>
                <a:close/>
              </a:path>
              <a:path w="1230629" h="1775460">
                <a:moveTo>
                  <a:pt x="1230612" y="521352"/>
                </a:moveTo>
                <a:lnTo>
                  <a:pt x="1187964" y="521352"/>
                </a:lnTo>
                <a:lnTo>
                  <a:pt x="1218789" y="526702"/>
                </a:lnTo>
                <a:lnTo>
                  <a:pt x="1218101" y="530501"/>
                </a:lnTo>
                <a:lnTo>
                  <a:pt x="1230612" y="532676"/>
                </a:lnTo>
                <a:lnTo>
                  <a:pt x="1230612" y="521352"/>
                </a:lnTo>
                <a:close/>
              </a:path>
              <a:path w="1230629" h="1775460">
                <a:moveTo>
                  <a:pt x="887454" y="0"/>
                </a:moveTo>
                <a:lnTo>
                  <a:pt x="834725" y="1541"/>
                </a:lnTo>
                <a:lnTo>
                  <a:pt x="782808" y="6107"/>
                </a:lnTo>
                <a:lnTo>
                  <a:pt x="731791" y="13613"/>
                </a:lnTo>
                <a:lnTo>
                  <a:pt x="681758" y="23971"/>
                </a:lnTo>
                <a:lnTo>
                  <a:pt x="632796" y="37095"/>
                </a:lnTo>
                <a:lnTo>
                  <a:pt x="584991" y="52900"/>
                </a:lnTo>
                <a:lnTo>
                  <a:pt x="538430" y="71298"/>
                </a:lnTo>
                <a:lnTo>
                  <a:pt x="493197" y="92204"/>
                </a:lnTo>
                <a:lnTo>
                  <a:pt x="449380" y="115532"/>
                </a:lnTo>
                <a:lnTo>
                  <a:pt x="407064" y="141195"/>
                </a:lnTo>
                <a:lnTo>
                  <a:pt x="366336" y="169108"/>
                </a:lnTo>
                <a:lnTo>
                  <a:pt x="400590" y="210858"/>
                </a:lnTo>
                <a:lnTo>
                  <a:pt x="426942" y="257165"/>
                </a:lnTo>
                <a:lnTo>
                  <a:pt x="443869" y="306510"/>
                </a:lnTo>
                <a:lnTo>
                  <a:pt x="449850" y="357374"/>
                </a:lnTo>
                <a:lnTo>
                  <a:pt x="449850" y="362301"/>
                </a:lnTo>
                <a:lnTo>
                  <a:pt x="449568" y="372013"/>
                </a:lnTo>
                <a:lnTo>
                  <a:pt x="449286" y="376939"/>
                </a:lnTo>
                <a:lnTo>
                  <a:pt x="448442" y="386651"/>
                </a:lnTo>
                <a:lnTo>
                  <a:pt x="448191" y="388747"/>
                </a:lnTo>
                <a:lnTo>
                  <a:pt x="748654" y="436901"/>
                </a:lnTo>
                <a:lnTo>
                  <a:pt x="715594" y="350899"/>
                </a:lnTo>
                <a:lnTo>
                  <a:pt x="1230612" y="350899"/>
                </a:lnTo>
                <a:lnTo>
                  <a:pt x="1230612" y="126178"/>
                </a:lnTo>
                <a:lnTo>
                  <a:pt x="1189233" y="108874"/>
                </a:lnTo>
                <a:lnTo>
                  <a:pt x="1173192" y="71997"/>
                </a:lnTo>
                <a:lnTo>
                  <a:pt x="1173893" y="59884"/>
                </a:lnTo>
                <a:lnTo>
                  <a:pt x="1177095" y="48247"/>
                </a:lnTo>
                <a:lnTo>
                  <a:pt x="1131156" y="33812"/>
                </a:lnTo>
                <a:lnTo>
                  <a:pt x="1084188" y="21837"/>
                </a:lnTo>
                <a:lnTo>
                  <a:pt x="1036263" y="12394"/>
                </a:lnTo>
                <a:lnTo>
                  <a:pt x="987451" y="5557"/>
                </a:lnTo>
                <a:lnTo>
                  <a:pt x="937824" y="1401"/>
                </a:lnTo>
                <a:lnTo>
                  <a:pt x="887454" y="0"/>
                </a:lnTo>
                <a:close/>
              </a:path>
              <a:path w="1230629" h="1775460">
                <a:moveTo>
                  <a:pt x="219123" y="383790"/>
                </a:moveTo>
                <a:lnTo>
                  <a:pt x="179788" y="416611"/>
                </a:lnTo>
                <a:lnTo>
                  <a:pt x="165636" y="418092"/>
                </a:lnTo>
                <a:lnTo>
                  <a:pt x="433172" y="418092"/>
                </a:lnTo>
                <a:lnTo>
                  <a:pt x="219123" y="383790"/>
                </a:lnTo>
                <a:close/>
              </a:path>
            </a:pathLst>
          </a:custGeom>
          <a:solidFill>
            <a:srgbClr val="8D75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29944" y="2688750"/>
            <a:ext cx="1243965" cy="1791335"/>
          </a:xfrm>
          <a:custGeom>
            <a:avLst/>
            <a:gdLst/>
            <a:ahLst/>
            <a:cxnLst/>
            <a:rect l="l" t="t" r="r" b="b"/>
            <a:pathLst>
              <a:path w="1243964" h="1791335">
                <a:moveTo>
                  <a:pt x="140096" y="414347"/>
                </a:moveTo>
                <a:lnTo>
                  <a:pt x="114618" y="456803"/>
                </a:lnTo>
                <a:lnTo>
                  <a:pt x="91463" y="500741"/>
                </a:lnTo>
                <a:lnTo>
                  <a:pt x="70716" y="546076"/>
                </a:lnTo>
                <a:lnTo>
                  <a:pt x="52461" y="592724"/>
                </a:lnTo>
                <a:lnTo>
                  <a:pt x="36783" y="640602"/>
                </a:lnTo>
                <a:lnTo>
                  <a:pt x="23766" y="689624"/>
                </a:lnTo>
                <a:lnTo>
                  <a:pt x="13495" y="739707"/>
                </a:lnTo>
                <a:lnTo>
                  <a:pt x="6054" y="790766"/>
                </a:lnTo>
                <a:lnTo>
                  <a:pt x="1527" y="842718"/>
                </a:lnTo>
                <a:lnTo>
                  <a:pt x="0" y="895476"/>
                </a:lnTo>
                <a:lnTo>
                  <a:pt x="1241" y="943026"/>
                </a:lnTo>
                <a:lnTo>
                  <a:pt x="4923" y="989929"/>
                </a:lnTo>
                <a:lnTo>
                  <a:pt x="10984" y="1036124"/>
                </a:lnTo>
                <a:lnTo>
                  <a:pt x="19362" y="1081549"/>
                </a:lnTo>
                <a:lnTo>
                  <a:pt x="29995" y="1126142"/>
                </a:lnTo>
                <a:lnTo>
                  <a:pt x="42822" y="1169841"/>
                </a:lnTo>
                <a:lnTo>
                  <a:pt x="57781" y="1212584"/>
                </a:lnTo>
                <a:lnTo>
                  <a:pt x="74809" y="1254310"/>
                </a:lnTo>
                <a:lnTo>
                  <a:pt x="93844" y="1294956"/>
                </a:lnTo>
                <a:lnTo>
                  <a:pt x="114826" y="1334461"/>
                </a:lnTo>
                <a:lnTo>
                  <a:pt x="137692" y="1372763"/>
                </a:lnTo>
                <a:lnTo>
                  <a:pt x="162379" y="1409799"/>
                </a:lnTo>
                <a:lnTo>
                  <a:pt x="188827" y="1445509"/>
                </a:lnTo>
                <a:lnTo>
                  <a:pt x="216973" y="1479830"/>
                </a:lnTo>
                <a:lnTo>
                  <a:pt x="246756" y="1512700"/>
                </a:lnTo>
                <a:lnTo>
                  <a:pt x="278113" y="1544057"/>
                </a:lnTo>
                <a:lnTo>
                  <a:pt x="310983" y="1573840"/>
                </a:lnTo>
                <a:lnTo>
                  <a:pt x="345303" y="1601986"/>
                </a:lnTo>
                <a:lnTo>
                  <a:pt x="381013" y="1628434"/>
                </a:lnTo>
                <a:lnTo>
                  <a:pt x="418049" y="1653121"/>
                </a:lnTo>
                <a:lnTo>
                  <a:pt x="456351" y="1675987"/>
                </a:lnTo>
                <a:lnTo>
                  <a:pt x="495856" y="1696969"/>
                </a:lnTo>
                <a:lnTo>
                  <a:pt x="536502" y="1716004"/>
                </a:lnTo>
                <a:lnTo>
                  <a:pt x="578228" y="1733033"/>
                </a:lnTo>
                <a:lnTo>
                  <a:pt x="620971" y="1747991"/>
                </a:lnTo>
                <a:lnTo>
                  <a:pt x="664670" y="1760818"/>
                </a:lnTo>
                <a:lnTo>
                  <a:pt x="709263" y="1771451"/>
                </a:lnTo>
                <a:lnTo>
                  <a:pt x="754688" y="1779830"/>
                </a:lnTo>
                <a:lnTo>
                  <a:pt x="800883" y="1785891"/>
                </a:lnTo>
                <a:lnTo>
                  <a:pt x="847786" y="1789573"/>
                </a:lnTo>
                <a:lnTo>
                  <a:pt x="895336" y="1790814"/>
                </a:lnTo>
                <a:lnTo>
                  <a:pt x="895336" y="1786872"/>
                </a:lnTo>
                <a:lnTo>
                  <a:pt x="975789" y="1786872"/>
                </a:lnTo>
                <a:lnTo>
                  <a:pt x="999735" y="1784790"/>
                </a:lnTo>
                <a:lnTo>
                  <a:pt x="1012518" y="1782931"/>
                </a:lnTo>
                <a:lnTo>
                  <a:pt x="895336" y="1782931"/>
                </a:lnTo>
                <a:lnTo>
                  <a:pt x="843194" y="1781424"/>
                </a:lnTo>
                <a:lnTo>
                  <a:pt x="791846" y="1776958"/>
                </a:lnTo>
                <a:lnTo>
                  <a:pt x="741375" y="1769617"/>
                </a:lnTo>
                <a:lnTo>
                  <a:pt x="691864" y="1759484"/>
                </a:lnTo>
                <a:lnTo>
                  <a:pt x="643397" y="1746643"/>
                </a:lnTo>
                <a:lnTo>
                  <a:pt x="596056" y="1731177"/>
                </a:lnTo>
                <a:lnTo>
                  <a:pt x="549925" y="1713170"/>
                </a:lnTo>
                <a:lnTo>
                  <a:pt x="505086" y="1692704"/>
                </a:lnTo>
                <a:lnTo>
                  <a:pt x="461624" y="1669863"/>
                </a:lnTo>
                <a:lnTo>
                  <a:pt x="419620" y="1644731"/>
                </a:lnTo>
                <a:lnTo>
                  <a:pt x="379158" y="1617391"/>
                </a:lnTo>
                <a:lnTo>
                  <a:pt x="340321" y="1587927"/>
                </a:lnTo>
                <a:lnTo>
                  <a:pt x="303192" y="1556421"/>
                </a:lnTo>
                <a:lnTo>
                  <a:pt x="267854" y="1522958"/>
                </a:lnTo>
                <a:lnTo>
                  <a:pt x="234365" y="1487620"/>
                </a:lnTo>
                <a:lnTo>
                  <a:pt x="202841" y="1450492"/>
                </a:lnTo>
                <a:lnTo>
                  <a:pt x="173365" y="1411654"/>
                </a:lnTo>
                <a:lnTo>
                  <a:pt x="146019" y="1371192"/>
                </a:lnTo>
                <a:lnTo>
                  <a:pt x="120886" y="1329188"/>
                </a:lnTo>
                <a:lnTo>
                  <a:pt x="98049" y="1285726"/>
                </a:lnTo>
                <a:lnTo>
                  <a:pt x="77590" y="1240887"/>
                </a:lnTo>
                <a:lnTo>
                  <a:pt x="59590" y="1194756"/>
                </a:lnTo>
                <a:lnTo>
                  <a:pt x="44134" y="1147415"/>
                </a:lnTo>
                <a:lnTo>
                  <a:pt x="31303" y="1098948"/>
                </a:lnTo>
                <a:lnTo>
                  <a:pt x="21180" y="1049437"/>
                </a:lnTo>
                <a:lnTo>
                  <a:pt x="13847" y="998966"/>
                </a:lnTo>
                <a:lnTo>
                  <a:pt x="9386" y="947618"/>
                </a:lnTo>
                <a:lnTo>
                  <a:pt x="7881" y="895476"/>
                </a:lnTo>
                <a:lnTo>
                  <a:pt x="9394" y="843180"/>
                </a:lnTo>
                <a:lnTo>
                  <a:pt x="13875" y="791688"/>
                </a:lnTo>
                <a:lnTo>
                  <a:pt x="21243" y="741083"/>
                </a:lnTo>
                <a:lnTo>
                  <a:pt x="31414" y="691447"/>
                </a:lnTo>
                <a:lnTo>
                  <a:pt x="44305" y="642864"/>
                </a:lnTo>
                <a:lnTo>
                  <a:pt x="59833" y="595417"/>
                </a:lnTo>
                <a:lnTo>
                  <a:pt x="77914" y="549189"/>
                </a:lnTo>
                <a:lnTo>
                  <a:pt x="98466" y="504263"/>
                </a:lnTo>
                <a:lnTo>
                  <a:pt x="121405" y="460722"/>
                </a:lnTo>
                <a:lnTo>
                  <a:pt x="146649" y="418649"/>
                </a:lnTo>
                <a:lnTo>
                  <a:pt x="144382" y="417366"/>
                </a:lnTo>
                <a:lnTo>
                  <a:pt x="142176" y="415927"/>
                </a:lnTo>
                <a:lnTo>
                  <a:pt x="140096" y="414347"/>
                </a:lnTo>
                <a:close/>
              </a:path>
              <a:path w="1243964" h="1791335">
                <a:moveTo>
                  <a:pt x="975789" y="1786872"/>
                </a:moveTo>
                <a:lnTo>
                  <a:pt x="895336" y="1786872"/>
                </a:lnTo>
                <a:lnTo>
                  <a:pt x="895336" y="1790814"/>
                </a:lnTo>
                <a:lnTo>
                  <a:pt x="947932" y="1789294"/>
                </a:lnTo>
                <a:lnTo>
                  <a:pt x="975789" y="1786872"/>
                </a:lnTo>
                <a:close/>
              </a:path>
              <a:path w="1243964" h="1791335">
                <a:moveTo>
                  <a:pt x="1237556" y="1714649"/>
                </a:moveTo>
                <a:lnTo>
                  <a:pt x="1191785" y="1732294"/>
                </a:lnTo>
                <a:lnTo>
                  <a:pt x="1144848" y="1747439"/>
                </a:lnTo>
                <a:lnTo>
                  <a:pt x="1096820" y="1760007"/>
                </a:lnTo>
                <a:lnTo>
                  <a:pt x="1047779" y="1769918"/>
                </a:lnTo>
                <a:lnTo>
                  <a:pt x="997800" y="1777095"/>
                </a:lnTo>
                <a:lnTo>
                  <a:pt x="946960" y="1781459"/>
                </a:lnTo>
                <a:lnTo>
                  <a:pt x="895336" y="1782931"/>
                </a:lnTo>
                <a:lnTo>
                  <a:pt x="1012518" y="1782931"/>
                </a:lnTo>
                <a:lnTo>
                  <a:pt x="1050659" y="1777385"/>
                </a:lnTo>
                <a:lnTo>
                  <a:pt x="1100619" y="1767164"/>
                </a:lnTo>
                <a:lnTo>
                  <a:pt x="1149526" y="1754209"/>
                </a:lnTo>
                <a:lnTo>
                  <a:pt x="1197296" y="1738606"/>
                </a:lnTo>
                <a:lnTo>
                  <a:pt x="1243843" y="1720437"/>
                </a:lnTo>
                <a:lnTo>
                  <a:pt x="1240043" y="1720437"/>
                </a:lnTo>
                <a:lnTo>
                  <a:pt x="1237556" y="1714649"/>
                </a:lnTo>
                <a:close/>
              </a:path>
              <a:path w="1243964" h="1791335">
                <a:moveTo>
                  <a:pt x="1243280" y="1719045"/>
                </a:moveTo>
                <a:lnTo>
                  <a:pt x="1240043" y="1720437"/>
                </a:lnTo>
                <a:lnTo>
                  <a:pt x="1243843" y="1720437"/>
                </a:lnTo>
                <a:lnTo>
                  <a:pt x="1243280" y="1719045"/>
                </a:lnTo>
                <a:close/>
              </a:path>
              <a:path w="1243964" h="1791335">
                <a:moveTo>
                  <a:pt x="895336" y="0"/>
                </a:moveTo>
                <a:lnTo>
                  <a:pt x="842026" y="1577"/>
                </a:lnTo>
                <a:lnTo>
                  <a:pt x="789539" y="6216"/>
                </a:lnTo>
                <a:lnTo>
                  <a:pt x="737961" y="13829"/>
                </a:lnTo>
                <a:lnTo>
                  <a:pt x="687380" y="24330"/>
                </a:lnTo>
                <a:lnTo>
                  <a:pt x="637885" y="37630"/>
                </a:lnTo>
                <a:lnTo>
                  <a:pt x="589562" y="53642"/>
                </a:lnTo>
                <a:lnTo>
                  <a:pt x="542499" y="72279"/>
                </a:lnTo>
                <a:lnTo>
                  <a:pt x="496784" y="93454"/>
                </a:lnTo>
                <a:lnTo>
                  <a:pt x="452505" y="117078"/>
                </a:lnTo>
                <a:lnTo>
                  <a:pt x="409748" y="143065"/>
                </a:lnTo>
                <a:lnTo>
                  <a:pt x="368603" y="171328"/>
                </a:lnTo>
                <a:lnTo>
                  <a:pt x="370495" y="173189"/>
                </a:lnTo>
                <a:lnTo>
                  <a:pt x="372371" y="175082"/>
                </a:lnTo>
                <a:lnTo>
                  <a:pt x="374218" y="176989"/>
                </a:lnTo>
                <a:lnTo>
                  <a:pt x="414946" y="149077"/>
                </a:lnTo>
                <a:lnTo>
                  <a:pt x="457262" y="123414"/>
                </a:lnTo>
                <a:lnTo>
                  <a:pt x="501079" y="100086"/>
                </a:lnTo>
                <a:lnTo>
                  <a:pt x="546311" y="79180"/>
                </a:lnTo>
                <a:lnTo>
                  <a:pt x="592873" y="60781"/>
                </a:lnTo>
                <a:lnTo>
                  <a:pt x="640678" y="44977"/>
                </a:lnTo>
                <a:lnTo>
                  <a:pt x="689639" y="31852"/>
                </a:lnTo>
                <a:lnTo>
                  <a:pt x="739672" y="21494"/>
                </a:lnTo>
                <a:lnTo>
                  <a:pt x="790690" y="13989"/>
                </a:lnTo>
                <a:lnTo>
                  <a:pt x="842606" y="9422"/>
                </a:lnTo>
                <a:lnTo>
                  <a:pt x="895336" y="7881"/>
                </a:lnTo>
                <a:lnTo>
                  <a:pt x="895336" y="0"/>
                </a:lnTo>
                <a:close/>
              </a:path>
              <a:path w="1243964" h="1791335">
                <a:moveTo>
                  <a:pt x="895336" y="0"/>
                </a:moveTo>
                <a:lnTo>
                  <a:pt x="895336" y="7881"/>
                </a:lnTo>
                <a:lnTo>
                  <a:pt x="945706" y="9283"/>
                </a:lnTo>
                <a:lnTo>
                  <a:pt x="995333" y="13439"/>
                </a:lnTo>
                <a:lnTo>
                  <a:pt x="1044144" y="20275"/>
                </a:lnTo>
                <a:lnTo>
                  <a:pt x="1092070" y="29718"/>
                </a:lnTo>
                <a:lnTo>
                  <a:pt x="1139038" y="41694"/>
                </a:lnTo>
                <a:lnTo>
                  <a:pt x="1184977" y="56128"/>
                </a:lnTo>
                <a:lnTo>
                  <a:pt x="1185960" y="53642"/>
                </a:lnTo>
                <a:lnTo>
                  <a:pt x="1187041" y="51343"/>
                </a:lnTo>
                <a:lnTo>
                  <a:pt x="1188323" y="49044"/>
                </a:lnTo>
                <a:lnTo>
                  <a:pt x="1141868" y="34377"/>
                </a:lnTo>
                <a:lnTo>
                  <a:pt x="1094357" y="22205"/>
                </a:lnTo>
                <a:lnTo>
                  <a:pt x="1045870" y="12605"/>
                </a:lnTo>
                <a:lnTo>
                  <a:pt x="996485" y="5653"/>
                </a:lnTo>
                <a:lnTo>
                  <a:pt x="946280" y="1426"/>
                </a:lnTo>
                <a:lnTo>
                  <a:pt x="895336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68438" y="2796066"/>
            <a:ext cx="541020" cy="1605915"/>
          </a:xfrm>
          <a:custGeom>
            <a:avLst/>
            <a:gdLst/>
            <a:ahLst/>
            <a:cxnLst/>
            <a:rect l="l" t="t" r="r" b="b"/>
            <a:pathLst>
              <a:path w="541020" h="1605914">
                <a:moveTo>
                  <a:pt x="0" y="433241"/>
                </a:moveTo>
                <a:lnTo>
                  <a:pt x="0" y="1605285"/>
                </a:lnTo>
                <a:lnTo>
                  <a:pt x="47488" y="1583387"/>
                </a:lnTo>
                <a:lnTo>
                  <a:pt x="93421" y="1558825"/>
                </a:lnTo>
                <a:lnTo>
                  <a:pt x="137698" y="1531701"/>
                </a:lnTo>
                <a:lnTo>
                  <a:pt x="180219" y="1502112"/>
                </a:lnTo>
                <a:lnTo>
                  <a:pt x="220882" y="1470160"/>
                </a:lnTo>
                <a:lnTo>
                  <a:pt x="259588" y="1435944"/>
                </a:lnTo>
                <a:lnTo>
                  <a:pt x="296236" y="1399566"/>
                </a:lnTo>
                <a:lnTo>
                  <a:pt x="330725" y="1361123"/>
                </a:lnTo>
                <a:lnTo>
                  <a:pt x="328427" y="1358292"/>
                </a:lnTo>
                <a:lnTo>
                  <a:pt x="326363" y="1355211"/>
                </a:lnTo>
                <a:lnTo>
                  <a:pt x="324580" y="1351880"/>
                </a:lnTo>
                <a:lnTo>
                  <a:pt x="319226" y="1337359"/>
                </a:lnTo>
                <a:lnTo>
                  <a:pt x="317954" y="1322469"/>
                </a:lnTo>
                <a:lnTo>
                  <a:pt x="320525" y="1307963"/>
                </a:lnTo>
                <a:lnTo>
                  <a:pt x="326706" y="1294593"/>
                </a:lnTo>
                <a:lnTo>
                  <a:pt x="224363" y="1294593"/>
                </a:lnTo>
                <a:lnTo>
                  <a:pt x="224363" y="1201836"/>
                </a:lnTo>
                <a:lnTo>
                  <a:pt x="330772" y="1201836"/>
                </a:lnTo>
                <a:lnTo>
                  <a:pt x="330772" y="1067558"/>
                </a:lnTo>
                <a:lnTo>
                  <a:pt x="495595" y="1067558"/>
                </a:lnTo>
                <a:lnTo>
                  <a:pt x="509038" y="1023133"/>
                </a:lnTo>
                <a:lnTo>
                  <a:pt x="520186" y="977765"/>
                </a:lnTo>
                <a:lnTo>
                  <a:pt x="528972" y="931518"/>
                </a:lnTo>
                <a:lnTo>
                  <a:pt x="535330" y="884459"/>
                </a:lnTo>
                <a:lnTo>
                  <a:pt x="539194" y="836651"/>
                </a:lnTo>
                <a:lnTo>
                  <a:pt x="540496" y="788160"/>
                </a:lnTo>
                <a:lnTo>
                  <a:pt x="538777" y="732478"/>
                </a:lnTo>
                <a:lnTo>
                  <a:pt x="533688" y="677708"/>
                </a:lnTo>
                <a:lnTo>
                  <a:pt x="525332" y="623951"/>
                </a:lnTo>
                <a:lnTo>
                  <a:pt x="513810" y="571309"/>
                </a:lnTo>
                <a:lnTo>
                  <a:pt x="499423" y="520586"/>
                </a:lnTo>
                <a:lnTo>
                  <a:pt x="479831" y="520586"/>
                </a:lnTo>
                <a:lnTo>
                  <a:pt x="449005" y="515239"/>
                </a:lnTo>
                <a:lnTo>
                  <a:pt x="449726" y="511298"/>
                </a:lnTo>
                <a:lnTo>
                  <a:pt x="441609" y="509889"/>
                </a:lnTo>
                <a:lnTo>
                  <a:pt x="418181" y="509889"/>
                </a:lnTo>
                <a:lnTo>
                  <a:pt x="387356" y="504541"/>
                </a:lnTo>
                <a:lnTo>
                  <a:pt x="388075" y="500599"/>
                </a:lnTo>
                <a:lnTo>
                  <a:pt x="379964" y="499192"/>
                </a:lnTo>
                <a:lnTo>
                  <a:pt x="356530" y="499192"/>
                </a:lnTo>
                <a:lnTo>
                  <a:pt x="325705" y="493844"/>
                </a:lnTo>
                <a:lnTo>
                  <a:pt x="326424" y="489902"/>
                </a:lnTo>
                <a:lnTo>
                  <a:pt x="318330" y="488495"/>
                </a:lnTo>
                <a:lnTo>
                  <a:pt x="295021" y="488495"/>
                </a:lnTo>
                <a:lnTo>
                  <a:pt x="264195" y="483146"/>
                </a:lnTo>
                <a:lnTo>
                  <a:pt x="264836" y="479205"/>
                </a:lnTo>
                <a:lnTo>
                  <a:pt x="256726" y="477798"/>
                </a:lnTo>
                <a:lnTo>
                  <a:pt x="233371" y="477798"/>
                </a:lnTo>
                <a:lnTo>
                  <a:pt x="202545" y="472448"/>
                </a:lnTo>
                <a:lnTo>
                  <a:pt x="203187" y="468508"/>
                </a:lnTo>
                <a:lnTo>
                  <a:pt x="195076" y="467100"/>
                </a:lnTo>
                <a:lnTo>
                  <a:pt x="171720" y="467100"/>
                </a:lnTo>
                <a:lnTo>
                  <a:pt x="140895" y="461751"/>
                </a:lnTo>
                <a:lnTo>
                  <a:pt x="141536" y="457810"/>
                </a:lnTo>
                <a:lnTo>
                  <a:pt x="133427" y="456403"/>
                </a:lnTo>
                <a:lnTo>
                  <a:pt x="110070" y="456403"/>
                </a:lnTo>
                <a:lnTo>
                  <a:pt x="79245" y="451054"/>
                </a:lnTo>
                <a:lnTo>
                  <a:pt x="79886" y="447113"/>
                </a:lnTo>
                <a:lnTo>
                  <a:pt x="71776" y="445706"/>
                </a:lnTo>
                <a:lnTo>
                  <a:pt x="48420" y="445706"/>
                </a:lnTo>
                <a:lnTo>
                  <a:pt x="17594" y="440357"/>
                </a:lnTo>
                <a:lnTo>
                  <a:pt x="18235" y="436416"/>
                </a:lnTo>
                <a:lnTo>
                  <a:pt x="0" y="433241"/>
                </a:lnTo>
                <a:close/>
              </a:path>
              <a:path w="541020" h="1605914">
                <a:moveTo>
                  <a:pt x="330772" y="1201836"/>
                </a:moveTo>
                <a:lnTo>
                  <a:pt x="329083" y="1201836"/>
                </a:lnTo>
                <a:lnTo>
                  <a:pt x="329083" y="1291122"/>
                </a:lnTo>
                <a:lnTo>
                  <a:pt x="329631" y="1290387"/>
                </a:lnTo>
                <a:lnTo>
                  <a:pt x="330772" y="1288948"/>
                </a:lnTo>
                <a:lnTo>
                  <a:pt x="330772" y="1201836"/>
                </a:lnTo>
                <a:close/>
              </a:path>
              <a:path w="541020" h="1605914">
                <a:moveTo>
                  <a:pt x="480550" y="516646"/>
                </a:moveTo>
                <a:lnTo>
                  <a:pt x="479831" y="520586"/>
                </a:lnTo>
                <a:lnTo>
                  <a:pt x="499423" y="520586"/>
                </a:lnTo>
                <a:lnTo>
                  <a:pt x="499224" y="519883"/>
                </a:lnTo>
                <a:lnTo>
                  <a:pt x="480550" y="516646"/>
                </a:lnTo>
                <a:close/>
              </a:path>
              <a:path w="541020" h="1605914">
                <a:moveTo>
                  <a:pt x="494903" y="507497"/>
                </a:moveTo>
                <a:lnTo>
                  <a:pt x="450413" y="507497"/>
                </a:lnTo>
                <a:lnTo>
                  <a:pt x="481238" y="512846"/>
                </a:lnTo>
                <a:lnTo>
                  <a:pt x="480550" y="516646"/>
                </a:lnTo>
                <a:lnTo>
                  <a:pt x="499224" y="519883"/>
                </a:lnTo>
                <a:lnTo>
                  <a:pt x="494903" y="507497"/>
                </a:lnTo>
                <a:close/>
              </a:path>
              <a:path w="541020" h="1605914">
                <a:moveTo>
                  <a:pt x="491172" y="496799"/>
                </a:moveTo>
                <a:lnTo>
                  <a:pt x="388763" y="496799"/>
                </a:lnTo>
                <a:lnTo>
                  <a:pt x="419588" y="502149"/>
                </a:lnTo>
                <a:lnTo>
                  <a:pt x="418900" y="505948"/>
                </a:lnTo>
                <a:lnTo>
                  <a:pt x="449726" y="511298"/>
                </a:lnTo>
                <a:lnTo>
                  <a:pt x="450413" y="507497"/>
                </a:lnTo>
                <a:lnTo>
                  <a:pt x="494903" y="507497"/>
                </a:lnTo>
                <a:lnTo>
                  <a:pt x="491172" y="496799"/>
                </a:lnTo>
                <a:close/>
              </a:path>
              <a:path w="541020" h="1605914">
                <a:moveTo>
                  <a:pt x="418900" y="505948"/>
                </a:moveTo>
                <a:lnTo>
                  <a:pt x="418181" y="509889"/>
                </a:lnTo>
                <a:lnTo>
                  <a:pt x="441609" y="509889"/>
                </a:lnTo>
                <a:lnTo>
                  <a:pt x="418900" y="505948"/>
                </a:lnTo>
                <a:close/>
              </a:path>
              <a:path w="541020" h="1605914">
                <a:moveTo>
                  <a:pt x="487440" y="486102"/>
                </a:moveTo>
                <a:lnTo>
                  <a:pt x="327112" y="486102"/>
                </a:lnTo>
                <a:lnTo>
                  <a:pt x="357938" y="491450"/>
                </a:lnTo>
                <a:lnTo>
                  <a:pt x="357249" y="495251"/>
                </a:lnTo>
                <a:lnTo>
                  <a:pt x="388075" y="500599"/>
                </a:lnTo>
                <a:lnTo>
                  <a:pt x="388763" y="496799"/>
                </a:lnTo>
                <a:lnTo>
                  <a:pt x="491172" y="496799"/>
                </a:lnTo>
                <a:lnTo>
                  <a:pt x="487440" y="486102"/>
                </a:lnTo>
                <a:close/>
              </a:path>
              <a:path w="541020" h="1605914">
                <a:moveTo>
                  <a:pt x="357249" y="495251"/>
                </a:moveTo>
                <a:lnTo>
                  <a:pt x="356530" y="499192"/>
                </a:lnTo>
                <a:lnTo>
                  <a:pt x="379964" y="499192"/>
                </a:lnTo>
                <a:lnTo>
                  <a:pt x="357249" y="495251"/>
                </a:lnTo>
                <a:close/>
              </a:path>
              <a:path w="541020" h="1605914">
                <a:moveTo>
                  <a:pt x="483709" y="475405"/>
                </a:moveTo>
                <a:lnTo>
                  <a:pt x="265463" y="475405"/>
                </a:lnTo>
                <a:lnTo>
                  <a:pt x="296288" y="480753"/>
                </a:lnTo>
                <a:lnTo>
                  <a:pt x="295662" y="484554"/>
                </a:lnTo>
                <a:lnTo>
                  <a:pt x="326424" y="489902"/>
                </a:lnTo>
                <a:lnTo>
                  <a:pt x="327112" y="486102"/>
                </a:lnTo>
                <a:lnTo>
                  <a:pt x="487440" y="486102"/>
                </a:lnTo>
                <a:lnTo>
                  <a:pt x="483709" y="475405"/>
                </a:lnTo>
                <a:close/>
              </a:path>
              <a:path w="541020" h="1605914">
                <a:moveTo>
                  <a:pt x="295662" y="484554"/>
                </a:moveTo>
                <a:lnTo>
                  <a:pt x="295021" y="488495"/>
                </a:lnTo>
                <a:lnTo>
                  <a:pt x="318330" y="488495"/>
                </a:lnTo>
                <a:lnTo>
                  <a:pt x="295662" y="484554"/>
                </a:lnTo>
                <a:close/>
              </a:path>
              <a:path w="541020" h="1605914">
                <a:moveTo>
                  <a:pt x="479509" y="464708"/>
                </a:moveTo>
                <a:lnTo>
                  <a:pt x="203812" y="464708"/>
                </a:lnTo>
                <a:lnTo>
                  <a:pt x="234637" y="470056"/>
                </a:lnTo>
                <a:lnTo>
                  <a:pt x="234012" y="473857"/>
                </a:lnTo>
                <a:lnTo>
                  <a:pt x="264836" y="479205"/>
                </a:lnTo>
                <a:lnTo>
                  <a:pt x="265463" y="475405"/>
                </a:lnTo>
                <a:lnTo>
                  <a:pt x="483709" y="475405"/>
                </a:lnTo>
                <a:lnTo>
                  <a:pt x="482451" y="471799"/>
                </a:lnTo>
                <a:lnTo>
                  <a:pt x="479509" y="464708"/>
                </a:lnTo>
                <a:close/>
              </a:path>
              <a:path w="541020" h="1605914">
                <a:moveTo>
                  <a:pt x="234012" y="473857"/>
                </a:moveTo>
                <a:lnTo>
                  <a:pt x="233371" y="477798"/>
                </a:lnTo>
                <a:lnTo>
                  <a:pt x="256726" y="477798"/>
                </a:lnTo>
                <a:lnTo>
                  <a:pt x="234012" y="473857"/>
                </a:lnTo>
                <a:close/>
              </a:path>
              <a:path w="541020" h="1605914">
                <a:moveTo>
                  <a:pt x="475071" y="454011"/>
                </a:moveTo>
                <a:lnTo>
                  <a:pt x="142162" y="454011"/>
                </a:lnTo>
                <a:lnTo>
                  <a:pt x="172987" y="459359"/>
                </a:lnTo>
                <a:lnTo>
                  <a:pt x="172361" y="463160"/>
                </a:lnTo>
                <a:lnTo>
                  <a:pt x="203187" y="468508"/>
                </a:lnTo>
                <a:lnTo>
                  <a:pt x="203812" y="464708"/>
                </a:lnTo>
                <a:lnTo>
                  <a:pt x="479509" y="464708"/>
                </a:lnTo>
                <a:lnTo>
                  <a:pt x="475071" y="454011"/>
                </a:lnTo>
                <a:close/>
              </a:path>
              <a:path w="541020" h="1605914">
                <a:moveTo>
                  <a:pt x="172361" y="463160"/>
                </a:moveTo>
                <a:lnTo>
                  <a:pt x="171720" y="467100"/>
                </a:lnTo>
                <a:lnTo>
                  <a:pt x="195076" y="467100"/>
                </a:lnTo>
                <a:lnTo>
                  <a:pt x="172361" y="463160"/>
                </a:lnTo>
                <a:close/>
              </a:path>
              <a:path w="541020" h="1605914">
                <a:moveTo>
                  <a:pt x="470633" y="443312"/>
                </a:moveTo>
                <a:lnTo>
                  <a:pt x="80511" y="443312"/>
                </a:lnTo>
                <a:lnTo>
                  <a:pt x="111337" y="448661"/>
                </a:lnTo>
                <a:lnTo>
                  <a:pt x="110710" y="452461"/>
                </a:lnTo>
                <a:lnTo>
                  <a:pt x="141536" y="457810"/>
                </a:lnTo>
                <a:lnTo>
                  <a:pt x="142162" y="454011"/>
                </a:lnTo>
                <a:lnTo>
                  <a:pt x="475071" y="454011"/>
                </a:lnTo>
                <a:lnTo>
                  <a:pt x="470633" y="443312"/>
                </a:lnTo>
                <a:close/>
              </a:path>
              <a:path w="541020" h="1605914">
                <a:moveTo>
                  <a:pt x="110710" y="452461"/>
                </a:moveTo>
                <a:lnTo>
                  <a:pt x="110070" y="456403"/>
                </a:lnTo>
                <a:lnTo>
                  <a:pt x="133427" y="456403"/>
                </a:lnTo>
                <a:lnTo>
                  <a:pt x="110710" y="452461"/>
                </a:lnTo>
                <a:close/>
              </a:path>
              <a:path w="541020" h="1605914">
                <a:moveTo>
                  <a:pt x="466196" y="432616"/>
                </a:moveTo>
                <a:lnTo>
                  <a:pt x="18862" y="432616"/>
                </a:lnTo>
                <a:lnTo>
                  <a:pt x="49687" y="437964"/>
                </a:lnTo>
                <a:lnTo>
                  <a:pt x="49061" y="441765"/>
                </a:lnTo>
                <a:lnTo>
                  <a:pt x="79886" y="447113"/>
                </a:lnTo>
                <a:lnTo>
                  <a:pt x="80511" y="443312"/>
                </a:lnTo>
                <a:lnTo>
                  <a:pt x="470633" y="443312"/>
                </a:lnTo>
                <a:lnTo>
                  <a:pt x="466196" y="432616"/>
                </a:lnTo>
                <a:close/>
              </a:path>
              <a:path w="541020" h="1605914">
                <a:moveTo>
                  <a:pt x="49061" y="441765"/>
                </a:moveTo>
                <a:lnTo>
                  <a:pt x="48420" y="445706"/>
                </a:lnTo>
                <a:lnTo>
                  <a:pt x="71776" y="445706"/>
                </a:lnTo>
                <a:lnTo>
                  <a:pt x="49061" y="441765"/>
                </a:lnTo>
                <a:close/>
              </a:path>
              <a:path w="541020" h="1605914">
                <a:moveTo>
                  <a:pt x="47934" y="0"/>
                </a:moveTo>
                <a:lnTo>
                  <a:pt x="13413" y="25070"/>
                </a:lnTo>
                <a:lnTo>
                  <a:pt x="0" y="26743"/>
                </a:lnTo>
                <a:lnTo>
                  <a:pt x="0" y="433241"/>
                </a:lnTo>
                <a:lnTo>
                  <a:pt x="18235" y="436416"/>
                </a:lnTo>
                <a:lnTo>
                  <a:pt x="18862" y="432616"/>
                </a:lnTo>
                <a:lnTo>
                  <a:pt x="466196" y="432616"/>
                </a:lnTo>
                <a:lnTo>
                  <a:pt x="441090" y="379626"/>
                </a:lnTo>
                <a:lnTo>
                  <a:pt x="416681" y="335715"/>
                </a:lnTo>
                <a:lnTo>
                  <a:pt x="389905" y="293374"/>
                </a:lnTo>
                <a:lnTo>
                  <a:pt x="360851" y="252692"/>
                </a:lnTo>
                <a:lnTo>
                  <a:pt x="329610" y="213758"/>
                </a:lnTo>
                <a:lnTo>
                  <a:pt x="296271" y="176662"/>
                </a:lnTo>
                <a:lnTo>
                  <a:pt x="260923" y="141494"/>
                </a:lnTo>
                <a:lnTo>
                  <a:pt x="223656" y="108342"/>
                </a:lnTo>
                <a:lnTo>
                  <a:pt x="184559" y="77296"/>
                </a:lnTo>
                <a:lnTo>
                  <a:pt x="143722" y="48445"/>
                </a:lnTo>
                <a:lnTo>
                  <a:pt x="101234" y="21879"/>
                </a:lnTo>
                <a:lnTo>
                  <a:pt x="47934" y="0"/>
                </a:lnTo>
                <a:close/>
              </a:path>
            </a:pathLst>
          </a:custGeom>
          <a:solidFill>
            <a:srgbClr val="FAD5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66891" y="2817945"/>
            <a:ext cx="550545" cy="1591310"/>
          </a:xfrm>
          <a:custGeom>
            <a:avLst/>
            <a:gdLst/>
            <a:ahLst/>
            <a:cxnLst/>
            <a:rect l="l" t="t" r="r" b="b"/>
            <a:pathLst>
              <a:path w="550545" h="1591310">
                <a:moveTo>
                  <a:pt x="332272" y="1339244"/>
                </a:moveTo>
                <a:lnTo>
                  <a:pt x="297635" y="1377841"/>
                </a:lnTo>
                <a:lnTo>
                  <a:pt x="260825" y="1414356"/>
                </a:lnTo>
                <a:lnTo>
                  <a:pt x="221943" y="1448689"/>
                </a:lnTo>
                <a:lnTo>
                  <a:pt x="181091" y="1480736"/>
                </a:lnTo>
                <a:lnTo>
                  <a:pt x="138369" y="1510399"/>
                </a:lnTo>
                <a:lnTo>
                  <a:pt x="93879" y="1537575"/>
                </a:lnTo>
                <a:lnTo>
                  <a:pt x="47722" y="1562163"/>
                </a:lnTo>
                <a:lnTo>
                  <a:pt x="0" y="1584062"/>
                </a:lnTo>
                <a:lnTo>
                  <a:pt x="3096" y="1591241"/>
                </a:lnTo>
                <a:lnTo>
                  <a:pt x="50199" y="1569672"/>
                </a:lnTo>
                <a:lnTo>
                  <a:pt x="95793" y="1545505"/>
                </a:lnTo>
                <a:lnTo>
                  <a:pt x="139782" y="1518837"/>
                </a:lnTo>
                <a:lnTo>
                  <a:pt x="182070" y="1489763"/>
                </a:lnTo>
                <a:lnTo>
                  <a:pt x="222563" y="1458377"/>
                </a:lnTo>
                <a:lnTo>
                  <a:pt x="261166" y="1424774"/>
                </a:lnTo>
                <a:lnTo>
                  <a:pt x="297783" y="1389051"/>
                </a:lnTo>
                <a:lnTo>
                  <a:pt x="332319" y="1351301"/>
                </a:lnTo>
                <a:lnTo>
                  <a:pt x="332272" y="1339244"/>
                </a:lnTo>
                <a:close/>
              </a:path>
              <a:path w="550545" h="1591310">
                <a:moveTo>
                  <a:pt x="500771" y="498003"/>
                </a:moveTo>
                <a:lnTo>
                  <a:pt x="515356" y="549429"/>
                </a:lnTo>
                <a:lnTo>
                  <a:pt x="526879" y="602071"/>
                </a:lnTo>
                <a:lnTo>
                  <a:pt x="535235" y="655828"/>
                </a:lnTo>
                <a:lnTo>
                  <a:pt x="540324" y="710598"/>
                </a:lnTo>
                <a:lnTo>
                  <a:pt x="542043" y="766281"/>
                </a:lnTo>
                <a:lnTo>
                  <a:pt x="540740" y="814771"/>
                </a:lnTo>
                <a:lnTo>
                  <a:pt x="536877" y="862579"/>
                </a:lnTo>
                <a:lnTo>
                  <a:pt x="530519" y="909639"/>
                </a:lnTo>
                <a:lnTo>
                  <a:pt x="521733" y="955885"/>
                </a:lnTo>
                <a:lnTo>
                  <a:pt x="510585" y="1001253"/>
                </a:lnTo>
                <a:lnTo>
                  <a:pt x="497142" y="1045678"/>
                </a:lnTo>
                <a:lnTo>
                  <a:pt x="505447" y="1045678"/>
                </a:lnTo>
                <a:lnTo>
                  <a:pt x="518760" y="1001228"/>
                </a:lnTo>
                <a:lnTo>
                  <a:pt x="529802" y="955844"/>
                </a:lnTo>
                <a:lnTo>
                  <a:pt x="538506" y="909592"/>
                </a:lnTo>
                <a:lnTo>
                  <a:pt x="544806" y="862538"/>
                </a:lnTo>
                <a:lnTo>
                  <a:pt x="548634" y="814746"/>
                </a:lnTo>
                <a:lnTo>
                  <a:pt x="549925" y="766281"/>
                </a:lnTo>
                <a:lnTo>
                  <a:pt x="548243" y="710954"/>
                </a:lnTo>
                <a:lnTo>
                  <a:pt x="543262" y="656518"/>
                </a:lnTo>
                <a:lnTo>
                  <a:pt x="535082" y="603068"/>
                </a:lnTo>
                <a:lnTo>
                  <a:pt x="523799" y="550703"/>
                </a:lnTo>
                <a:lnTo>
                  <a:pt x="509513" y="499521"/>
                </a:lnTo>
                <a:lnTo>
                  <a:pt x="500771" y="498003"/>
                </a:lnTo>
                <a:close/>
              </a:path>
              <a:path w="550545" h="1591310">
                <a:moveTo>
                  <a:pt x="102781" y="0"/>
                </a:moveTo>
                <a:lnTo>
                  <a:pt x="145269" y="26565"/>
                </a:lnTo>
                <a:lnTo>
                  <a:pt x="186106" y="55416"/>
                </a:lnTo>
                <a:lnTo>
                  <a:pt x="225203" y="86462"/>
                </a:lnTo>
                <a:lnTo>
                  <a:pt x="262470" y="119614"/>
                </a:lnTo>
                <a:lnTo>
                  <a:pt x="297818" y="154783"/>
                </a:lnTo>
                <a:lnTo>
                  <a:pt x="331157" y="191879"/>
                </a:lnTo>
                <a:lnTo>
                  <a:pt x="362398" y="230812"/>
                </a:lnTo>
                <a:lnTo>
                  <a:pt x="391451" y="271495"/>
                </a:lnTo>
                <a:lnTo>
                  <a:pt x="418228" y="313836"/>
                </a:lnTo>
                <a:lnTo>
                  <a:pt x="442637" y="357747"/>
                </a:lnTo>
                <a:lnTo>
                  <a:pt x="464590" y="403138"/>
                </a:lnTo>
                <a:lnTo>
                  <a:pt x="483998" y="449920"/>
                </a:lnTo>
                <a:lnTo>
                  <a:pt x="500771" y="498003"/>
                </a:lnTo>
                <a:lnTo>
                  <a:pt x="509513" y="499521"/>
                </a:lnTo>
                <a:lnTo>
                  <a:pt x="492569" y="450282"/>
                </a:lnTo>
                <a:lnTo>
                  <a:pt x="472888" y="402385"/>
                </a:lnTo>
                <a:lnTo>
                  <a:pt x="450566" y="355923"/>
                </a:lnTo>
                <a:lnTo>
                  <a:pt x="425695" y="310990"/>
                </a:lnTo>
                <a:lnTo>
                  <a:pt x="398370" y="267680"/>
                </a:lnTo>
                <a:lnTo>
                  <a:pt x="368684" y="226088"/>
                </a:lnTo>
                <a:lnTo>
                  <a:pt x="336732" y="186307"/>
                </a:lnTo>
                <a:lnTo>
                  <a:pt x="302606" y="148431"/>
                </a:lnTo>
                <a:lnTo>
                  <a:pt x="266400" y="112554"/>
                </a:lnTo>
                <a:lnTo>
                  <a:pt x="228208" y="78771"/>
                </a:lnTo>
                <a:lnTo>
                  <a:pt x="188125" y="47175"/>
                </a:lnTo>
                <a:lnTo>
                  <a:pt x="146243" y="17860"/>
                </a:lnTo>
                <a:lnTo>
                  <a:pt x="10278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76866" y="4125990"/>
            <a:ext cx="0" cy="95250"/>
          </a:xfrm>
          <a:custGeom>
            <a:avLst/>
            <a:gdLst/>
            <a:ahLst/>
            <a:cxnLst/>
            <a:rect l="l" t="t" r="r" b="b"/>
            <a:pathLst>
              <a:path w="0" h="95250">
                <a:moveTo>
                  <a:pt x="0" y="0"/>
                </a:moveTo>
                <a:lnTo>
                  <a:pt x="0" y="95149"/>
                </a:lnTo>
              </a:path>
            </a:pathLst>
          </a:custGeom>
          <a:ln w="5996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79898" y="4123456"/>
            <a:ext cx="50165" cy="62230"/>
          </a:xfrm>
          <a:custGeom>
            <a:avLst/>
            <a:gdLst/>
            <a:ahLst/>
            <a:cxnLst/>
            <a:rect l="l" t="t" r="r" b="b"/>
            <a:pathLst>
              <a:path w="50164" h="62229">
                <a:moveTo>
                  <a:pt x="0" y="0"/>
                </a:moveTo>
                <a:lnTo>
                  <a:pt x="49686" y="0"/>
                </a:lnTo>
                <a:lnTo>
                  <a:pt x="49686" y="61931"/>
                </a:lnTo>
                <a:lnTo>
                  <a:pt x="0" y="6193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29584" y="4203700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 h="0">
                <a:moveTo>
                  <a:pt x="0" y="0"/>
                </a:moveTo>
                <a:lnTo>
                  <a:pt x="147087" y="0"/>
                </a:lnTo>
              </a:path>
            </a:pathLst>
          </a:custGeom>
          <a:ln w="3555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41829" y="4154804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 h="0">
                <a:moveTo>
                  <a:pt x="0" y="0"/>
                </a:moveTo>
                <a:lnTo>
                  <a:pt x="134842" y="0"/>
                </a:lnTo>
              </a:path>
            </a:pathLst>
          </a:custGeom>
          <a:ln w="622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29584" y="4104640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 h="0">
                <a:moveTo>
                  <a:pt x="0" y="0"/>
                </a:moveTo>
                <a:lnTo>
                  <a:pt x="147087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229584" y="4123456"/>
            <a:ext cx="12700" cy="62230"/>
          </a:xfrm>
          <a:custGeom>
            <a:avLst/>
            <a:gdLst/>
            <a:ahLst/>
            <a:cxnLst/>
            <a:rect l="l" t="t" r="r" b="b"/>
            <a:pathLst>
              <a:path w="12700" h="62229">
                <a:moveTo>
                  <a:pt x="0" y="0"/>
                </a:moveTo>
                <a:lnTo>
                  <a:pt x="12245" y="0"/>
                </a:lnTo>
                <a:lnTo>
                  <a:pt x="12245" y="61931"/>
                </a:lnTo>
                <a:lnTo>
                  <a:pt x="0" y="6193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445218" y="4089815"/>
            <a:ext cx="262890" cy="132080"/>
          </a:xfrm>
          <a:custGeom>
            <a:avLst/>
            <a:gdLst/>
            <a:ahLst/>
            <a:cxnLst/>
            <a:rect l="l" t="t" r="r" b="b"/>
            <a:pathLst>
              <a:path w="262889" h="132079">
                <a:moveTo>
                  <a:pt x="0" y="0"/>
                </a:moveTo>
                <a:lnTo>
                  <a:pt x="262648" y="0"/>
                </a:lnTo>
                <a:lnTo>
                  <a:pt x="262648" y="131886"/>
                </a:lnTo>
                <a:lnTo>
                  <a:pt x="0" y="13188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293501" y="4019375"/>
            <a:ext cx="436880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50" spc="5" b="1" i="1">
                <a:solidFill>
                  <a:srgbClr val="231F20"/>
                </a:solidFill>
                <a:latin typeface="Bookman Old Style"/>
                <a:cs typeface="Bookman Old Style"/>
              </a:rPr>
              <a:t>l </a:t>
            </a:r>
            <a:r>
              <a:rPr dirty="0" sz="1450" spc="10" b="0">
                <a:solidFill>
                  <a:srgbClr val="231F20"/>
                </a:solidFill>
                <a:latin typeface="Bookman Old Style"/>
                <a:cs typeface="Bookman Old Style"/>
              </a:rPr>
              <a:t>&gt;</a:t>
            </a:r>
            <a:r>
              <a:rPr dirty="0" sz="1450" spc="-90" b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dirty="0" sz="1450" spc="10" b="0">
                <a:solidFill>
                  <a:srgbClr val="231F20"/>
                </a:solidFill>
                <a:latin typeface="Bookman Old Style"/>
                <a:cs typeface="Bookman Old Style"/>
              </a:rPr>
              <a:t>0</a:t>
            </a:r>
            <a:endParaRPr sz="1450">
              <a:latin typeface="Bookman Old Style"/>
              <a:cs typeface="Bookman Old Styl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637572" y="2547714"/>
            <a:ext cx="117475" cy="95250"/>
          </a:xfrm>
          <a:custGeom>
            <a:avLst/>
            <a:gdLst/>
            <a:ahLst/>
            <a:cxnLst/>
            <a:rect l="l" t="t" r="r" b="b"/>
            <a:pathLst>
              <a:path w="117475" h="95250">
                <a:moveTo>
                  <a:pt x="0" y="0"/>
                </a:moveTo>
                <a:lnTo>
                  <a:pt x="117388" y="0"/>
                </a:lnTo>
                <a:lnTo>
                  <a:pt x="117388" y="95149"/>
                </a:lnTo>
                <a:lnTo>
                  <a:pt x="0" y="951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828013" y="2545180"/>
            <a:ext cx="50165" cy="62230"/>
          </a:xfrm>
          <a:custGeom>
            <a:avLst/>
            <a:gdLst/>
            <a:ahLst/>
            <a:cxnLst/>
            <a:rect l="l" t="t" r="r" b="b"/>
            <a:pathLst>
              <a:path w="50164" h="62230">
                <a:moveTo>
                  <a:pt x="0" y="0"/>
                </a:moveTo>
                <a:lnTo>
                  <a:pt x="49686" y="0"/>
                </a:lnTo>
                <a:lnTo>
                  <a:pt x="49686" y="61932"/>
                </a:lnTo>
                <a:lnTo>
                  <a:pt x="0" y="61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877699" y="2625089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 h="0">
                <a:moveTo>
                  <a:pt x="0" y="0"/>
                </a:moveTo>
                <a:lnTo>
                  <a:pt x="147087" y="0"/>
                </a:lnTo>
              </a:path>
            </a:pathLst>
          </a:custGeom>
          <a:ln w="355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889944" y="2576195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 h="0">
                <a:moveTo>
                  <a:pt x="0" y="0"/>
                </a:moveTo>
                <a:lnTo>
                  <a:pt x="134842" y="0"/>
                </a:lnTo>
              </a:path>
            </a:pathLst>
          </a:custGeom>
          <a:ln w="6222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877699" y="2526029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 h="0">
                <a:moveTo>
                  <a:pt x="0" y="0"/>
                </a:moveTo>
                <a:lnTo>
                  <a:pt x="147087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877699" y="2545180"/>
            <a:ext cx="12700" cy="62230"/>
          </a:xfrm>
          <a:custGeom>
            <a:avLst/>
            <a:gdLst/>
            <a:ahLst/>
            <a:cxnLst/>
            <a:rect l="l" t="t" r="r" b="b"/>
            <a:pathLst>
              <a:path w="12700" h="62230">
                <a:moveTo>
                  <a:pt x="0" y="0"/>
                </a:moveTo>
                <a:lnTo>
                  <a:pt x="12245" y="0"/>
                </a:lnTo>
                <a:lnTo>
                  <a:pt x="12245" y="61932"/>
                </a:lnTo>
                <a:lnTo>
                  <a:pt x="0" y="61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088267" y="2557566"/>
            <a:ext cx="62230" cy="40005"/>
          </a:xfrm>
          <a:custGeom>
            <a:avLst/>
            <a:gdLst/>
            <a:ahLst/>
            <a:cxnLst/>
            <a:rect l="l" t="t" r="r" b="b"/>
            <a:pathLst>
              <a:path w="62229" h="40005">
                <a:moveTo>
                  <a:pt x="0" y="0"/>
                </a:moveTo>
                <a:lnTo>
                  <a:pt x="62213" y="0"/>
                </a:lnTo>
                <a:lnTo>
                  <a:pt x="62213" y="39974"/>
                </a:lnTo>
                <a:lnTo>
                  <a:pt x="0" y="399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150481" y="2620010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 h="0">
                <a:moveTo>
                  <a:pt x="0" y="0"/>
                </a:moveTo>
                <a:lnTo>
                  <a:pt x="166792" y="0"/>
                </a:lnTo>
              </a:path>
            </a:pathLst>
          </a:custGeom>
          <a:ln w="4571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177505" y="2577464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 h="0">
                <a:moveTo>
                  <a:pt x="0" y="0"/>
                </a:moveTo>
                <a:lnTo>
                  <a:pt x="139768" y="0"/>
                </a:lnTo>
              </a:path>
            </a:pathLst>
          </a:custGeom>
          <a:ln w="3937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150481" y="2534920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 h="0">
                <a:moveTo>
                  <a:pt x="0" y="0"/>
                </a:moveTo>
                <a:lnTo>
                  <a:pt x="166792" y="0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941616" y="2441117"/>
            <a:ext cx="398145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268605" algn="l"/>
              </a:tabLst>
            </a:pPr>
            <a:r>
              <a:rPr dirty="0" sz="1450" spc="5" b="1" i="1">
                <a:solidFill>
                  <a:srgbClr val="231F20"/>
                </a:solidFill>
                <a:latin typeface="Bookman Old Style"/>
                <a:cs typeface="Bookman Old Style"/>
              </a:rPr>
              <a:t>l</a:t>
            </a:r>
            <a:r>
              <a:rPr dirty="0" sz="1450" spc="5" b="1" i="1">
                <a:solidFill>
                  <a:srgbClr val="231F20"/>
                </a:solidFill>
                <a:latin typeface="Bookman Old Style"/>
                <a:cs typeface="Bookman Old Style"/>
              </a:rPr>
              <a:t>	</a:t>
            </a:r>
            <a:r>
              <a:rPr dirty="0" sz="1450" spc="10" b="0">
                <a:solidFill>
                  <a:srgbClr val="231F20"/>
                </a:solidFill>
                <a:latin typeface="Bookman Old Style"/>
                <a:cs typeface="Bookman Old Style"/>
              </a:rPr>
              <a:t>0</a:t>
            </a:r>
            <a:endParaRPr sz="1450">
              <a:latin typeface="Bookman Old Style"/>
              <a:cs typeface="Bookman Old Style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150481" y="2557566"/>
            <a:ext cx="27305" cy="40005"/>
          </a:xfrm>
          <a:custGeom>
            <a:avLst/>
            <a:gdLst/>
            <a:ahLst/>
            <a:cxnLst/>
            <a:rect l="l" t="t" r="r" b="b"/>
            <a:pathLst>
              <a:path w="27304" h="40005">
                <a:moveTo>
                  <a:pt x="0" y="0"/>
                </a:moveTo>
                <a:lnTo>
                  <a:pt x="27024" y="0"/>
                </a:lnTo>
                <a:lnTo>
                  <a:pt x="27024" y="39974"/>
                </a:lnTo>
                <a:lnTo>
                  <a:pt x="0" y="399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385117" y="3764673"/>
            <a:ext cx="0" cy="137160"/>
          </a:xfrm>
          <a:custGeom>
            <a:avLst/>
            <a:gdLst/>
            <a:ahLst/>
            <a:cxnLst/>
            <a:rect l="l" t="t" r="r" b="b"/>
            <a:pathLst>
              <a:path w="0" h="137160">
                <a:moveTo>
                  <a:pt x="0" y="0"/>
                </a:moveTo>
                <a:lnTo>
                  <a:pt x="0" y="136531"/>
                </a:lnTo>
              </a:path>
            </a:pathLst>
          </a:custGeom>
          <a:ln w="546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978478" y="3021773"/>
            <a:ext cx="0" cy="137160"/>
          </a:xfrm>
          <a:custGeom>
            <a:avLst/>
            <a:gdLst/>
            <a:ahLst/>
            <a:cxnLst/>
            <a:rect l="l" t="t" r="r" b="b"/>
            <a:pathLst>
              <a:path w="0" h="137160">
                <a:moveTo>
                  <a:pt x="0" y="0"/>
                </a:moveTo>
                <a:lnTo>
                  <a:pt x="0" y="136532"/>
                </a:lnTo>
              </a:path>
            </a:pathLst>
          </a:custGeom>
          <a:ln w="546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83728" y="1918261"/>
            <a:ext cx="118110" cy="95250"/>
          </a:xfrm>
          <a:custGeom>
            <a:avLst/>
            <a:gdLst/>
            <a:ahLst/>
            <a:cxnLst/>
            <a:rect l="l" t="t" r="r" b="b"/>
            <a:pathLst>
              <a:path w="118110" h="95250">
                <a:moveTo>
                  <a:pt x="0" y="0"/>
                </a:moveTo>
                <a:lnTo>
                  <a:pt x="117529" y="0"/>
                </a:lnTo>
                <a:lnTo>
                  <a:pt x="117529" y="95149"/>
                </a:lnTo>
                <a:lnTo>
                  <a:pt x="0" y="951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294298" y="2476070"/>
            <a:ext cx="117475" cy="95250"/>
          </a:xfrm>
          <a:custGeom>
            <a:avLst/>
            <a:gdLst/>
            <a:ahLst/>
            <a:cxnLst/>
            <a:rect l="l" t="t" r="r" b="b"/>
            <a:pathLst>
              <a:path w="117475" h="95250">
                <a:moveTo>
                  <a:pt x="0" y="0"/>
                </a:moveTo>
                <a:lnTo>
                  <a:pt x="117389" y="0"/>
                </a:lnTo>
                <a:lnTo>
                  <a:pt x="117389" y="95149"/>
                </a:lnTo>
                <a:lnTo>
                  <a:pt x="0" y="951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831275" y="2530823"/>
            <a:ext cx="117475" cy="95250"/>
          </a:xfrm>
          <a:custGeom>
            <a:avLst/>
            <a:gdLst/>
            <a:ahLst/>
            <a:cxnLst/>
            <a:rect l="l" t="t" r="r" b="b"/>
            <a:pathLst>
              <a:path w="117475" h="95250">
                <a:moveTo>
                  <a:pt x="0" y="0"/>
                </a:moveTo>
                <a:lnTo>
                  <a:pt x="117388" y="0"/>
                </a:lnTo>
                <a:lnTo>
                  <a:pt x="117388" y="95150"/>
                </a:lnTo>
                <a:lnTo>
                  <a:pt x="0" y="951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021716" y="2528149"/>
            <a:ext cx="50165" cy="62230"/>
          </a:xfrm>
          <a:custGeom>
            <a:avLst/>
            <a:gdLst/>
            <a:ahLst/>
            <a:cxnLst/>
            <a:rect l="l" t="t" r="r" b="b"/>
            <a:pathLst>
              <a:path w="50164" h="62230">
                <a:moveTo>
                  <a:pt x="0" y="0"/>
                </a:moveTo>
                <a:lnTo>
                  <a:pt x="49686" y="0"/>
                </a:lnTo>
                <a:lnTo>
                  <a:pt x="49686" y="61931"/>
                </a:lnTo>
                <a:lnTo>
                  <a:pt x="0" y="6193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071402" y="2607945"/>
            <a:ext cx="116839" cy="0"/>
          </a:xfrm>
          <a:custGeom>
            <a:avLst/>
            <a:gdLst/>
            <a:ahLst/>
            <a:cxnLst/>
            <a:rect l="l" t="t" r="r" b="b"/>
            <a:pathLst>
              <a:path w="116839" h="0">
                <a:moveTo>
                  <a:pt x="0" y="0"/>
                </a:moveTo>
                <a:lnTo>
                  <a:pt x="116403" y="0"/>
                </a:lnTo>
              </a:path>
            </a:pathLst>
          </a:custGeom>
          <a:ln w="3682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083647" y="2559050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 h="0">
                <a:moveTo>
                  <a:pt x="0" y="0"/>
                </a:moveTo>
                <a:lnTo>
                  <a:pt x="104157" y="0"/>
                </a:lnTo>
              </a:path>
            </a:pathLst>
          </a:custGeom>
          <a:ln w="609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071402" y="2511425"/>
            <a:ext cx="116839" cy="0"/>
          </a:xfrm>
          <a:custGeom>
            <a:avLst/>
            <a:gdLst/>
            <a:ahLst/>
            <a:cxnLst/>
            <a:rect l="l" t="t" r="r" b="b"/>
            <a:pathLst>
              <a:path w="116839" h="0">
                <a:moveTo>
                  <a:pt x="0" y="0"/>
                </a:moveTo>
                <a:lnTo>
                  <a:pt x="116403" y="0"/>
                </a:lnTo>
              </a:path>
            </a:pathLst>
          </a:custGeom>
          <a:ln w="342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071402" y="2492375"/>
            <a:ext cx="147320" cy="0"/>
          </a:xfrm>
          <a:custGeom>
            <a:avLst/>
            <a:gdLst/>
            <a:ahLst/>
            <a:cxnLst/>
            <a:rect l="l" t="t" r="r" b="b"/>
            <a:pathLst>
              <a:path w="147319" h="0">
                <a:moveTo>
                  <a:pt x="0" y="0"/>
                </a:moveTo>
                <a:lnTo>
                  <a:pt x="147087" y="0"/>
                </a:lnTo>
              </a:path>
            </a:pathLst>
          </a:custGeom>
          <a:ln w="381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071402" y="2528149"/>
            <a:ext cx="12700" cy="62230"/>
          </a:xfrm>
          <a:custGeom>
            <a:avLst/>
            <a:gdLst/>
            <a:ahLst/>
            <a:cxnLst/>
            <a:rect l="l" t="t" r="r" b="b"/>
            <a:pathLst>
              <a:path w="12700" h="62230">
                <a:moveTo>
                  <a:pt x="0" y="0"/>
                </a:moveTo>
                <a:lnTo>
                  <a:pt x="12245" y="0"/>
                </a:lnTo>
                <a:lnTo>
                  <a:pt x="12245" y="61931"/>
                </a:lnTo>
                <a:lnTo>
                  <a:pt x="0" y="6193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218489" y="2494649"/>
            <a:ext cx="309245" cy="132080"/>
          </a:xfrm>
          <a:custGeom>
            <a:avLst/>
            <a:gdLst/>
            <a:ahLst/>
            <a:cxnLst/>
            <a:rect l="l" t="t" r="r" b="b"/>
            <a:pathLst>
              <a:path w="309245" h="132080">
                <a:moveTo>
                  <a:pt x="308814" y="0"/>
                </a:moveTo>
                <a:lnTo>
                  <a:pt x="0" y="0"/>
                </a:lnTo>
                <a:lnTo>
                  <a:pt x="0" y="131885"/>
                </a:lnTo>
                <a:lnTo>
                  <a:pt x="308814" y="131885"/>
                </a:lnTo>
                <a:lnTo>
                  <a:pt x="3088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3135288" y="2424166"/>
            <a:ext cx="414655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50" spc="5" b="1" i="1">
                <a:solidFill>
                  <a:srgbClr val="231F20"/>
                </a:solidFill>
                <a:latin typeface="Bookman Old Style"/>
                <a:cs typeface="Bookman Old Style"/>
              </a:rPr>
              <a:t>l </a:t>
            </a:r>
            <a:r>
              <a:rPr dirty="0" sz="1450" spc="10" b="0">
                <a:solidFill>
                  <a:srgbClr val="231F20"/>
                </a:solidFill>
                <a:latin typeface="Bookman Old Style"/>
                <a:cs typeface="Bookman Old Style"/>
              </a:rPr>
              <a:t>&lt;</a:t>
            </a:r>
            <a:r>
              <a:rPr dirty="0" sz="1450" spc="-260" b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dirty="0" sz="1450" spc="10" b="0">
                <a:solidFill>
                  <a:srgbClr val="231F20"/>
                </a:solidFill>
                <a:latin typeface="Bookman Old Style"/>
                <a:cs typeface="Bookman Old Style"/>
              </a:rPr>
              <a:t>0</a:t>
            </a:r>
            <a:endParaRPr sz="1450">
              <a:latin typeface="Bookman Old Style"/>
              <a:cs typeface="Bookman Old Style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203147" y="2494649"/>
            <a:ext cx="0" cy="132080"/>
          </a:xfrm>
          <a:custGeom>
            <a:avLst/>
            <a:gdLst/>
            <a:ahLst/>
            <a:cxnLst/>
            <a:rect l="l" t="t" r="r" b="b"/>
            <a:pathLst>
              <a:path w="0" h="132080">
                <a:moveTo>
                  <a:pt x="0" y="0"/>
                </a:moveTo>
                <a:lnTo>
                  <a:pt x="0" y="131886"/>
                </a:lnTo>
              </a:path>
            </a:pathLst>
          </a:custGeom>
          <a:ln w="3068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218746" y="4548252"/>
            <a:ext cx="118110" cy="95250"/>
          </a:xfrm>
          <a:custGeom>
            <a:avLst/>
            <a:gdLst/>
            <a:ahLst/>
            <a:cxnLst/>
            <a:rect l="l" t="t" r="r" b="b"/>
            <a:pathLst>
              <a:path w="118110" h="95250">
                <a:moveTo>
                  <a:pt x="0" y="0"/>
                </a:moveTo>
                <a:lnTo>
                  <a:pt x="117529" y="0"/>
                </a:lnTo>
                <a:lnTo>
                  <a:pt x="117529" y="95149"/>
                </a:lnTo>
                <a:lnTo>
                  <a:pt x="0" y="951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058004" y="3119175"/>
            <a:ext cx="901065" cy="374650"/>
          </a:xfrm>
          <a:custGeom>
            <a:avLst/>
            <a:gdLst/>
            <a:ahLst/>
            <a:cxnLst/>
            <a:rect l="l" t="t" r="r" b="b"/>
            <a:pathLst>
              <a:path w="901064" h="374650">
                <a:moveTo>
                  <a:pt x="871548" y="355122"/>
                </a:moveTo>
                <a:lnTo>
                  <a:pt x="868593" y="362300"/>
                </a:lnTo>
                <a:lnTo>
                  <a:pt x="897589" y="374124"/>
                </a:lnTo>
                <a:lnTo>
                  <a:pt x="900544" y="366946"/>
                </a:lnTo>
                <a:lnTo>
                  <a:pt x="871548" y="355122"/>
                </a:lnTo>
                <a:close/>
              </a:path>
              <a:path w="901064" h="374650">
                <a:moveTo>
                  <a:pt x="813699" y="331475"/>
                </a:moveTo>
                <a:lnTo>
                  <a:pt x="810743" y="338654"/>
                </a:lnTo>
                <a:lnTo>
                  <a:pt x="839739" y="350476"/>
                </a:lnTo>
                <a:lnTo>
                  <a:pt x="842694" y="343298"/>
                </a:lnTo>
                <a:lnTo>
                  <a:pt x="813699" y="331475"/>
                </a:lnTo>
                <a:close/>
              </a:path>
              <a:path w="901064" h="374650">
                <a:moveTo>
                  <a:pt x="755708" y="307828"/>
                </a:moveTo>
                <a:lnTo>
                  <a:pt x="752751" y="315006"/>
                </a:lnTo>
                <a:lnTo>
                  <a:pt x="781748" y="326830"/>
                </a:lnTo>
                <a:lnTo>
                  <a:pt x="784703" y="319652"/>
                </a:lnTo>
                <a:lnTo>
                  <a:pt x="755708" y="307828"/>
                </a:lnTo>
                <a:close/>
              </a:path>
              <a:path w="901064" h="374650">
                <a:moveTo>
                  <a:pt x="697858" y="284041"/>
                </a:moveTo>
                <a:lnTo>
                  <a:pt x="694903" y="291360"/>
                </a:lnTo>
                <a:lnTo>
                  <a:pt x="723898" y="303183"/>
                </a:lnTo>
                <a:lnTo>
                  <a:pt x="726854" y="295864"/>
                </a:lnTo>
                <a:lnTo>
                  <a:pt x="697858" y="284041"/>
                </a:lnTo>
                <a:close/>
              </a:path>
              <a:path w="901064" h="374650">
                <a:moveTo>
                  <a:pt x="640008" y="260394"/>
                </a:moveTo>
                <a:lnTo>
                  <a:pt x="637052" y="267714"/>
                </a:lnTo>
                <a:lnTo>
                  <a:pt x="665907" y="279537"/>
                </a:lnTo>
                <a:lnTo>
                  <a:pt x="668863" y="272218"/>
                </a:lnTo>
                <a:lnTo>
                  <a:pt x="640008" y="260394"/>
                </a:lnTo>
                <a:close/>
              </a:path>
              <a:path w="901064" h="374650">
                <a:moveTo>
                  <a:pt x="582018" y="236748"/>
                </a:moveTo>
                <a:lnTo>
                  <a:pt x="579062" y="243926"/>
                </a:lnTo>
                <a:lnTo>
                  <a:pt x="608056" y="255891"/>
                </a:lnTo>
                <a:lnTo>
                  <a:pt x="611013" y="248570"/>
                </a:lnTo>
                <a:lnTo>
                  <a:pt x="582018" y="236748"/>
                </a:lnTo>
                <a:close/>
              </a:path>
              <a:path w="901064" h="374650">
                <a:moveTo>
                  <a:pt x="524168" y="213100"/>
                </a:moveTo>
                <a:lnTo>
                  <a:pt x="521213" y="220280"/>
                </a:lnTo>
                <a:lnTo>
                  <a:pt x="550208" y="232102"/>
                </a:lnTo>
                <a:lnTo>
                  <a:pt x="553163" y="224924"/>
                </a:lnTo>
                <a:lnTo>
                  <a:pt x="524168" y="213100"/>
                </a:lnTo>
                <a:close/>
              </a:path>
              <a:path w="901064" h="374650">
                <a:moveTo>
                  <a:pt x="466318" y="189454"/>
                </a:moveTo>
                <a:lnTo>
                  <a:pt x="463221" y="196632"/>
                </a:lnTo>
                <a:lnTo>
                  <a:pt x="492217" y="208456"/>
                </a:lnTo>
                <a:lnTo>
                  <a:pt x="495173" y="201278"/>
                </a:lnTo>
                <a:lnTo>
                  <a:pt x="466318" y="189454"/>
                </a:lnTo>
                <a:close/>
              </a:path>
              <a:path w="901064" h="374650">
                <a:moveTo>
                  <a:pt x="408327" y="165667"/>
                </a:moveTo>
                <a:lnTo>
                  <a:pt x="405371" y="172986"/>
                </a:lnTo>
                <a:lnTo>
                  <a:pt x="434366" y="184809"/>
                </a:lnTo>
                <a:lnTo>
                  <a:pt x="437323" y="177631"/>
                </a:lnTo>
                <a:lnTo>
                  <a:pt x="408327" y="165667"/>
                </a:lnTo>
                <a:close/>
              </a:path>
              <a:path w="901064" h="374650">
                <a:moveTo>
                  <a:pt x="350476" y="142020"/>
                </a:moveTo>
                <a:lnTo>
                  <a:pt x="347521" y="149339"/>
                </a:lnTo>
                <a:lnTo>
                  <a:pt x="376377" y="161162"/>
                </a:lnTo>
                <a:lnTo>
                  <a:pt x="379332" y="153843"/>
                </a:lnTo>
                <a:lnTo>
                  <a:pt x="350476" y="142020"/>
                </a:lnTo>
                <a:close/>
              </a:path>
              <a:path w="901064" h="374650">
                <a:moveTo>
                  <a:pt x="292487" y="118374"/>
                </a:moveTo>
                <a:lnTo>
                  <a:pt x="289532" y="125552"/>
                </a:lnTo>
                <a:lnTo>
                  <a:pt x="318526" y="137516"/>
                </a:lnTo>
                <a:lnTo>
                  <a:pt x="321482" y="130196"/>
                </a:lnTo>
                <a:lnTo>
                  <a:pt x="292487" y="118374"/>
                </a:lnTo>
                <a:close/>
              </a:path>
              <a:path w="901064" h="374650">
                <a:moveTo>
                  <a:pt x="234637" y="94726"/>
                </a:moveTo>
                <a:lnTo>
                  <a:pt x="231681" y="101906"/>
                </a:lnTo>
                <a:lnTo>
                  <a:pt x="260677" y="113728"/>
                </a:lnTo>
                <a:lnTo>
                  <a:pt x="263632" y="106550"/>
                </a:lnTo>
                <a:lnTo>
                  <a:pt x="234637" y="94726"/>
                </a:lnTo>
                <a:close/>
              </a:path>
              <a:path w="901064" h="374650">
                <a:moveTo>
                  <a:pt x="176787" y="71080"/>
                </a:moveTo>
                <a:lnTo>
                  <a:pt x="173831" y="78258"/>
                </a:lnTo>
                <a:lnTo>
                  <a:pt x="202685" y="90082"/>
                </a:lnTo>
                <a:lnTo>
                  <a:pt x="205642" y="82904"/>
                </a:lnTo>
                <a:lnTo>
                  <a:pt x="176787" y="71080"/>
                </a:lnTo>
                <a:close/>
              </a:path>
              <a:path w="901064" h="374650">
                <a:moveTo>
                  <a:pt x="118797" y="47293"/>
                </a:moveTo>
                <a:lnTo>
                  <a:pt x="115840" y="54612"/>
                </a:lnTo>
                <a:lnTo>
                  <a:pt x="144835" y="66436"/>
                </a:lnTo>
                <a:lnTo>
                  <a:pt x="147791" y="59256"/>
                </a:lnTo>
                <a:lnTo>
                  <a:pt x="118797" y="47293"/>
                </a:lnTo>
                <a:close/>
              </a:path>
              <a:path w="901064" h="374650">
                <a:moveTo>
                  <a:pt x="60946" y="23646"/>
                </a:moveTo>
                <a:lnTo>
                  <a:pt x="57990" y="30965"/>
                </a:lnTo>
                <a:lnTo>
                  <a:pt x="86845" y="42788"/>
                </a:lnTo>
                <a:lnTo>
                  <a:pt x="89801" y="35469"/>
                </a:lnTo>
                <a:lnTo>
                  <a:pt x="60946" y="23646"/>
                </a:lnTo>
                <a:close/>
              </a:path>
              <a:path w="901064" h="374650">
                <a:moveTo>
                  <a:pt x="2956" y="0"/>
                </a:moveTo>
                <a:lnTo>
                  <a:pt x="0" y="7178"/>
                </a:lnTo>
                <a:lnTo>
                  <a:pt x="28995" y="19142"/>
                </a:lnTo>
                <a:lnTo>
                  <a:pt x="31951" y="11822"/>
                </a:lnTo>
                <a:lnTo>
                  <a:pt x="2956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180935" y="2214830"/>
            <a:ext cx="247650" cy="510540"/>
          </a:xfrm>
          <a:custGeom>
            <a:avLst/>
            <a:gdLst/>
            <a:ahLst/>
            <a:cxnLst/>
            <a:rect l="l" t="t" r="r" b="b"/>
            <a:pathLst>
              <a:path w="247650" h="510539">
                <a:moveTo>
                  <a:pt x="236919" y="0"/>
                </a:moveTo>
                <a:lnTo>
                  <a:pt x="218888" y="1971"/>
                </a:lnTo>
                <a:lnTo>
                  <a:pt x="0" y="495297"/>
                </a:lnTo>
                <a:lnTo>
                  <a:pt x="1297" y="495594"/>
                </a:lnTo>
                <a:lnTo>
                  <a:pt x="2564" y="495923"/>
                </a:lnTo>
                <a:lnTo>
                  <a:pt x="27477" y="510452"/>
                </a:lnTo>
                <a:lnTo>
                  <a:pt x="247569" y="14685"/>
                </a:lnTo>
                <a:lnTo>
                  <a:pt x="236919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308208" y="2052118"/>
            <a:ext cx="181994" cy="251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216373" y="2765789"/>
            <a:ext cx="518159" cy="237490"/>
          </a:xfrm>
          <a:custGeom>
            <a:avLst/>
            <a:gdLst/>
            <a:ahLst/>
            <a:cxnLst/>
            <a:rect l="l" t="t" r="r" b="b"/>
            <a:pathLst>
              <a:path w="518160" h="237489">
                <a:moveTo>
                  <a:pt x="8806" y="0"/>
                </a:moveTo>
                <a:lnTo>
                  <a:pt x="8789" y="5645"/>
                </a:lnTo>
                <a:lnTo>
                  <a:pt x="7929" y="11228"/>
                </a:lnTo>
                <a:lnTo>
                  <a:pt x="6256" y="16562"/>
                </a:lnTo>
                <a:lnTo>
                  <a:pt x="4801" y="21362"/>
                </a:lnTo>
                <a:lnTo>
                  <a:pt x="2689" y="25976"/>
                </a:lnTo>
                <a:lnTo>
                  <a:pt x="0" y="30276"/>
                </a:lnTo>
                <a:lnTo>
                  <a:pt x="503415" y="236998"/>
                </a:lnTo>
                <a:lnTo>
                  <a:pt x="517756" y="226002"/>
                </a:lnTo>
                <a:lnTo>
                  <a:pt x="515301" y="208159"/>
                </a:lnTo>
                <a:lnTo>
                  <a:pt x="8806" y="0"/>
                </a:lnTo>
                <a:close/>
              </a:path>
            </a:pathLst>
          </a:custGeom>
          <a:solidFill>
            <a:srgbClr val="0CB1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646580" y="2882567"/>
            <a:ext cx="252729" cy="177165"/>
          </a:xfrm>
          <a:custGeom>
            <a:avLst/>
            <a:gdLst/>
            <a:ahLst/>
            <a:cxnLst/>
            <a:rect l="l" t="t" r="r" b="b"/>
            <a:pathLst>
              <a:path w="252729" h="177164">
                <a:moveTo>
                  <a:pt x="72487" y="0"/>
                </a:moveTo>
                <a:lnTo>
                  <a:pt x="87548" y="109225"/>
                </a:lnTo>
                <a:lnTo>
                  <a:pt x="0" y="176366"/>
                </a:lnTo>
                <a:lnTo>
                  <a:pt x="252230" y="176928"/>
                </a:lnTo>
                <a:lnTo>
                  <a:pt x="72487" y="0"/>
                </a:lnTo>
                <a:close/>
              </a:path>
            </a:pathLst>
          </a:custGeom>
          <a:solidFill>
            <a:srgbClr val="0CB1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111167" y="2708859"/>
            <a:ext cx="113784" cy="1139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907992" y="4382740"/>
            <a:ext cx="249104" cy="1719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467459" y="3626735"/>
            <a:ext cx="508000" cy="172720"/>
          </a:xfrm>
          <a:custGeom>
            <a:avLst/>
            <a:gdLst/>
            <a:ahLst/>
            <a:cxnLst/>
            <a:rect l="l" t="t" r="r" b="b"/>
            <a:pathLst>
              <a:path w="508000" h="172720">
                <a:moveTo>
                  <a:pt x="29839" y="155110"/>
                </a:moveTo>
                <a:lnTo>
                  <a:pt x="0" y="164823"/>
                </a:lnTo>
                <a:lnTo>
                  <a:pt x="2532" y="172283"/>
                </a:lnTo>
                <a:lnTo>
                  <a:pt x="32231" y="162570"/>
                </a:lnTo>
                <a:lnTo>
                  <a:pt x="29839" y="155110"/>
                </a:lnTo>
                <a:close/>
              </a:path>
              <a:path w="508000" h="172720">
                <a:moveTo>
                  <a:pt x="89237" y="135827"/>
                </a:moveTo>
                <a:lnTo>
                  <a:pt x="59538" y="145398"/>
                </a:lnTo>
                <a:lnTo>
                  <a:pt x="61931" y="152858"/>
                </a:lnTo>
                <a:lnTo>
                  <a:pt x="91630" y="143146"/>
                </a:lnTo>
                <a:lnTo>
                  <a:pt x="89237" y="135827"/>
                </a:lnTo>
                <a:close/>
              </a:path>
              <a:path w="508000" h="172720">
                <a:moveTo>
                  <a:pt x="148776" y="116403"/>
                </a:moveTo>
                <a:lnTo>
                  <a:pt x="118936" y="126114"/>
                </a:lnTo>
                <a:lnTo>
                  <a:pt x="121470" y="133435"/>
                </a:lnTo>
                <a:lnTo>
                  <a:pt x="151169" y="123863"/>
                </a:lnTo>
                <a:lnTo>
                  <a:pt x="148776" y="116403"/>
                </a:lnTo>
                <a:close/>
              </a:path>
              <a:path w="508000" h="172720">
                <a:moveTo>
                  <a:pt x="208174" y="96979"/>
                </a:moveTo>
                <a:lnTo>
                  <a:pt x="178475" y="106691"/>
                </a:lnTo>
                <a:lnTo>
                  <a:pt x="180868" y="114151"/>
                </a:lnTo>
                <a:lnTo>
                  <a:pt x="210708" y="104439"/>
                </a:lnTo>
                <a:lnTo>
                  <a:pt x="208174" y="96979"/>
                </a:lnTo>
                <a:close/>
              </a:path>
              <a:path w="508000" h="172720">
                <a:moveTo>
                  <a:pt x="267713" y="77555"/>
                </a:moveTo>
                <a:lnTo>
                  <a:pt x="238014" y="87266"/>
                </a:lnTo>
                <a:lnTo>
                  <a:pt x="240407" y="94726"/>
                </a:lnTo>
                <a:lnTo>
                  <a:pt x="270106" y="85015"/>
                </a:lnTo>
                <a:lnTo>
                  <a:pt x="267713" y="77555"/>
                </a:lnTo>
                <a:close/>
              </a:path>
              <a:path w="508000" h="172720">
                <a:moveTo>
                  <a:pt x="327111" y="58131"/>
                </a:moveTo>
                <a:lnTo>
                  <a:pt x="297412" y="67843"/>
                </a:lnTo>
                <a:lnTo>
                  <a:pt x="299805" y="75303"/>
                </a:lnTo>
                <a:lnTo>
                  <a:pt x="329646" y="65591"/>
                </a:lnTo>
                <a:lnTo>
                  <a:pt x="327111" y="58131"/>
                </a:lnTo>
                <a:close/>
              </a:path>
              <a:path w="508000" h="172720">
                <a:moveTo>
                  <a:pt x="386651" y="38848"/>
                </a:moveTo>
                <a:lnTo>
                  <a:pt x="356951" y="48559"/>
                </a:lnTo>
                <a:lnTo>
                  <a:pt x="359343" y="55878"/>
                </a:lnTo>
                <a:lnTo>
                  <a:pt x="389042" y="46167"/>
                </a:lnTo>
                <a:lnTo>
                  <a:pt x="386651" y="38848"/>
                </a:lnTo>
                <a:close/>
              </a:path>
              <a:path w="508000" h="172720">
                <a:moveTo>
                  <a:pt x="446190" y="19423"/>
                </a:moveTo>
                <a:lnTo>
                  <a:pt x="416350" y="29136"/>
                </a:lnTo>
                <a:lnTo>
                  <a:pt x="418743" y="36595"/>
                </a:lnTo>
                <a:lnTo>
                  <a:pt x="448583" y="26883"/>
                </a:lnTo>
                <a:lnTo>
                  <a:pt x="446190" y="19423"/>
                </a:lnTo>
                <a:close/>
              </a:path>
              <a:path w="508000" h="172720">
                <a:moveTo>
                  <a:pt x="505588" y="0"/>
                </a:moveTo>
                <a:lnTo>
                  <a:pt x="475889" y="9711"/>
                </a:lnTo>
                <a:lnTo>
                  <a:pt x="478282" y="17171"/>
                </a:lnTo>
                <a:lnTo>
                  <a:pt x="507979" y="7459"/>
                </a:lnTo>
                <a:lnTo>
                  <a:pt x="50558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124383" y="3217984"/>
            <a:ext cx="1819910" cy="323215"/>
          </a:xfrm>
          <a:custGeom>
            <a:avLst/>
            <a:gdLst/>
            <a:ahLst/>
            <a:cxnLst/>
            <a:rect l="l" t="t" r="r" b="b"/>
            <a:pathLst>
              <a:path w="1819910" h="323214">
                <a:moveTo>
                  <a:pt x="1788843" y="310081"/>
                </a:moveTo>
                <a:lnTo>
                  <a:pt x="1787436" y="317823"/>
                </a:lnTo>
                <a:lnTo>
                  <a:pt x="1818261" y="323171"/>
                </a:lnTo>
                <a:lnTo>
                  <a:pt x="1819668" y="315429"/>
                </a:lnTo>
                <a:lnTo>
                  <a:pt x="1788843" y="310081"/>
                </a:lnTo>
                <a:close/>
              </a:path>
              <a:path w="1819910" h="323214">
                <a:moveTo>
                  <a:pt x="1727192" y="299384"/>
                </a:moveTo>
                <a:lnTo>
                  <a:pt x="1725785" y="307125"/>
                </a:lnTo>
                <a:lnTo>
                  <a:pt x="1756610" y="312474"/>
                </a:lnTo>
                <a:lnTo>
                  <a:pt x="1758017" y="304732"/>
                </a:lnTo>
                <a:lnTo>
                  <a:pt x="1727192" y="299384"/>
                </a:lnTo>
                <a:close/>
              </a:path>
              <a:path w="1819910" h="323214">
                <a:moveTo>
                  <a:pt x="1665542" y="288687"/>
                </a:moveTo>
                <a:lnTo>
                  <a:pt x="1664135" y="296428"/>
                </a:lnTo>
                <a:lnTo>
                  <a:pt x="1694961" y="301777"/>
                </a:lnTo>
                <a:lnTo>
                  <a:pt x="1696368" y="294035"/>
                </a:lnTo>
                <a:lnTo>
                  <a:pt x="1665542" y="288687"/>
                </a:lnTo>
                <a:close/>
              </a:path>
              <a:path w="1819910" h="323214">
                <a:moveTo>
                  <a:pt x="1603893" y="278130"/>
                </a:moveTo>
                <a:lnTo>
                  <a:pt x="1602625" y="285730"/>
                </a:lnTo>
                <a:lnTo>
                  <a:pt x="1633310" y="291080"/>
                </a:lnTo>
                <a:lnTo>
                  <a:pt x="1634717" y="283479"/>
                </a:lnTo>
                <a:lnTo>
                  <a:pt x="1603893" y="278130"/>
                </a:lnTo>
                <a:close/>
              </a:path>
              <a:path w="1819910" h="323214">
                <a:moveTo>
                  <a:pt x="1542242" y="267434"/>
                </a:moveTo>
                <a:lnTo>
                  <a:pt x="1540974" y="275033"/>
                </a:lnTo>
                <a:lnTo>
                  <a:pt x="1571800" y="280382"/>
                </a:lnTo>
                <a:lnTo>
                  <a:pt x="1573067" y="272782"/>
                </a:lnTo>
                <a:lnTo>
                  <a:pt x="1542242" y="267434"/>
                </a:lnTo>
                <a:close/>
              </a:path>
              <a:path w="1819910" h="323214">
                <a:moveTo>
                  <a:pt x="1480592" y="256735"/>
                </a:moveTo>
                <a:lnTo>
                  <a:pt x="1479325" y="264336"/>
                </a:lnTo>
                <a:lnTo>
                  <a:pt x="1510150" y="269685"/>
                </a:lnTo>
                <a:lnTo>
                  <a:pt x="1511416" y="262084"/>
                </a:lnTo>
                <a:lnTo>
                  <a:pt x="1480592" y="256735"/>
                </a:lnTo>
                <a:close/>
              </a:path>
              <a:path w="1819910" h="323214">
                <a:moveTo>
                  <a:pt x="1418940" y="246038"/>
                </a:moveTo>
                <a:lnTo>
                  <a:pt x="1417674" y="253639"/>
                </a:lnTo>
                <a:lnTo>
                  <a:pt x="1448499" y="258988"/>
                </a:lnTo>
                <a:lnTo>
                  <a:pt x="1449767" y="251387"/>
                </a:lnTo>
                <a:lnTo>
                  <a:pt x="1418940" y="246038"/>
                </a:lnTo>
                <a:close/>
              </a:path>
              <a:path w="1819910" h="323214">
                <a:moveTo>
                  <a:pt x="1357292" y="235341"/>
                </a:moveTo>
                <a:lnTo>
                  <a:pt x="1356024" y="242942"/>
                </a:lnTo>
                <a:lnTo>
                  <a:pt x="1386850" y="248291"/>
                </a:lnTo>
                <a:lnTo>
                  <a:pt x="1388116" y="240690"/>
                </a:lnTo>
                <a:lnTo>
                  <a:pt x="1357292" y="235341"/>
                </a:lnTo>
                <a:close/>
              </a:path>
              <a:path w="1819910" h="323214">
                <a:moveTo>
                  <a:pt x="1295782" y="224643"/>
                </a:moveTo>
                <a:lnTo>
                  <a:pt x="1294373" y="232244"/>
                </a:lnTo>
                <a:lnTo>
                  <a:pt x="1325199" y="237592"/>
                </a:lnTo>
                <a:lnTo>
                  <a:pt x="1326466" y="229993"/>
                </a:lnTo>
                <a:lnTo>
                  <a:pt x="1295782" y="224643"/>
                </a:lnTo>
                <a:close/>
              </a:path>
              <a:path w="1819910" h="323214">
                <a:moveTo>
                  <a:pt x="1234131" y="213946"/>
                </a:moveTo>
                <a:lnTo>
                  <a:pt x="1232724" y="221547"/>
                </a:lnTo>
                <a:lnTo>
                  <a:pt x="1263548" y="226895"/>
                </a:lnTo>
                <a:lnTo>
                  <a:pt x="1264956" y="219294"/>
                </a:lnTo>
                <a:lnTo>
                  <a:pt x="1234131" y="213946"/>
                </a:lnTo>
                <a:close/>
              </a:path>
              <a:path w="1819910" h="323214">
                <a:moveTo>
                  <a:pt x="1172481" y="203249"/>
                </a:moveTo>
                <a:lnTo>
                  <a:pt x="1171073" y="210850"/>
                </a:lnTo>
                <a:lnTo>
                  <a:pt x="1201898" y="216198"/>
                </a:lnTo>
                <a:lnTo>
                  <a:pt x="1203305" y="208598"/>
                </a:lnTo>
                <a:lnTo>
                  <a:pt x="1172481" y="203249"/>
                </a:lnTo>
                <a:close/>
              </a:path>
              <a:path w="1819910" h="323214">
                <a:moveTo>
                  <a:pt x="1110830" y="192552"/>
                </a:moveTo>
                <a:lnTo>
                  <a:pt x="1109423" y="200153"/>
                </a:lnTo>
                <a:lnTo>
                  <a:pt x="1140247" y="205501"/>
                </a:lnTo>
                <a:lnTo>
                  <a:pt x="1141656" y="197900"/>
                </a:lnTo>
                <a:lnTo>
                  <a:pt x="1110830" y="192552"/>
                </a:lnTo>
                <a:close/>
              </a:path>
              <a:path w="1819910" h="323214">
                <a:moveTo>
                  <a:pt x="1049180" y="181855"/>
                </a:moveTo>
                <a:lnTo>
                  <a:pt x="1047772" y="189456"/>
                </a:lnTo>
                <a:lnTo>
                  <a:pt x="1078598" y="194804"/>
                </a:lnTo>
                <a:lnTo>
                  <a:pt x="1080005" y="187203"/>
                </a:lnTo>
                <a:lnTo>
                  <a:pt x="1049180" y="181855"/>
                </a:lnTo>
                <a:close/>
              </a:path>
              <a:path w="1819910" h="323214">
                <a:moveTo>
                  <a:pt x="987530" y="171157"/>
                </a:moveTo>
                <a:lnTo>
                  <a:pt x="986264" y="178758"/>
                </a:lnTo>
                <a:lnTo>
                  <a:pt x="1016947" y="184106"/>
                </a:lnTo>
                <a:lnTo>
                  <a:pt x="1018355" y="176505"/>
                </a:lnTo>
                <a:lnTo>
                  <a:pt x="987530" y="171157"/>
                </a:lnTo>
                <a:close/>
              </a:path>
              <a:path w="1819910" h="323214">
                <a:moveTo>
                  <a:pt x="925879" y="160460"/>
                </a:moveTo>
                <a:lnTo>
                  <a:pt x="924613" y="168201"/>
                </a:lnTo>
                <a:lnTo>
                  <a:pt x="955438" y="173409"/>
                </a:lnTo>
                <a:lnTo>
                  <a:pt x="956704" y="165808"/>
                </a:lnTo>
                <a:lnTo>
                  <a:pt x="925879" y="160460"/>
                </a:lnTo>
                <a:close/>
              </a:path>
              <a:path w="1819910" h="323214">
                <a:moveTo>
                  <a:pt x="864229" y="149762"/>
                </a:moveTo>
                <a:lnTo>
                  <a:pt x="862962" y="157504"/>
                </a:lnTo>
                <a:lnTo>
                  <a:pt x="893787" y="162853"/>
                </a:lnTo>
                <a:lnTo>
                  <a:pt x="895055" y="155111"/>
                </a:lnTo>
                <a:lnTo>
                  <a:pt x="864229" y="149762"/>
                </a:lnTo>
                <a:close/>
              </a:path>
              <a:path w="1819910" h="323214">
                <a:moveTo>
                  <a:pt x="802579" y="139066"/>
                </a:moveTo>
                <a:lnTo>
                  <a:pt x="801312" y="146806"/>
                </a:lnTo>
                <a:lnTo>
                  <a:pt x="832138" y="152156"/>
                </a:lnTo>
                <a:lnTo>
                  <a:pt x="833404" y="144414"/>
                </a:lnTo>
                <a:lnTo>
                  <a:pt x="802579" y="139066"/>
                </a:lnTo>
                <a:close/>
              </a:path>
              <a:path w="1819910" h="323214">
                <a:moveTo>
                  <a:pt x="740929" y="128367"/>
                </a:moveTo>
                <a:lnTo>
                  <a:pt x="739663" y="136109"/>
                </a:lnTo>
                <a:lnTo>
                  <a:pt x="770487" y="141458"/>
                </a:lnTo>
                <a:lnTo>
                  <a:pt x="771754" y="133717"/>
                </a:lnTo>
                <a:lnTo>
                  <a:pt x="740929" y="128367"/>
                </a:lnTo>
                <a:close/>
              </a:path>
              <a:path w="1819910" h="323214">
                <a:moveTo>
                  <a:pt x="679419" y="117670"/>
                </a:moveTo>
                <a:lnTo>
                  <a:pt x="678012" y="125412"/>
                </a:lnTo>
                <a:lnTo>
                  <a:pt x="708837" y="130761"/>
                </a:lnTo>
                <a:lnTo>
                  <a:pt x="710103" y="123019"/>
                </a:lnTo>
                <a:lnTo>
                  <a:pt x="679419" y="117670"/>
                </a:lnTo>
                <a:close/>
              </a:path>
              <a:path w="1819910" h="323214">
                <a:moveTo>
                  <a:pt x="617769" y="106973"/>
                </a:moveTo>
                <a:lnTo>
                  <a:pt x="616361" y="114715"/>
                </a:lnTo>
                <a:lnTo>
                  <a:pt x="647186" y="120063"/>
                </a:lnTo>
                <a:lnTo>
                  <a:pt x="648594" y="112322"/>
                </a:lnTo>
                <a:lnTo>
                  <a:pt x="617769" y="106973"/>
                </a:lnTo>
                <a:close/>
              </a:path>
              <a:path w="1819910" h="323214">
                <a:moveTo>
                  <a:pt x="556119" y="96276"/>
                </a:moveTo>
                <a:lnTo>
                  <a:pt x="554711" y="104018"/>
                </a:lnTo>
                <a:lnTo>
                  <a:pt x="585537" y="109366"/>
                </a:lnTo>
                <a:lnTo>
                  <a:pt x="586944" y="101625"/>
                </a:lnTo>
                <a:lnTo>
                  <a:pt x="556119" y="96276"/>
                </a:lnTo>
                <a:close/>
              </a:path>
              <a:path w="1819910" h="323214">
                <a:moveTo>
                  <a:pt x="494468" y="85578"/>
                </a:moveTo>
                <a:lnTo>
                  <a:pt x="493060" y="93320"/>
                </a:lnTo>
                <a:lnTo>
                  <a:pt x="523886" y="98668"/>
                </a:lnTo>
                <a:lnTo>
                  <a:pt x="525293" y="90928"/>
                </a:lnTo>
                <a:lnTo>
                  <a:pt x="494468" y="85578"/>
                </a:lnTo>
                <a:close/>
              </a:path>
              <a:path w="1819910" h="323214">
                <a:moveTo>
                  <a:pt x="432818" y="74881"/>
                </a:moveTo>
                <a:lnTo>
                  <a:pt x="431411" y="82623"/>
                </a:lnTo>
                <a:lnTo>
                  <a:pt x="462236" y="87971"/>
                </a:lnTo>
                <a:lnTo>
                  <a:pt x="463643" y="80230"/>
                </a:lnTo>
                <a:lnTo>
                  <a:pt x="432818" y="74881"/>
                </a:lnTo>
                <a:close/>
              </a:path>
              <a:path w="1819910" h="323214">
                <a:moveTo>
                  <a:pt x="371167" y="64184"/>
                </a:moveTo>
                <a:lnTo>
                  <a:pt x="369760" y="71926"/>
                </a:lnTo>
                <a:lnTo>
                  <a:pt x="400585" y="77274"/>
                </a:lnTo>
                <a:lnTo>
                  <a:pt x="401993" y="69532"/>
                </a:lnTo>
                <a:lnTo>
                  <a:pt x="371167" y="64184"/>
                </a:lnTo>
                <a:close/>
              </a:path>
              <a:path w="1819910" h="323214">
                <a:moveTo>
                  <a:pt x="309518" y="53487"/>
                </a:moveTo>
                <a:lnTo>
                  <a:pt x="308250" y="61227"/>
                </a:lnTo>
                <a:lnTo>
                  <a:pt x="339076" y="66577"/>
                </a:lnTo>
                <a:lnTo>
                  <a:pt x="340343" y="58835"/>
                </a:lnTo>
                <a:lnTo>
                  <a:pt x="309518" y="53487"/>
                </a:lnTo>
                <a:close/>
              </a:path>
              <a:path w="1819910" h="323214">
                <a:moveTo>
                  <a:pt x="247867" y="42790"/>
                </a:moveTo>
                <a:lnTo>
                  <a:pt x="246600" y="50530"/>
                </a:lnTo>
                <a:lnTo>
                  <a:pt x="277426" y="55880"/>
                </a:lnTo>
                <a:lnTo>
                  <a:pt x="278692" y="48138"/>
                </a:lnTo>
                <a:lnTo>
                  <a:pt x="247867" y="42790"/>
                </a:lnTo>
                <a:close/>
              </a:path>
              <a:path w="1819910" h="323214">
                <a:moveTo>
                  <a:pt x="186217" y="32092"/>
                </a:moveTo>
                <a:lnTo>
                  <a:pt x="184950" y="39833"/>
                </a:lnTo>
                <a:lnTo>
                  <a:pt x="215775" y="45182"/>
                </a:lnTo>
                <a:lnTo>
                  <a:pt x="217043" y="37440"/>
                </a:lnTo>
                <a:lnTo>
                  <a:pt x="186217" y="32092"/>
                </a:lnTo>
                <a:close/>
              </a:path>
              <a:path w="1819910" h="323214">
                <a:moveTo>
                  <a:pt x="124566" y="21394"/>
                </a:moveTo>
                <a:lnTo>
                  <a:pt x="123300" y="29136"/>
                </a:lnTo>
                <a:lnTo>
                  <a:pt x="154125" y="34485"/>
                </a:lnTo>
                <a:lnTo>
                  <a:pt x="155392" y="26743"/>
                </a:lnTo>
                <a:lnTo>
                  <a:pt x="124566" y="21394"/>
                </a:lnTo>
                <a:close/>
              </a:path>
              <a:path w="1819910" h="323214">
                <a:moveTo>
                  <a:pt x="62917" y="10698"/>
                </a:moveTo>
                <a:lnTo>
                  <a:pt x="61649" y="18439"/>
                </a:lnTo>
                <a:lnTo>
                  <a:pt x="92475" y="23788"/>
                </a:lnTo>
                <a:lnTo>
                  <a:pt x="93742" y="16046"/>
                </a:lnTo>
                <a:lnTo>
                  <a:pt x="62917" y="10698"/>
                </a:lnTo>
                <a:close/>
              </a:path>
              <a:path w="1819910" h="323214">
                <a:moveTo>
                  <a:pt x="1407" y="0"/>
                </a:moveTo>
                <a:lnTo>
                  <a:pt x="0" y="7741"/>
                </a:lnTo>
                <a:lnTo>
                  <a:pt x="30825" y="13091"/>
                </a:lnTo>
                <a:lnTo>
                  <a:pt x="32232" y="5349"/>
                </a:lnTo>
                <a:lnTo>
                  <a:pt x="1407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099444" y="3524829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43352" y="0"/>
                </a:moveTo>
                <a:lnTo>
                  <a:pt x="7482" y="19105"/>
                </a:lnTo>
                <a:lnTo>
                  <a:pt x="0" y="43351"/>
                </a:lnTo>
                <a:lnTo>
                  <a:pt x="892" y="52085"/>
                </a:lnTo>
                <a:lnTo>
                  <a:pt x="26496" y="83273"/>
                </a:lnTo>
                <a:lnTo>
                  <a:pt x="43352" y="86704"/>
                </a:lnTo>
                <a:lnTo>
                  <a:pt x="52145" y="85813"/>
                </a:lnTo>
                <a:lnTo>
                  <a:pt x="83326" y="60224"/>
                </a:lnTo>
                <a:lnTo>
                  <a:pt x="86704" y="43351"/>
                </a:lnTo>
                <a:lnTo>
                  <a:pt x="85833" y="34618"/>
                </a:lnTo>
                <a:lnTo>
                  <a:pt x="60278" y="3378"/>
                </a:lnTo>
                <a:lnTo>
                  <a:pt x="43352" y="0"/>
                </a:lnTo>
                <a:close/>
              </a:path>
            </a:pathLst>
          </a:custGeom>
          <a:solidFill>
            <a:srgbClr val="FCEC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091703" y="3516946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51093" y="0"/>
                </a:moveTo>
                <a:lnTo>
                  <a:pt x="31233" y="4027"/>
                </a:lnTo>
                <a:lnTo>
                  <a:pt x="14990" y="15008"/>
                </a:lnTo>
                <a:lnTo>
                  <a:pt x="4024" y="31293"/>
                </a:lnTo>
                <a:lnTo>
                  <a:pt x="0" y="51234"/>
                </a:lnTo>
                <a:lnTo>
                  <a:pt x="4024" y="71153"/>
                </a:lnTo>
                <a:lnTo>
                  <a:pt x="14990" y="87391"/>
                </a:lnTo>
                <a:lnTo>
                  <a:pt x="31233" y="98323"/>
                </a:lnTo>
                <a:lnTo>
                  <a:pt x="51093" y="102328"/>
                </a:lnTo>
                <a:lnTo>
                  <a:pt x="51093" y="98527"/>
                </a:lnTo>
                <a:lnTo>
                  <a:pt x="70018" y="98527"/>
                </a:lnTo>
                <a:lnTo>
                  <a:pt x="71033" y="98323"/>
                </a:lnTo>
                <a:lnTo>
                  <a:pt x="76600" y="94587"/>
                </a:lnTo>
                <a:lnTo>
                  <a:pt x="51093" y="94587"/>
                </a:lnTo>
                <a:lnTo>
                  <a:pt x="42361" y="93696"/>
                </a:lnTo>
                <a:lnTo>
                  <a:pt x="11189" y="68107"/>
                </a:lnTo>
                <a:lnTo>
                  <a:pt x="7740" y="51234"/>
                </a:lnTo>
                <a:lnTo>
                  <a:pt x="8633" y="42501"/>
                </a:lnTo>
                <a:lnTo>
                  <a:pt x="34237" y="11260"/>
                </a:lnTo>
                <a:lnTo>
                  <a:pt x="51093" y="7882"/>
                </a:lnTo>
                <a:lnTo>
                  <a:pt x="51093" y="0"/>
                </a:lnTo>
                <a:close/>
              </a:path>
              <a:path w="102870" h="102870">
                <a:moveTo>
                  <a:pt x="70018" y="98527"/>
                </a:moveTo>
                <a:lnTo>
                  <a:pt x="51093" y="98527"/>
                </a:lnTo>
                <a:lnTo>
                  <a:pt x="51093" y="102328"/>
                </a:lnTo>
                <a:lnTo>
                  <a:pt x="70018" y="98527"/>
                </a:lnTo>
                <a:close/>
              </a:path>
              <a:path w="102870" h="102870">
                <a:moveTo>
                  <a:pt x="51093" y="0"/>
                </a:moveTo>
                <a:lnTo>
                  <a:pt x="51093" y="7882"/>
                </a:lnTo>
                <a:lnTo>
                  <a:pt x="59885" y="8753"/>
                </a:lnTo>
                <a:lnTo>
                  <a:pt x="68018" y="11260"/>
                </a:lnTo>
                <a:lnTo>
                  <a:pt x="93573" y="42501"/>
                </a:lnTo>
                <a:lnTo>
                  <a:pt x="94444" y="51234"/>
                </a:lnTo>
                <a:lnTo>
                  <a:pt x="93573" y="59968"/>
                </a:lnTo>
                <a:lnTo>
                  <a:pt x="68018" y="91156"/>
                </a:lnTo>
                <a:lnTo>
                  <a:pt x="51093" y="94587"/>
                </a:lnTo>
                <a:lnTo>
                  <a:pt x="76600" y="94587"/>
                </a:lnTo>
                <a:lnTo>
                  <a:pt x="87319" y="87391"/>
                </a:lnTo>
                <a:lnTo>
                  <a:pt x="98300" y="71153"/>
                </a:lnTo>
                <a:lnTo>
                  <a:pt x="102327" y="51234"/>
                </a:lnTo>
                <a:lnTo>
                  <a:pt x="98300" y="31293"/>
                </a:lnTo>
                <a:lnTo>
                  <a:pt x="87319" y="15008"/>
                </a:lnTo>
                <a:lnTo>
                  <a:pt x="71033" y="4027"/>
                </a:lnTo>
                <a:lnTo>
                  <a:pt x="51093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221056" y="3568181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 h="0">
                <a:moveTo>
                  <a:pt x="0" y="0"/>
                </a:moveTo>
                <a:lnTo>
                  <a:pt x="86000" y="0"/>
                </a:lnTo>
              </a:path>
            </a:pathLst>
          </a:custGeom>
          <a:ln w="788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980648" y="3570081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 h="0">
                <a:moveTo>
                  <a:pt x="0" y="0"/>
                </a:moveTo>
                <a:lnTo>
                  <a:pt x="86000" y="0"/>
                </a:lnTo>
              </a:path>
            </a:pathLst>
          </a:custGeom>
          <a:ln w="774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142867" y="3405610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6000"/>
                </a:lnTo>
              </a:path>
            </a:pathLst>
          </a:custGeom>
          <a:ln w="774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145119" y="3645313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6141"/>
                </a:lnTo>
              </a:path>
            </a:pathLst>
          </a:custGeom>
          <a:ln w="774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028645" y="362321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0805" y="0"/>
                </a:moveTo>
                <a:lnTo>
                  <a:pt x="0" y="60806"/>
                </a:lnTo>
                <a:lnTo>
                  <a:pt x="5488" y="66295"/>
                </a:lnTo>
                <a:lnTo>
                  <a:pt x="66293" y="5488"/>
                </a:lnTo>
                <a:lnTo>
                  <a:pt x="6080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195298" y="345065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0805" y="0"/>
                </a:moveTo>
                <a:lnTo>
                  <a:pt x="0" y="60806"/>
                </a:lnTo>
                <a:lnTo>
                  <a:pt x="5488" y="66436"/>
                </a:lnTo>
                <a:lnTo>
                  <a:pt x="66293" y="5631"/>
                </a:lnTo>
                <a:lnTo>
                  <a:pt x="6080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195298" y="361927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5488" y="0"/>
                </a:moveTo>
                <a:lnTo>
                  <a:pt x="0" y="5629"/>
                </a:lnTo>
                <a:lnTo>
                  <a:pt x="60805" y="66295"/>
                </a:lnTo>
                <a:lnTo>
                  <a:pt x="66293" y="60805"/>
                </a:lnTo>
                <a:lnTo>
                  <a:pt x="548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025689" y="345262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5490" y="0"/>
                </a:moveTo>
                <a:lnTo>
                  <a:pt x="0" y="5488"/>
                </a:lnTo>
                <a:lnTo>
                  <a:pt x="60806" y="66295"/>
                </a:lnTo>
                <a:lnTo>
                  <a:pt x="66295" y="60806"/>
                </a:lnTo>
                <a:lnTo>
                  <a:pt x="549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033794" y="3843355"/>
            <a:ext cx="251668" cy="1808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494279" y="4099308"/>
            <a:ext cx="5080" cy="43815"/>
          </a:xfrm>
          <a:custGeom>
            <a:avLst/>
            <a:gdLst/>
            <a:ahLst/>
            <a:cxnLst/>
            <a:rect l="l" t="t" r="r" b="b"/>
            <a:pathLst>
              <a:path w="5079" h="43814">
                <a:moveTo>
                  <a:pt x="4931" y="0"/>
                </a:moveTo>
                <a:lnTo>
                  <a:pt x="0" y="25490"/>
                </a:lnTo>
                <a:lnTo>
                  <a:pt x="1573" y="34653"/>
                </a:lnTo>
                <a:lnTo>
                  <a:pt x="4931" y="43571"/>
                </a:lnTo>
                <a:lnTo>
                  <a:pt x="49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486392" y="4085014"/>
            <a:ext cx="13335" cy="72390"/>
          </a:xfrm>
          <a:custGeom>
            <a:avLst/>
            <a:gdLst/>
            <a:ahLst/>
            <a:cxnLst/>
            <a:rect l="l" t="t" r="r" b="b"/>
            <a:pathLst>
              <a:path w="13335" h="72389">
                <a:moveTo>
                  <a:pt x="12818" y="61102"/>
                </a:moveTo>
                <a:lnTo>
                  <a:pt x="10143" y="61102"/>
                </a:lnTo>
                <a:lnTo>
                  <a:pt x="6626" y="62932"/>
                </a:lnTo>
                <a:lnTo>
                  <a:pt x="8424" y="66280"/>
                </a:lnTo>
                <a:lnTo>
                  <a:pt x="10503" y="69376"/>
                </a:lnTo>
                <a:lnTo>
                  <a:pt x="12818" y="72222"/>
                </a:lnTo>
                <a:lnTo>
                  <a:pt x="12818" y="61102"/>
                </a:lnTo>
                <a:close/>
              </a:path>
              <a:path w="13335" h="72389">
                <a:moveTo>
                  <a:pt x="12818" y="0"/>
                </a:moveTo>
                <a:lnTo>
                  <a:pt x="12240" y="718"/>
                </a:lnTo>
                <a:lnTo>
                  <a:pt x="11129" y="2174"/>
                </a:lnTo>
                <a:lnTo>
                  <a:pt x="11129" y="5645"/>
                </a:lnTo>
                <a:lnTo>
                  <a:pt x="8752" y="5645"/>
                </a:lnTo>
                <a:lnTo>
                  <a:pt x="2571" y="19015"/>
                </a:lnTo>
                <a:lnTo>
                  <a:pt x="0" y="33521"/>
                </a:lnTo>
                <a:lnTo>
                  <a:pt x="1272" y="48410"/>
                </a:lnTo>
                <a:lnTo>
                  <a:pt x="6626" y="62932"/>
                </a:lnTo>
                <a:lnTo>
                  <a:pt x="12818" y="59648"/>
                </a:lnTo>
                <a:lnTo>
                  <a:pt x="12818" y="57865"/>
                </a:lnTo>
                <a:lnTo>
                  <a:pt x="9460" y="48947"/>
                </a:lnTo>
                <a:lnTo>
                  <a:pt x="7886" y="39784"/>
                </a:lnTo>
                <a:lnTo>
                  <a:pt x="12818" y="14293"/>
                </a:lnTo>
                <a:lnTo>
                  <a:pt x="12818" y="0"/>
                </a:lnTo>
                <a:close/>
              </a:path>
              <a:path w="13335" h="72389">
                <a:moveTo>
                  <a:pt x="12818" y="59648"/>
                </a:moveTo>
                <a:lnTo>
                  <a:pt x="6626" y="62932"/>
                </a:lnTo>
                <a:lnTo>
                  <a:pt x="10143" y="61102"/>
                </a:lnTo>
                <a:lnTo>
                  <a:pt x="12818" y="61102"/>
                </a:lnTo>
                <a:lnTo>
                  <a:pt x="12818" y="596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890767" y="2774468"/>
            <a:ext cx="497205" cy="311150"/>
          </a:xfrm>
          <a:custGeom>
            <a:avLst/>
            <a:gdLst/>
            <a:ahLst/>
            <a:cxnLst/>
            <a:rect l="l" t="t" r="r" b="b"/>
            <a:pathLst>
              <a:path w="497204" h="311150">
                <a:moveTo>
                  <a:pt x="489784" y="226315"/>
                </a:moveTo>
                <a:lnTo>
                  <a:pt x="208714" y="226315"/>
                </a:lnTo>
                <a:lnTo>
                  <a:pt x="219746" y="226414"/>
                </a:lnTo>
                <a:lnTo>
                  <a:pt x="230461" y="228584"/>
                </a:lnTo>
                <a:lnTo>
                  <a:pt x="264242" y="256313"/>
                </a:lnTo>
                <a:lnTo>
                  <a:pt x="270294" y="274861"/>
                </a:lnTo>
                <a:lnTo>
                  <a:pt x="495250" y="310909"/>
                </a:lnTo>
                <a:lnTo>
                  <a:pt x="495500" y="308814"/>
                </a:lnTo>
                <a:lnTo>
                  <a:pt x="496345" y="299102"/>
                </a:lnTo>
                <a:lnTo>
                  <a:pt x="496627" y="294176"/>
                </a:lnTo>
                <a:lnTo>
                  <a:pt x="496909" y="284464"/>
                </a:lnTo>
                <a:lnTo>
                  <a:pt x="496909" y="279537"/>
                </a:lnTo>
                <a:lnTo>
                  <a:pt x="491924" y="233139"/>
                </a:lnTo>
                <a:lnTo>
                  <a:pt x="489784" y="226315"/>
                </a:lnTo>
                <a:close/>
              </a:path>
              <a:path w="497204" h="311150">
                <a:moveTo>
                  <a:pt x="217370" y="0"/>
                </a:moveTo>
                <a:lnTo>
                  <a:pt x="212585" y="0"/>
                </a:lnTo>
                <a:lnTo>
                  <a:pt x="207658" y="140"/>
                </a:lnTo>
                <a:lnTo>
                  <a:pt x="168810" y="4222"/>
                </a:lnTo>
                <a:lnTo>
                  <a:pt x="131089" y="13653"/>
                </a:lnTo>
                <a:lnTo>
                  <a:pt x="126443" y="15342"/>
                </a:lnTo>
                <a:lnTo>
                  <a:pt x="121799" y="16890"/>
                </a:lnTo>
                <a:lnTo>
                  <a:pt x="117294" y="18580"/>
                </a:lnTo>
                <a:lnTo>
                  <a:pt x="112791" y="20410"/>
                </a:lnTo>
                <a:lnTo>
                  <a:pt x="108145" y="22238"/>
                </a:lnTo>
                <a:lnTo>
                  <a:pt x="103783" y="24210"/>
                </a:lnTo>
                <a:lnTo>
                  <a:pt x="99278" y="26179"/>
                </a:lnTo>
                <a:lnTo>
                  <a:pt x="94914" y="28291"/>
                </a:lnTo>
                <a:lnTo>
                  <a:pt x="81824" y="35048"/>
                </a:lnTo>
                <a:lnTo>
                  <a:pt x="77602" y="37440"/>
                </a:lnTo>
                <a:lnTo>
                  <a:pt x="73520" y="39974"/>
                </a:lnTo>
                <a:lnTo>
                  <a:pt x="69297" y="42508"/>
                </a:lnTo>
                <a:lnTo>
                  <a:pt x="57052" y="50530"/>
                </a:lnTo>
                <a:lnTo>
                  <a:pt x="53111" y="53486"/>
                </a:lnTo>
                <a:lnTo>
                  <a:pt x="49169" y="56301"/>
                </a:lnTo>
                <a:lnTo>
                  <a:pt x="41428" y="62354"/>
                </a:lnTo>
                <a:lnTo>
                  <a:pt x="37768" y="65450"/>
                </a:lnTo>
                <a:lnTo>
                  <a:pt x="33968" y="68546"/>
                </a:lnTo>
                <a:lnTo>
                  <a:pt x="6380" y="96135"/>
                </a:lnTo>
                <a:lnTo>
                  <a:pt x="3284" y="99935"/>
                </a:lnTo>
                <a:lnTo>
                  <a:pt x="0" y="103830"/>
                </a:lnTo>
                <a:lnTo>
                  <a:pt x="181729" y="235950"/>
                </a:lnTo>
                <a:lnTo>
                  <a:pt x="183401" y="234824"/>
                </a:lnTo>
                <a:lnTo>
                  <a:pt x="185154" y="233777"/>
                </a:lnTo>
                <a:lnTo>
                  <a:pt x="186968" y="232807"/>
                </a:lnTo>
                <a:lnTo>
                  <a:pt x="197682" y="228406"/>
                </a:lnTo>
                <a:lnTo>
                  <a:pt x="208714" y="226315"/>
                </a:lnTo>
                <a:lnTo>
                  <a:pt x="489784" y="226315"/>
                </a:lnTo>
                <a:lnTo>
                  <a:pt x="477736" y="187891"/>
                </a:lnTo>
                <a:lnTo>
                  <a:pt x="455496" y="144945"/>
                </a:lnTo>
                <a:lnTo>
                  <a:pt x="426353" y="105449"/>
                </a:lnTo>
                <a:lnTo>
                  <a:pt x="391459" y="70555"/>
                </a:lnTo>
                <a:lnTo>
                  <a:pt x="351963" y="41412"/>
                </a:lnTo>
                <a:lnTo>
                  <a:pt x="309016" y="19172"/>
                </a:lnTo>
                <a:lnTo>
                  <a:pt x="263768" y="4984"/>
                </a:lnTo>
                <a:lnTo>
                  <a:pt x="217370" y="0"/>
                </a:lnTo>
                <a:close/>
              </a:path>
            </a:pathLst>
          </a:custGeom>
          <a:solidFill>
            <a:srgbClr val="95D9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156949" y="3049329"/>
            <a:ext cx="536575" cy="115570"/>
          </a:xfrm>
          <a:custGeom>
            <a:avLst/>
            <a:gdLst/>
            <a:ahLst/>
            <a:cxnLst/>
            <a:rect l="l" t="t" r="r" b="b"/>
            <a:pathLst>
              <a:path w="536575" h="115569">
                <a:moveTo>
                  <a:pt x="4112" y="0"/>
                </a:moveTo>
                <a:lnTo>
                  <a:pt x="5364" y="8445"/>
                </a:lnTo>
                <a:lnTo>
                  <a:pt x="4691" y="16969"/>
                </a:lnTo>
                <a:lnTo>
                  <a:pt x="1642" y="27040"/>
                </a:lnTo>
                <a:lnTo>
                  <a:pt x="875" y="29089"/>
                </a:lnTo>
                <a:lnTo>
                  <a:pt x="0" y="31092"/>
                </a:lnTo>
                <a:lnTo>
                  <a:pt x="524543" y="115153"/>
                </a:lnTo>
                <a:lnTo>
                  <a:pt x="536022" y="101093"/>
                </a:lnTo>
                <a:lnTo>
                  <a:pt x="529531" y="84203"/>
                </a:lnTo>
                <a:lnTo>
                  <a:pt x="4112" y="0"/>
                </a:lnTo>
                <a:close/>
              </a:path>
            </a:pathLst>
          </a:custGeom>
          <a:solidFill>
            <a:srgbClr val="9DD2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623157" y="3047531"/>
            <a:ext cx="245745" cy="188595"/>
          </a:xfrm>
          <a:custGeom>
            <a:avLst/>
            <a:gdLst/>
            <a:ahLst/>
            <a:cxnLst/>
            <a:rect l="l" t="t" r="r" b="b"/>
            <a:pathLst>
              <a:path w="245745" h="188594">
                <a:moveTo>
                  <a:pt x="30262" y="0"/>
                </a:moveTo>
                <a:lnTo>
                  <a:pt x="69814" y="102891"/>
                </a:lnTo>
                <a:lnTo>
                  <a:pt x="0" y="188329"/>
                </a:lnTo>
                <a:lnTo>
                  <a:pt x="245616" y="131042"/>
                </a:lnTo>
                <a:lnTo>
                  <a:pt x="30262" y="0"/>
                </a:lnTo>
                <a:close/>
              </a:path>
            </a:pathLst>
          </a:custGeom>
          <a:solidFill>
            <a:srgbClr val="9DD2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600986" y="2681008"/>
            <a:ext cx="471805" cy="353695"/>
          </a:xfrm>
          <a:custGeom>
            <a:avLst/>
            <a:gdLst/>
            <a:ahLst/>
            <a:cxnLst/>
            <a:rect l="l" t="t" r="r" b="b"/>
            <a:pathLst>
              <a:path w="471805" h="353694">
                <a:moveTo>
                  <a:pt x="18422" y="0"/>
                </a:moveTo>
                <a:lnTo>
                  <a:pt x="1845" y="7319"/>
                </a:lnTo>
                <a:lnTo>
                  <a:pt x="0" y="25241"/>
                </a:lnTo>
                <a:lnTo>
                  <a:pt x="451397" y="353433"/>
                </a:lnTo>
                <a:lnTo>
                  <a:pt x="455045" y="346537"/>
                </a:lnTo>
                <a:lnTo>
                  <a:pt x="459635" y="340161"/>
                </a:lnTo>
                <a:lnTo>
                  <a:pt x="465134" y="334416"/>
                </a:lnTo>
                <a:lnTo>
                  <a:pt x="471510" y="329411"/>
                </a:lnTo>
                <a:lnTo>
                  <a:pt x="18422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458840" y="2583606"/>
            <a:ext cx="245110" cy="214629"/>
          </a:xfrm>
          <a:custGeom>
            <a:avLst/>
            <a:gdLst/>
            <a:ahLst/>
            <a:cxnLst/>
            <a:rect l="l" t="t" r="r" b="b"/>
            <a:pathLst>
              <a:path w="245110" h="214630">
                <a:moveTo>
                  <a:pt x="0" y="0"/>
                </a:moveTo>
                <a:lnTo>
                  <a:pt x="132730" y="214368"/>
                </a:lnTo>
                <a:lnTo>
                  <a:pt x="143991" y="104720"/>
                </a:lnTo>
                <a:lnTo>
                  <a:pt x="244911" y="60101"/>
                </a:lnTo>
                <a:lnTo>
                  <a:pt x="0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047688" y="3000783"/>
            <a:ext cx="113760" cy="113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894109" y="3086100"/>
            <a:ext cx="187765" cy="2184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392801" y="3997902"/>
            <a:ext cx="104720" cy="927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028248" y="2484093"/>
            <a:ext cx="97155" cy="136525"/>
          </a:xfrm>
          <a:custGeom>
            <a:avLst/>
            <a:gdLst/>
            <a:ahLst/>
            <a:cxnLst/>
            <a:rect l="l" t="t" r="r" b="b"/>
            <a:pathLst>
              <a:path w="97154" h="136525">
                <a:moveTo>
                  <a:pt x="0" y="0"/>
                </a:moveTo>
                <a:lnTo>
                  <a:pt x="96838" y="0"/>
                </a:lnTo>
                <a:lnTo>
                  <a:pt x="96838" y="136390"/>
                </a:lnTo>
                <a:lnTo>
                  <a:pt x="0" y="1363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4009136" y="2418132"/>
            <a:ext cx="125730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50" spc="10" b="0" i="1">
                <a:solidFill>
                  <a:srgbClr val="231F20"/>
                </a:solidFill>
                <a:latin typeface="Bookman Old Style"/>
                <a:cs typeface="Bookman Old Style"/>
              </a:rPr>
              <a:t>b</a:t>
            </a:r>
            <a:endParaRPr sz="1450">
              <a:latin typeface="Bookman Old Style"/>
              <a:cs typeface="Bookman Old Style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933603" y="3055555"/>
            <a:ext cx="0" cy="93345"/>
          </a:xfrm>
          <a:custGeom>
            <a:avLst/>
            <a:gdLst/>
            <a:ahLst/>
            <a:cxnLst/>
            <a:rect l="l" t="t" r="r" b="b"/>
            <a:pathLst>
              <a:path w="0" h="93344">
                <a:moveTo>
                  <a:pt x="0" y="0"/>
                </a:moveTo>
                <a:lnTo>
                  <a:pt x="0" y="92756"/>
                </a:lnTo>
              </a:path>
            </a:pathLst>
          </a:custGeom>
          <a:ln w="8445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78864" y="4918075"/>
            <a:ext cx="7089140" cy="0"/>
          </a:xfrm>
          <a:custGeom>
            <a:avLst/>
            <a:gdLst/>
            <a:ahLst/>
            <a:cxnLst/>
            <a:rect l="l" t="t" r="r" b="b"/>
            <a:pathLst>
              <a:path w="7089140" h="0">
                <a:moveTo>
                  <a:pt x="0" y="0"/>
                </a:moveTo>
                <a:lnTo>
                  <a:pt x="7088798" y="0"/>
                </a:lnTo>
              </a:path>
            </a:pathLst>
          </a:custGeom>
          <a:ln w="381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78864" y="4914265"/>
            <a:ext cx="7093584" cy="0"/>
          </a:xfrm>
          <a:custGeom>
            <a:avLst/>
            <a:gdLst/>
            <a:ahLst/>
            <a:cxnLst/>
            <a:rect l="l" t="t" r="r" b="b"/>
            <a:pathLst>
              <a:path w="7093584" h="0">
                <a:moveTo>
                  <a:pt x="0" y="0"/>
                </a:moveTo>
                <a:lnTo>
                  <a:pt x="7093161" y="0"/>
                </a:lnTo>
              </a:path>
            </a:pathLst>
          </a:custGeom>
          <a:ln w="381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83156" y="1746250"/>
            <a:ext cx="0" cy="3166110"/>
          </a:xfrm>
          <a:custGeom>
            <a:avLst/>
            <a:gdLst/>
            <a:ahLst/>
            <a:cxnLst/>
            <a:rect l="l" t="t" r="r" b="b"/>
            <a:pathLst>
              <a:path w="0" h="3166110">
                <a:moveTo>
                  <a:pt x="0" y="0"/>
                </a:moveTo>
                <a:lnTo>
                  <a:pt x="0" y="3166110"/>
                </a:lnTo>
              </a:path>
            </a:pathLst>
          </a:custGeom>
          <a:ln w="858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78864" y="1743710"/>
            <a:ext cx="7093584" cy="0"/>
          </a:xfrm>
          <a:custGeom>
            <a:avLst/>
            <a:gdLst/>
            <a:ahLst/>
            <a:cxnLst/>
            <a:rect l="l" t="t" r="r" b="b"/>
            <a:pathLst>
              <a:path w="7093584" h="0">
                <a:moveTo>
                  <a:pt x="0" y="0"/>
                </a:moveTo>
                <a:lnTo>
                  <a:pt x="7093161" y="0"/>
                </a:lnTo>
              </a:path>
            </a:pathLst>
          </a:custGeom>
          <a:ln w="508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78864" y="1739264"/>
            <a:ext cx="7089140" cy="0"/>
          </a:xfrm>
          <a:custGeom>
            <a:avLst/>
            <a:gdLst/>
            <a:ahLst/>
            <a:cxnLst/>
            <a:rect l="l" t="t" r="r" b="b"/>
            <a:pathLst>
              <a:path w="7089140" h="0">
                <a:moveTo>
                  <a:pt x="0" y="0"/>
                </a:moveTo>
                <a:lnTo>
                  <a:pt x="7088798" y="0"/>
                </a:lnTo>
              </a:path>
            </a:pathLst>
          </a:custGeom>
          <a:ln w="381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767732" y="1745697"/>
            <a:ext cx="0" cy="3166745"/>
          </a:xfrm>
          <a:custGeom>
            <a:avLst/>
            <a:gdLst/>
            <a:ahLst/>
            <a:cxnLst/>
            <a:rect l="l" t="t" r="r" b="b"/>
            <a:pathLst>
              <a:path w="0" h="3166745">
                <a:moveTo>
                  <a:pt x="0" y="0"/>
                </a:moveTo>
                <a:lnTo>
                  <a:pt x="0" y="3166122"/>
                </a:lnTo>
              </a:path>
            </a:pathLst>
          </a:custGeom>
          <a:ln w="858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23856"/>
            <a:ext cx="8914130" cy="914400"/>
          </a:xfrm>
          <a:custGeom>
            <a:avLst/>
            <a:gdLst/>
            <a:ahLst/>
            <a:cxnLst/>
            <a:rect l="l" t="t" r="r" b="b"/>
            <a:pathLst>
              <a:path w="8914130" h="914400">
                <a:moveTo>
                  <a:pt x="0" y="0"/>
                </a:moveTo>
                <a:lnTo>
                  <a:pt x="8913811" y="0"/>
                </a:lnTo>
                <a:lnTo>
                  <a:pt x="8913811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1294036"/>
            <a:ext cx="34112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Simple</a:t>
            </a:r>
            <a:r>
              <a:rPr dirty="0" spc="-50"/>
              <a:t> </a:t>
            </a:r>
            <a:r>
              <a:rPr dirty="0" spc="-5"/>
              <a:t>Shading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9047" y="2543915"/>
            <a:ext cx="7825740" cy="2518410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2000" spc="-894">
                <a:solidFill>
                  <a:srgbClr val="E07602"/>
                </a:solidFill>
                <a:latin typeface="Wingdings 2"/>
                <a:cs typeface="Wingdings 2"/>
              </a:rPr>
              <a:t></a:t>
            </a:r>
            <a:r>
              <a:rPr dirty="0" sz="2000" spc="409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595959"/>
                </a:solidFill>
                <a:latin typeface="Century Gothic"/>
                <a:cs typeface="Century Gothic"/>
              </a:rPr>
              <a:t>We </a:t>
            </a:r>
            <a:r>
              <a:rPr dirty="0" sz="2000" spc="-5">
                <a:solidFill>
                  <a:srgbClr val="595959"/>
                </a:solidFill>
                <a:latin typeface="Century Gothic"/>
                <a:cs typeface="Century Gothic"/>
              </a:rPr>
              <a:t>model three types </a:t>
            </a:r>
            <a:r>
              <a:rPr dirty="0" sz="2000">
                <a:solidFill>
                  <a:srgbClr val="595959"/>
                </a:solidFill>
                <a:latin typeface="Century Gothic"/>
                <a:cs typeface="Century Gothic"/>
              </a:rPr>
              <a:t>of light </a:t>
            </a:r>
            <a:r>
              <a:rPr dirty="0" sz="2000" spc="-5">
                <a:solidFill>
                  <a:srgbClr val="595959"/>
                </a:solidFill>
                <a:latin typeface="Century Gothic"/>
                <a:cs typeface="Century Gothic"/>
              </a:rPr>
              <a:t>reflected/emitted by</a:t>
            </a:r>
            <a:r>
              <a:rPr dirty="0" sz="2000" spc="85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dirty="0" sz="2000" spc="5">
                <a:solidFill>
                  <a:srgbClr val="595959"/>
                </a:solidFill>
                <a:latin typeface="Century Gothic"/>
                <a:cs typeface="Century Gothic"/>
              </a:rPr>
              <a:t>surfaces</a:t>
            </a:r>
            <a:endParaRPr sz="2000">
              <a:latin typeface="Century Gothic"/>
              <a:cs typeface="Century Gothic"/>
            </a:endParaRPr>
          </a:p>
          <a:p>
            <a:pPr marL="355600">
              <a:lnSpc>
                <a:spcPct val="100000"/>
              </a:lnSpc>
              <a:spcBef>
                <a:spcPts val="600"/>
              </a:spcBef>
              <a:tabLst>
                <a:tab pos="691515" algn="l"/>
              </a:tabLst>
            </a:pPr>
            <a:r>
              <a:rPr dirty="0" sz="1800" spc="-805">
                <a:solidFill>
                  <a:srgbClr val="E4C402"/>
                </a:solidFill>
                <a:latin typeface="Wingdings 2"/>
                <a:cs typeface="Wingdings 2"/>
              </a:rPr>
              <a:t></a:t>
            </a:r>
            <a:r>
              <a:rPr dirty="0" sz="1800" spc="-805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Ambient</a:t>
            </a:r>
            <a:endParaRPr sz="1800">
              <a:latin typeface="Century Gothic"/>
              <a:cs typeface="Century Gothic"/>
            </a:endParaRPr>
          </a:p>
          <a:p>
            <a:pPr marL="698500">
              <a:lnSpc>
                <a:spcPct val="100000"/>
              </a:lnSpc>
              <a:spcBef>
                <a:spcPts val="540"/>
              </a:spcBef>
              <a:tabLst>
                <a:tab pos="1047115" algn="l"/>
              </a:tabLst>
            </a:pPr>
            <a:r>
              <a:rPr dirty="0" sz="1800" spc="-805">
                <a:solidFill>
                  <a:srgbClr val="333333"/>
                </a:solidFill>
                <a:latin typeface="Wingdings 2"/>
                <a:cs typeface="Wingdings 2"/>
              </a:rPr>
              <a:t></a:t>
            </a:r>
            <a:r>
              <a:rPr dirty="0" sz="1800" spc="-805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Light 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that has 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bounced around 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a 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scene…environmental</a:t>
            </a:r>
            <a:r>
              <a:rPr dirty="0" sz="1800" spc="3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light</a:t>
            </a:r>
            <a:endParaRPr sz="1800">
              <a:latin typeface="Century Gothic"/>
              <a:cs typeface="Century Gothic"/>
            </a:endParaRPr>
          </a:p>
          <a:p>
            <a:pPr marL="355600">
              <a:lnSpc>
                <a:spcPct val="100000"/>
              </a:lnSpc>
              <a:spcBef>
                <a:spcPts val="640"/>
              </a:spcBef>
              <a:tabLst>
                <a:tab pos="691515" algn="l"/>
              </a:tabLst>
            </a:pPr>
            <a:r>
              <a:rPr dirty="0" sz="1800" spc="-805">
                <a:solidFill>
                  <a:srgbClr val="E4C402"/>
                </a:solidFill>
                <a:latin typeface="Wingdings 2"/>
                <a:cs typeface="Wingdings 2"/>
              </a:rPr>
              <a:t></a:t>
            </a:r>
            <a:r>
              <a:rPr dirty="0" sz="1800" spc="-805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Specular</a:t>
            </a:r>
            <a:endParaRPr sz="1800">
              <a:latin typeface="Century Gothic"/>
              <a:cs typeface="Century Gothic"/>
            </a:endParaRPr>
          </a:p>
          <a:p>
            <a:pPr marL="698500">
              <a:lnSpc>
                <a:spcPct val="100000"/>
              </a:lnSpc>
              <a:spcBef>
                <a:spcPts val="540"/>
              </a:spcBef>
              <a:tabLst>
                <a:tab pos="1047115" algn="l"/>
              </a:tabLst>
            </a:pPr>
            <a:r>
              <a:rPr dirty="0" sz="1800" spc="-805">
                <a:solidFill>
                  <a:srgbClr val="333333"/>
                </a:solidFill>
                <a:latin typeface="Wingdings 2"/>
                <a:cs typeface="Wingdings 2"/>
              </a:rPr>
              <a:t></a:t>
            </a:r>
            <a:r>
              <a:rPr dirty="0" sz="1800" spc="-805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Light reflected 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at</a:t>
            </a:r>
            <a:r>
              <a:rPr dirty="0" sz="1800" spc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dirty="0" sz="1800" spc="5">
                <a:solidFill>
                  <a:srgbClr val="595959"/>
                </a:solidFill>
                <a:latin typeface="Century Gothic"/>
                <a:cs typeface="Century Gothic"/>
              </a:rPr>
              <a:t>surface</a:t>
            </a:r>
            <a:endParaRPr sz="1800">
              <a:latin typeface="Century Gothic"/>
              <a:cs typeface="Century Gothic"/>
            </a:endParaRPr>
          </a:p>
          <a:p>
            <a:pPr marL="355600">
              <a:lnSpc>
                <a:spcPct val="100000"/>
              </a:lnSpc>
              <a:spcBef>
                <a:spcPts val="640"/>
              </a:spcBef>
              <a:tabLst>
                <a:tab pos="691515" algn="l"/>
              </a:tabLst>
            </a:pPr>
            <a:r>
              <a:rPr dirty="0" sz="1800" spc="-805">
                <a:solidFill>
                  <a:srgbClr val="E4C402"/>
                </a:solidFill>
                <a:latin typeface="Wingdings 2"/>
                <a:cs typeface="Wingdings 2"/>
              </a:rPr>
              <a:t></a:t>
            </a:r>
            <a:r>
              <a:rPr dirty="0" sz="1800" spc="-805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Diffuse</a:t>
            </a:r>
            <a:endParaRPr sz="1800">
              <a:latin typeface="Century Gothic"/>
              <a:cs typeface="Century Gothic"/>
            </a:endParaRPr>
          </a:p>
          <a:p>
            <a:pPr marL="698500">
              <a:lnSpc>
                <a:spcPct val="100000"/>
              </a:lnSpc>
              <a:spcBef>
                <a:spcPts val="640"/>
              </a:spcBef>
              <a:tabLst>
                <a:tab pos="1047115" algn="l"/>
              </a:tabLst>
            </a:pPr>
            <a:r>
              <a:rPr dirty="0" sz="1800" spc="-805">
                <a:solidFill>
                  <a:srgbClr val="333333"/>
                </a:solidFill>
                <a:latin typeface="Wingdings 2"/>
                <a:cs typeface="Wingdings 2"/>
              </a:rPr>
              <a:t></a:t>
            </a:r>
            <a:r>
              <a:rPr dirty="0" sz="1800" spc="-805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Light 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that has 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undergone 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transmission, 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absorption,</a:t>
            </a:r>
            <a:r>
              <a:rPr dirty="0" sz="1800" spc="5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scattering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23856"/>
            <a:ext cx="8914130" cy="914400"/>
          </a:xfrm>
          <a:custGeom>
            <a:avLst/>
            <a:gdLst/>
            <a:ahLst/>
            <a:cxnLst/>
            <a:rect l="l" t="t" r="r" b="b"/>
            <a:pathLst>
              <a:path w="8914130" h="914400">
                <a:moveTo>
                  <a:pt x="0" y="0"/>
                </a:moveTo>
                <a:lnTo>
                  <a:pt x="8913811" y="0"/>
                </a:lnTo>
                <a:lnTo>
                  <a:pt x="8913811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1294036"/>
            <a:ext cx="34112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Simple</a:t>
            </a:r>
            <a:r>
              <a:rPr dirty="0" spc="-50"/>
              <a:t> </a:t>
            </a:r>
            <a:r>
              <a:rPr dirty="0" spc="-5"/>
              <a:t>Shading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640" y="2038720"/>
            <a:ext cx="6539230" cy="246380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348615" algn="l"/>
              </a:tabLst>
            </a:pPr>
            <a:r>
              <a:rPr dirty="0" sz="1800" spc="-805">
                <a:solidFill>
                  <a:srgbClr val="E4C402"/>
                </a:solidFill>
                <a:latin typeface="Wingdings 2"/>
                <a:cs typeface="Wingdings 2"/>
              </a:rPr>
              <a:t></a:t>
            </a:r>
            <a:r>
              <a:rPr dirty="0" sz="1800" spc="-805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Shading</a:t>
            </a:r>
            <a:endParaRPr sz="1800">
              <a:latin typeface="Century Gothic"/>
              <a:cs typeface="Century Gothic"/>
            </a:endParaRPr>
          </a:p>
          <a:p>
            <a:pPr marL="354965">
              <a:lnSpc>
                <a:spcPct val="100000"/>
              </a:lnSpc>
              <a:spcBef>
                <a:spcPts val="540"/>
              </a:spcBef>
              <a:tabLst>
                <a:tab pos="704215" algn="l"/>
              </a:tabLst>
            </a:pPr>
            <a:r>
              <a:rPr dirty="0" sz="1800" spc="-805">
                <a:solidFill>
                  <a:srgbClr val="333333"/>
                </a:solidFill>
                <a:latin typeface="Wingdings 2"/>
                <a:cs typeface="Wingdings 2"/>
              </a:rPr>
              <a:t></a:t>
            </a:r>
            <a:r>
              <a:rPr dirty="0" sz="1800" spc="-805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Using an 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equation 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to 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compute outgoing 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radiance </a:t>
            </a:r>
            <a:r>
              <a:rPr dirty="0" sz="1800" i="1">
                <a:solidFill>
                  <a:srgbClr val="6C6C6C"/>
                </a:solidFill>
                <a:latin typeface="Century Gothic"/>
                <a:cs typeface="Century Gothic"/>
              </a:rPr>
              <a:t>L</a:t>
            </a:r>
            <a:r>
              <a:rPr dirty="0" baseline="-20833" sz="1800" i="1">
                <a:solidFill>
                  <a:srgbClr val="6C6C6C"/>
                </a:solidFill>
                <a:latin typeface="Century Gothic"/>
                <a:cs typeface="Century Gothic"/>
              </a:rPr>
              <a:t>o</a:t>
            </a:r>
            <a:endParaRPr baseline="-20833" sz="1800">
              <a:latin typeface="Century Gothic"/>
              <a:cs typeface="Century Gothic"/>
            </a:endParaRPr>
          </a:p>
          <a:p>
            <a:pPr marL="354965">
              <a:lnSpc>
                <a:spcPct val="100000"/>
              </a:lnSpc>
              <a:spcBef>
                <a:spcPts val="640"/>
              </a:spcBef>
              <a:tabLst>
                <a:tab pos="704215" algn="l"/>
              </a:tabLst>
            </a:pPr>
            <a:r>
              <a:rPr dirty="0" sz="1800" spc="-805">
                <a:solidFill>
                  <a:srgbClr val="333333"/>
                </a:solidFill>
                <a:latin typeface="Wingdings 2"/>
                <a:cs typeface="Wingdings 2"/>
              </a:rPr>
              <a:t></a:t>
            </a:r>
            <a:r>
              <a:rPr dirty="0" sz="1800" spc="-805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Along 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a 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view 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ray</a:t>
            </a:r>
            <a:r>
              <a:rPr dirty="0" sz="1800" spc="-1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dirty="0" sz="1800" b="1">
                <a:solidFill>
                  <a:srgbClr val="595959"/>
                </a:solidFill>
                <a:latin typeface="Century Gothic"/>
                <a:cs typeface="Century Gothic"/>
              </a:rPr>
              <a:t>v</a:t>
            </a:r>
            <a:endParaRPr sz="1800">
              <a:latin typeface="Century Gothic"/>
              <a:cs typeface="Century Gothic"/>
            </a:endParaRPr>
          </a:p>
          <a:p>
            <a:pPr marL="354965">
              <a:lnSpc>
                <a:spcPct val="100000"/>
              </a:lnSpc>
              <a:spcBef>
                <a:spcPts val="540"/>
              </a:spcBef>
              <a:tabLst>
                <a:tab pos="704215" algn="l"/>
              </a:tabLst>
            </a:pPr>
            <a:r>
              <a:rPr dirty="0" sz="1800" spc="-805">
                <a:solidFill>
                  <a:srgbClr val="333333"/>
                </a:solidFill>
                <a:latin typeface="Wingdings 2"/>
                <a:cs typeface="Wingdings 2"/>
              </a:rPr>
              <a:t></a:t>
            </a:r>
            <a:r>
              <a:rPr dirty="0" sz="1800" spc="-805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based 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on material 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properties 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and light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 sources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348615" algn="l"/>
              </a:tabLst>
            </a:pPr>
            <a:r>
              <a:rPr dirty="0" sz="1800" spc="-805">
                <a:solidFill>
                  <a:srgbClr val="E4C402"/>
                </a:solidFill>
                <a:latin typeface="Wingdings 2"/>
                <a:cs typeface="Wingdings 2"/>
              </a:rPr>
              <a:t></a:t>
            </a:r>
            <a:r>
              <a:rPr dirty="0" sz="1800" spc="-805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dirty="0" sz="1800" spc="-45">
                <a:solidFill>
                  <a:srgbClr val="595959"/>
                </a:solidFill>
                <a:latin typeface="Century Gothic"/>
                <a:cs typeface="Century Gothic"/>
              </a:rPr>
              <a:t>We 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will 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focus 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on 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diffuse 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and 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specular</a:t>
            </a:r>
            <a:r>
              <a:rPr dirty="0" sz="1800" spc="5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shading</a:t>
            </a:r>
            <a:endParaRPr sz="1800">
              <a:latin typeface="Century Gothic"/>
              <a:cs typeface="Century Gothic"/>
            </a:endParaRPr>
          </a:p>
          <a:p>
            <a:pPr marL="354965">
              <a:lnSpc>
                <a:spcPct val="100000"/>
              </a:lnSpc>
              <a:spcBef>
                <a:spcPts val="640"/>
              </a:spcBef>
              <a:tabLst>
                <a:tab pos="704215" algn="l"/>
              </a:tabLst>
            </a:pPr>
            <a:r>
              <a:rPr dirty="0" sz="1800" spc="-805">
                <a:solidFill>
                  <a:srgbClr val="333333"/>
                </a:solidFill>
                <a:latin typeface="Wingdings 2"/>
                <a:cs typeface="Wingdings 2"/>
              </a:rPr>
              <a:t></a:t>
            </a:r>
            <a:r>
              <a:rPr dirty="0" sz="1800" spc="-805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c</a:t>
            </a:r>
            <a:r>
              <a:rPr dirty="0" baseline="-20833" sz="1800">
                <a:solidFill>
                  <a:srgbClr val="6C6C6C"/>
                </a:solidFill>
                <a:latin typeface="Century Gothic"/>
                <a:cs typeface="Century Gothic"/>
              </a:rPr>
              <a:t>diff 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= 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diffuse</a:t>
            </a:r>
            <a:r>
              <a:rPr dirty="0" sz="1800" spc="-1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color</a:t>
            </a:r>
            <a:endParaRPr sz="1800">
              <a:latin typeface="Century Gothic"/>
              <a:cs typeface="Century Gothic"/>
            </a:endParaRPr>
          </a:p>
          <a:p>
            <a:pPr marL="354965">
              <a:lnSpc>
                <a:spcPct val="100000"/>
              </a:lnSpc>
              <a:spcBef>
                <a:spcPts val="540"/>
              </a:spcBef>
              <a:tabLst>
                <a:tab pos="704215" algn="l"/>
              </a:tabLst>
            </a:pPr>
            <a:r>
              <a:rPr dirty="0" sz="1800" spc="-805">
                <a:solidFill>
                  <a:srgbClr val="333333"/>
                </a:solidFill>
                <a:latin typeface="Wingdings 2"/>
                <a:cs typeface="Wingdings 2"/>
              </a:rPr>
              <a:t></a:t>
            </a:r>
            <a:r>
              <a:rPr dirty="0" sz="1800" spc="-805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c</a:t>
            </a:r>
            <a:r>
              <a:rPr dirty="0" baseline="-20833" sz="1800">
                <a:solidFill>
                  <a:srgbClr val="6C6C6C"/>
                </a:solidFill>
                <a:latin typeface="Century Gothic"/>
                <a:cs typeface="Century Gothic"/>
              </a:rPr>
              <a:t>spec 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= 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specular color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23856"/>
            <a:ext cx="8914130" cy="914400"/>
          </a:xfrm>
          <a:custGeom>
            <a:avLst/>
            <a:gdLst/>
            <a:ahLst/>
            <a:cxnLst/>
            <a:rect l="l" t="t" r="r" b="b"/>
            <a:pathLst>
              <a:path w="8914130" h="914400">
                <a:moveTo>
                  <a:pt x="0" y="0"/>
                </a:moveTo>
                <a:lnTo>
                  <a:pt x="8913811" y="0"/>
                </a:lnTo>
                <a:lnTo>
                  <a:pt x="8913811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1294036"/>
            <a:ext cx="70700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Diffuse Radiance (book</a:t>
            </a:r>
            <a:r>
              <a:rPr dirty="0" spc="-20"/>
              <a:t> </a:t>
            </a:r>
            <a:r>
              <a:rPr dirty="0"/>
              <a:t>version)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8702" y="2336452"/>
            <a:ext cx="3101340" cy="1807210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2000" spc="-894">
                <a:solidFill>
                  <a:srgbClr val="E07602"/>
                </a:solidFill>
                <a:latin typeface="Wingdings 2"/>
                <a:cs typeface="Wingdings 2"/>
              </a:rPr>
              <a:t></a:t>
            </a:r>
            <a:r>
              <a:rPr dirty="0" sz="2000" spc="400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Century Gothic"/>
                <a:cs typeface="Century Gothic"/>
              </a:rPr>
              <a:t>Depends </a:t>
            </a:r>
            <a:r>
              <a:rPr dirty="0" sz="2000">
                <a:solidFill>
                  <a:srgbClr val="595959"/>
                </a:solidFill>
                <a:latin typeface="Century Gothic"/>
                <a:cs typeface="Century Gothic"/>
              </a:rPr>
              <a:t>on</a:t>
            </a:r>
            <a:endParaRPr sz="2000">
              <a:latin typeface="Century Gothic"/>
              <a:cs typeface="Century Gothic"/>
            </a:endParaRPr>
          </a:p>
          <a:p>
            <a:pPr marL="354965">
              <a:lnSpc>
                <a:spcPct val="100000"/>
              </a:lnSpc>
              <a:spcBef>
                <a:spcPts val="600"/>
              </a:spcBef>
              <a:tabLst>
                <a:tab pos="691515" algn="l"/>
              </a:tabLst>
            </a:pPr>
            <a:r>
              <a:rPr dirty="0" sz="1800" spc="-805">
                <a:solidFill>
                  <a:srgbClr val="E4C402"/>
                </a:solidFill>
                <a:latin typeface="Wingdings 2"/>
                <a:cs typeface="Wingdings 2"/>
              </a:rPr>
              <a:t></a:t>
            </a:r>
            <a:r>
              <a:rPr dirty="0" sz="1800" spc="-805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light</a:t>
            </a:r>
            <a:r>
              <a:rPr dirty="0" sz="1800" spc="-1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irradiance</a:t>
            </a:r>
            <a:endParaRPr sz="1800">
              <a:latin typeface="Century Gothic"/>
              <a:cs typeface="Century Gothic"/>
            </a:endParaRPr>
          </a:p>
          <a:p>
            <a:pPr marL="354965">
              <a:lnSpc>
                <a:spcPct val="100000"/>
              </a:lnSpc>
              <a:spcBef>
                <a:spcPts val="540"/>
              </a:spcBef>
              <a:tabLst>
                <a:tab pos="691515" algn="l"/>
              </a:tabLst>
            </a:pPr>
            <a:r>
              <a:rPr dirty="0" sz="1800" spc="-805">
                <a:solidFill>
                  <a:srgbClr val="E4C402"/>
                </a:solidFill>
                <a:latin typeface="Wingdings 2"/>
                <a:cs typeface="Wingdings 2"/>
              </a:rPr>
              <a:t></a:t>
            </a:r>
            <a:r>
              <a:rPr dirty="0" sz="1800" spc="-805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light 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direction vector</a:t>
            </a:r>
            <a:r>
              <a:rPr dirty="0" sz="1800" spc="-45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dirty="0" sz="1800" i="1">
                <a:solidFill>
                  <a:srgbClr val="6C6C6C"/>
                </a:solidFill>
                <a:latin typeface="Century Gothic"/>
                <a:cs typeface="Century Gothic"/>
              </a:rPr>
              <a:t>l</a:t>
            </a:r>
            <a:endParaRPr sz="1800">
              <a:latin typeface="Century Gothic"/>
              <a:cs typeface="Century Gothic"/>
            </a:endParaRPr>
          </a:p>
          <a:p>
            <a:pPr marL="354965">
              <a:lnSpc>
                <a:spcPct val="100000"/>
              </a:lnSpc>
              <a:spcBef>
                <a:spcPts val="640"/>
              </a:spcBef>
              <a:tabLst>
                <a:tab pos="691515" algn="l"/>
              </a:tabLst>
            </a:pPr>
            <a:r>
              <a:rPr dirty="0" sz="1800" spc="-805">
                <a:solidFill>
                  <a:srgbClr val="E4C402"/>
                </a:solidFill>
                <a:latin typeface="Wingdings 2"/>
                <a:cs typeface="Wingdings 2"/>
              </a:rPr>
              <a:t></a:t>
            </a:r>
            <a:r>
              <a:rPr dirty="0" sz="1800" spc="-805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dirty="0" sz="1800" spc="5">
                <a:solidFill>
                  <a:srgbClr val="595959"/>
                </a:solidFill>
                <a:latin typeface="Century Gothic"/>
                <a:cs typeface="Century Gothic"/>
              </a:rPr>
              <a:t>surface </a:t>
            </a:r>
            <a:r>
              <a:rPr dirty="0" sz="1800" spc="0">
                <a:solidFill>
                  <a:srgbClr val="595959"/>
                </a:solidFill>
                <a:latin typeface="Century Gothic"/>
                <a:cs typeface="Century Gothic"/>
              </a:rPr>
              <a:t>normal</a:t>
            </a:r>
            <a:r>
              <a:rPr dirty="0" sz="1800" spc="-35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dirty="0" sz="1800" i="1">
                <a:solidFill>
                  <a:srgbClr val="6C6C6C"/>
                </a:solidFill>
                <a:latin typeface="Century Gothic"/>
                <a:cs typeface="Century Gothic"/>
              </a:rPr>
              <a:t>n</a:t>
            </a:r>
            <a:endParaRPr sz="1800">
              <a:latin typeface="Century Gothic"/>
              <a:cs typeface="Century Gothic"/>
            </a:endParaRPr>
          </a:p>
          <a:p>
            <a:pPr marL="354965">
              <a:lnSpc>
                <a:spcPct val="100000"/>
              </a:lnSpc>
              <a:spcBef>
                <a:spcPts val="540"/>
              </a:spcBef>
              <a:tabLst>
                <a:tab pos="691515" algn="l"/>
              </a:tabLst>
            </a:pPr>
            <a:r>
              <a:rPr dirty="0" sz="1800" spc="-805">
                <a:solidFill>
                  <a:srgbClr val="E4C402"/>
                </a:solidFill>
                <a:latin typeface="Wingdings 2"/>
                <a:cs typeface="Wingdings 2"/>
              </a:rPr>
              <a:t></a:t>
            </a:r>
            <a:r>
              <a:rPr dirty="0" sz="1800" spc="-805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diffuse color 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c</a:t>
            </a:r>
            <a:r>
              <a:rPr dirty="0" baseline="-20833" sz="1800">
                <a:solidFill>
                  <a:srgbClr val="6C6C6C"/>
                </a:solidFill>
                <a:latin typeface="Century Gothic"/>
                <a:cs typeface="Century Gothic"/>
              </a:rPr>
              <a:t>diff</a:t>
            </a:r>
            <a:endParaRPr baseline="-20833" sz="18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1551" y="4775749"/>
            <a:ext cx="349885" cy="3187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5" i="1">
                <a:latin typeface="Times New Roman"/>
                <a:cs typeface="Times New Roman"/>
              </a:rPr>
              <a:t>d</a:t>
            </a:r>
            <a:r>
              <a:rPr dirty="0" sz="1900" spc="-5" i="1">
                <a:latin typeface="Times New Roman"/>
                <a:cs typeface="Times New Roman"/>
              </a:rPr>
              <a:t>if</a:t>
            </a:r>
            <a:r>
              <a:rPr dirty="0" sz="1900" spc="0" i="1">
                <a:latin typeface="Times New Roman"/>
                <a:cs typeface="Times New Roman"/>
              </a:rPr>
              <a:t>f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9624" y="4302013"/>
            <a:ext cx="1604645" cy="722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r" marR="5080">
              <a:lnSpc>
                <a:spcPts val="2730"/>
              </a:lnSpc>
              <a:spcBef>
                <a:spcPts val="120"/>
              </a:spcBef>
            </a:pPr>
            <a:r>
              <a:rPr dirty="0" baseline="14309" sz="4950" spc="0" i="1">
                <a:latin typeface="Times New Roman"/>
                <a:cs typeface="Times New Roman"/>
              </a:rPr>
              <a:t>c</a:t>
            </a:r>
            <a:r>
              <a:rPr dirty="0" sz="1900" spc="5" i="1">
                <a:latin typeface="Times New Roman"/>
                <a:cs typeface="Times New Roman"/>
              </a:rPr>
              <a:t>d</a:t>
            </a:r>
            <a:r>
              <a:rPr dirty="0" sz="1900" spc="-5" i="1">
                <a:latin typeface="Times New Roman"/>
                <a:cs typeface="Times New Roman"/>
              </a:rPr>
              <a:t>if</a:t>
            </a:r>
            <a:r>
              <a:rPr dirty="0" sz="1900" spc="0" i="1">
                <a:latin typeface="Times New Roman"/>
                <a:cs typeface="Times New Roman"/>
              </a:rPr>
              <a:t>f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730"/>
              </a:lnSpc>
              <a:tabLst>
                <a:tab pos="732155" algn="l"/>
              </a:tabLst>
            </a:pPr>
            <a:r>
              <a:rPr dirty="0" sz="3300" spc="5" i="1">
                <a:latin typeface="Times New Roman"/>
                <a:cs typeface="Times New Roman"/>
              </a:rPr>
              <a:t>L	</a:t>
            </a:r>
            <a:r>
              <a:rPr dirty="0" sz="3300" spc="5">
                <a:latin typeface="Symbol"/>
                <a:cs typeface="Symbol"/>
              </a:rPr>
              <a:t>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833" y="4196494"/>
            <a:ext cx="2853690" cy="532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300" spc="10">
                <a:latin typeface="Symbol"/>
                <a:cs typeface="Symbol"/>
              </a:rPr>
              <a:t></a:t>
            </a:r>
            <a:r>
              <a:rPr dirty="0" sz="3300" spc="-180">
                <a:latin typeface="Times New Roman"/>
                <a:cs typeface="Times New Roman"/>
              </a:rPr>
              <a:t> </a:t>
            </a:r>
            <a:r>
              <a:rPr dirty="0" sz="3300" spc="50" i="1">
                <a:latin typeface="Times New Roman"/>
                <a:cs typeface="Times New Roman"/>
              </a:rPr>
              <a:t>E</a:t>
            </a:r>
            <a:r>
              <a:rPr dirty="0" baseline="-24853" sz="2850" spc="75" i="1">
                <a:latin typeface="Times New Roman"/>
                <a:cs typeface="Times New Roman"/>
              </a:rPr>
              <a:t>L</a:t>
            </a:r>
            <a:r>
              <a:rPr dirty="0" baseline="-24853" sz="2850" spc="-120" i="1">
                <a:latin typeface="Times New Roman"/>
                <a:cs typeface="Times New Roman"/>
              </a:rPr>
              <a:t> </a:t>
            </a:r>
            <a:r>
              <a:rPr dirty="0" sz="3300" spc="10">
                <a:latin typeface="Times New Roman"/>
                <a:cs typeface="Times New Roman"/>
              </a:rPr>
              <a:t>max(</a:t>
            </a:r>
            <a:r>
              <a:rPr dirty="0" sz="3300" spc="10" i="1">
                <a:latin typeface="Times New Roman"/>
                <a:cs typeface="Times New Roman"/>
              </a:rPr>
              <a:t>n</a:t>
            </a:r>
            <a:r>
              <a:rPr dirty="0" sz="3300" spc="-409" i="1">
                <a:latin typeface="Times New Roman"/>
                <a:cs typeface="Times New Roman"/>
              </a:rPr>
              <a:t> </a:t>
            </a:r>
            <a:r>
              <a:rPr dirty="0" sz="3300" spc="0">
                <a:latin typeface="Symbol"/>
                <a:cs typeface="Symbol"/>
              </a:rPr>
              <a:t></a:t>
            </a:r>
            <a:r>
              <a:rPr dirty="0" sz="3300" spc="-459">
                <a:latin typeface="Times New Roman"/>
                <a:cs typeface="Times New Roman"/>
              </a:rPr>
              <a:t> </a:t>
            </a:r>
            <a:r>
              <a:rPr dirty="0" sz="3300" spc="-30" i="1">
                <a:latin typeface="Times New Roman"/>
                <a:cs typeface="Times New Roman"/>
              </a:rPr>
              <a:t>l</a:t>
            </a:r>
            <a:r>
              <a:rPr dirty="0" sz="3300" spc="-30">
                <a:latin typeface="Times New Roman"/>
                <a:cs typeface="Times New Roman"/>
              </a:rPr>
              <a:t>,</a:t>
            </a:r>
            <a:r>
              <a:rPr dirty="0" sz="3300" spc="-409">
                <a:latin typeface="Times New Roman"/>
                <a:cs typeface="Times New Roman"/>
              </a:rPr>
              <a:t> </a:t>
            </a:r>
            <a:r>
              <a:rPr dirty="0" sz="3300" spc="50">
                <a:latin typeface="Times New Roman"/>
                <a:cs typeface="Times New Roman"/>
              </a:rPr>
              <a:t>0)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65137" y="4815519"/>
            <a:ext cx="257175" cy="548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400" spc="-45" i="1">
                <a:latin typeface="Symbol"/>
                <a:cs typeface="Symbol"/>
              </a:rPr>
              <a:t></a:t>
            </a:r>
            <a:endParaRPr sz="3400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58744" y="4836264"/>
            <a:ext cx="3522345" cy="0"/>
          </a:xfrm>
          <a:custGeom>
            <a:avLst/>
            <a:gdLst/>
            <a:ahLst/>
            <a:cxnLst/>
            <a:rect l="l" t="t" r="r" b="b"/>
            <a:pathLst>
              <a:path w="3522345" h="0">
                <a:moveTo>
                  <a:pt x="0" y="0"/>
                </a:moveTo>
                <a:lnTo>
                  <a:pt x="3521775" y="0"/>
                </a:lnTo>
              </a:path>
            </a:pathLst>
          </a:custGeom>
          <a:ln w="208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23856"/>
            <a:ext cx="8914130" cy="914400"/>
          </a:xfrm>
          <a:custGeom>
            <a:avLst/>
            <a:gdLst/>
            <a:ahLst/>
            <a:cxnLst/>
            <a:rect l="l" t="t" r="r" b="b"/>
            <a:pathLst>
              <a:path w="8914130" h="914400">
                <a:moveTo>
                  <a:pt x="0" y="0"/>
                </a:moveTo>
                <a:lnTo>
                  <a:pt x="8913811" y="0"/>
                </a:lnTo>
                <a:lnTo>
                  <a:pt x="8913811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1294036"/>
            <a:ext cx="23050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Irradiance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4584" y="1986609"/>
            <a:ext cx="8452485" cy="1621790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2000" spc="-894">
                <a:solidFill>
                  <a:srgbClr val="E07602"/>
                </a:solidFill>
                <a:latin typeface="Wingdings 2"/>
                <a:cs typeface="Wingdings 2"/>
              </a:rPr>
              <a:t></a:t>
            </a:r>
            <a:r>
              <a:rPr dirty="0" sz="2000" spc="409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Century Gothic"/>
                <a:cs typeface="Century Gothic"/>
              </a:rPr>
              <a:t>Sum </a:t>
            </a:r>
            <a:r>
              <a:rPr dirty="0" sz="2000">
                <a:solidFill>
                  <a:srgbClr val="595959"/>
                </a:solidFill>
                <a:latin typeface="Century Gothic"/>
                <a:cs typeface="Century Gothic"/>
              </a:rPr>
              <a:t>of energies of </a:t>
            </a:r>
            <a:r>
              <a:rPr dirty="0" sz="2000" spc="-5">
                <a:solidFill>
                  <a:srgbClr val="595959"/>
                </a:solidFill>
                <a:latin typeface="Century Gothic"/>
                <a:cs typeface="Century Gothic"/>
              </a:rPr>
              <a:t>photons passing through </a:t>
            </a:r>
            <a:r>
              <a:rPr dirty="0" sz="2000">
                <a:solidFill>
                  <a:srgbClr val="595959"/>
                </a:solidFill>
                <a:latin typeface="Century Gothic"/>
                <a:cs typeface="Century Gothic"/>
              </a:rPr>
              <a:t>a </a:t>
            </a:r>
            <a:r>
              <a:rPr dirty="0" sz="2000" spc="5">
                <a:solidFill>
                  <a:srgbClr val="595959"/>
                </a:solidFill>
                <a:latin typeface="Century Gothic"/>
                <a:cs typeface="Century Gothic"/>
              </a:rPr>
              <a:t>surface </a:t>
            </a:r>
            <a:r>
              <a:rPr dirty="0" sz="2000">
                <a:solidFill>
                  <a:srgbClr val="595959"/>
                </a:solidFill>
                <a:latin typeface="Century Gothic"/>
                <a:cs typeface="Century Gothic"/>
              </a:rPr>
              <a:t>in 1</a:t>
            </a:r>
            <a:r>
              <a:rPr dirty="0" sz="2000" spc="25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Century Gothic"/>
                <a:cs typeface="Century Gothic"/>
              </a:rPr>
              <a:t>second</a:t>
            </a:r>
            <a:endParaRPr sz="2000">
              <a:latin typeface="Century Gothic"/>
              <a:cs typeface="Century Gothic"/>
            </a:endParaRPr>
          </a:p>
          <a:p>
            <a:pPr marL="354965">
              <a:lnSpc>
                <a:spcPct val="100000"/>
              </a:lnSpc>
              <a:spcBef>
                <a:spcPts val="600"/>
              </a:spcBef>
              <a:tabLst>
                <a:tab pos="691515" algn="l"/>
              </a:tabLst>
            </a:pPr>
            <a:r>
              <a:rPr dirty="0" sz="1800" spc="-805">
                <a:solidFill>
                  <a:srgbClr val="E4C402"/>
                </a:solidFill>
                <a:latin typeface="Wingdings 2"/>
                <a:cs typeface="Wingdings 2"/>
              </a:rPr>
              <a:t></a:t>
            </a:r>
            <a:r>
              <a:rPr dirty="0" sz="1800" spc="-805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per unit 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time and 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unit</a:t>
            </a:r>
            <a:r>
              <a:rPr dirty="0" sz="180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Century Gothic"/>
                <a:cs typeface="Century Gothic"/>
              </a:rPr>
              <a:t>area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2000" spc="-894">
                <a:solidFill>
                  <a:srgbClr val="E07602"/>
                </a:solidFill>
                <a:latin typeface="Wingdings 2"/>
                <a:cs typeface="Wingdings 2"/>
              </a:rPr>
              <a:t></a:t>
            </a:r>
            <a:r>
              <a:rPr dirty="0" sz="2000" spc="405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Century Gothic"/>
                <a:cs typeface="Century Gothic"/>
              </a:rPr>
              <a:t>Can </a:t>
            </a:r>
            <a:r>
              <a:rPr dirty="0" sz="2000" spc="-5">
                <a:solidFill>
                  <a:srgbClr val="595959"/>
                </a:solidFill>
                <a:latin typeface="Century Gothic"/>
                <a:cs typeface="Century Gothic"/>
              </a:rPr>
              <a:t>represent </a:t>
            </a:r>
            <a:r>
              <a:rPr dirty="0" sz="2000">
                <a:solidFill>
                  <a:srgbClr val="595959"/>
                </a:solidFill>
                <a:latin typeface="Century Gothic"/>
                <a:cs typeface="Century Gothic"/>
              </a:rPr>
              <a:t>it </a:t>
            </a:r>
            <a:r>
              <a:rPr dirty="0" sz="2000" spc="-5">
                <a:solidFill>
                  <a:srgbClr val="595959"/>
                </a:solidFill>
                <a:latin typeface="Century Gothic"/>
                <a:cs typeface="Century Gothic"/>
              </a:rPr>
              <a:t>as an RGB</a:t>
            </a:r>
            <a:r>
              <a:rPr dirty="0" sz="2000" spc="5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Century Gothic"/>
                <a:cs typeface="Century Gothic"/>
              </a:rPr>
              <a:t>vector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2000" spc="-894">
                <a:solidFill>
                  <a:srgbClr val="E07602"/>
                </a:solidFill>
                <a:latin typeface="Wingdings 2"/>
                <a:cs typeface="Wingdings 2"/>
              </a:rPr>
              <a:t></a:t>
            </a:r>
            <a:r>
              <a:rPr dirty="0" sz="2000" spc="405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595959"/>
                </a:solidFill>
                <a:latin typeface="Century Gothic"/>
                <a:cs typeface="Century Gothic"/>
              </a:rPr>
              <a:t>Surface</a:t>
            </a:r>
            <a:r>
              <a:rPr dirty="0" sz="2000" spc="-1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Century Gothic"/>
                <a:cs typeface="Century Gothic"/>
              </a:rPr>
              <a:t>irradiance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0627" y="4541222"/>
            <a:ext cx="5936267" cy="1948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38552" y="3766342"/>
            <a:ext cx="530860" cy="0"/>
          </a:xfrm>
          <a:custGeom>
            <a:avLst/>
            <a:gdLst/>
            <a:ahLst/>
            <a:cxnLst/>
            <a:rect l="l" t="t" r="r" b="b"/>
            <a:pathLst>
              <a:path w="530860" h="0">
                <a:moveTo>
                  <a:pt x="0" y="0"/>
                </a:moveTo>
                <a:lnTo>
                  <a:pt x="530835" y="0"/>
                </a:lnTo>
              </a:path>
            </a:pathLst>
          </a:custGeom>
          <a:ln w="208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68564" y="3698340"/>
            <a:ext cx="5147310" cy="548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00" spc="5" i="1">
                <a:latin typeface="Times New Roman"/>
                <a:cs typeface="Times New Roman"/>
              </a:rPr>
              <a:t>E</a:t>
            </a:r>
            <a:r>
              <a:rPr dirty="0" sz="3300" spc="-15" i="1">
                <a:latin typeface="Times New Roman"/>
                <a:cs typeface="Times New Roman"/>
              </a:rPr>
              <a:t> </a:t>
            </a:r>
            <a:r>
              <a:rPr dirty="0" sz="3300" spc="5">
                <a:latin typeface="Symbol"/>
                <a:cs typeface="Symbol"/>
              </a:rPr>
              <a:t></a:t>
            </a:r>
            <a:r>
              <a:rPr dirty="0" sz="3300" spc="-85">
                <a:latin typeface="Times New Roman"/>
                <a:cs typeface="Times New Roman"/>
              </a:rPr>
              <a:t> </a:t>
            </a:r>
            <a:r>
              <a:rPr dirty="0" sz="3300" spc="50" i="1">
                <a:latin typeface="Times New Roman"/>
                <a:cs typeface="Times New Roman"/>
              </a:rPr>
              <a:t>E</a:t>
            </a:r>
            <a:r>
              <a:rPr dirty="0" baseline="-24853" sz="2850" spc="75" i="1">
                <a:latin typeface="Times New Roman"/>
                <a:cs typeface="Times New Roman"/>
              </a:rPr>
              <a:t>L</a:t>
            </a:r>
            <a:r>
              <a:rPr dirty="0" baseline="-24853" sz="2850" spc="-352" i="1">
                <a:latin typeface="Times New Roman"/>
                <a:cs typeface="Times New Roman"/>
              </a:rPr>
              <a:t> </a:t>
            </a:r>
            <a:r>
              <a:rPr dirty="0" sz="3300" spc="-35">
                <a:latin typeface="Times New Roman"/>
                <a:cs typeface="Times New Roman"/>
              </a:rPr>
              <a:t>cos(</a:t>
            </a:r>
            <a:r>
              <a:rPr dirty="0" sz="3400" spc="-35" i="1">
                <a:latin typeface="Symbol"/>
                <a:cs typeface="Symbol"/>
              </a:rPr>
              <a:t></a:t>
            </a:r>
            <a:r>
              <a:rPr dirty="0" baseline="-24853" sz="2850" spc="-52" i="1">
                <a:latin typeface="Times New Roman"/>
                <a:cs typeface="Times New Roman"/>
              </a:rPr>
              <a:t>i</a:t>
            </a:r>
            <a:r>
              <a:rPr dirty="0" baseline="-24853" sz="2850" spc="-382" i="1">
                <a:latin typeface="Times New Roman"/>
                <a:cs typeface="Times New Roman"/>
              </a:rPr>
              <a:t> </a:t>
            </a:r>
            <a:r>
              <a:rPr dirty="0" sz="3300" spc="0">
                <a:latin typeface="Times New Roman"/>
                <a:cs typeface="Times New Roman"/>
              </a:rPr>
              <a:t>)</a:t>
            </a:r>
            <a:r>
              <a:rPr dirty="0" sz="3300" spc="-270">
                <a:latin typeface="Times New Roman"/>
                <a:cs typeface="Times New Roman"/>
              </a:rPr>
              <a:t> </a:t>
            </a:r>
            <a:r>
              <a:rPr dirty="0" sz="3300" spc="5">
                <a:latin typeface="Symbol"/>
                <a:cs typeface="Symbol"/>
              </a:rPr>
              <a:t></a:t>
            </a:r>
            <a:r>
              <a:rPr dirty="0" sz="3300" spc="-85">
                <a:latin typeface="Times New Roman"/>
                <a:cs typeface="Times New Roman"/>
              </a:rPr>
              <a:t> </a:t>
            </a:r>
            <a:r>
              <a:rPr dirty="0" sz="3300" spc="50" i="1">
                <a:latin typeface="Times New Roman"/>
                <a:cs typeface="Times New Roman"/>
              </a:rPr>
              <a:t>E</a:t>
            </a:r>
            <a:r>
              <a:rPr dirty="0" baseline="-24853" sz="2850" spc="75" i="1">
                <a:latin typeface="Times New Roman"/>
                <a:cs typeface="Times New Roman"/>
              </a:rPr>
              <a:t>L</a:t>
            </a:r>
            <a:r>
              <a:rPr dirty="0" baseline="-24853" sz="2850" spc="-104" i="1">
                <a:latin typeface="Times New Roman"/>
                <a:cs typeface="Times New Roman"/>
              </a:rPr>
              <a:t> </a:t>
            </a:r>
            <a:r>
              <a:rPr dirty="0" sz="3300" spc="5">
                <a:latin typeface="Times New Roman"/>
                <a:cs typeface="Times New Roman"/>
              </a:rPr>
              <a:t>max(</a:t>
            </a:r>
            <a:r>
              <a:rPr dirty="0" sz="3300" spc="5" i="1">
                <a:latin typeface="Times New Roman"/>
                <a:cs typeface="Times New Roman"/>
              </a:rPr>
              <a:t>n</a:t>
            </a:r>
            <a:r>
              <a:rPr dirty="0" sz="3300" spc="-400" i="1">
                <a:latin typeface="Times New Roman"/>
                <a:cs typeface="Times New Roman"/>
              </a:rPr>
              <a:t> </a:t>
            </a:r>
            <a:r>
              <a:rPr dirty="0" sz="3300" spc="0">
                <a:latin typeface="Symbol"/>
                <a:cs typeface="Symbol"/>
              </a:rPr>
              <a:t></a:t>
            </a:r>
            <a:r>
              <a:rPr dirty="0" sz="3300" spc="-450">
                <a:latin typeface="Times New Roman"/>
                <a:cs typeface="Times New Roman"/>
              </a:rPr>
              <a:t> </a:t>
            </a:r>
            <a:r>
              <a:rPr dirty="0" sz="3300" spc="-30" i="1">
                <a:latin typeface="Times New Roman"/>
                <a:cs typeface="Times New Roman"/>
              </a:rPr>
              <a:t>l</a:t>
            </a:r>
            <a:r>
              <a:rPr dirty="0" sz="3300" spc="-30">
                <a:latin typeface="Times New Roman"/>
                <a:cs typeface="Times New Roman"/>
              </a:rPr>
              <a:t>,</a:t>
            </a:r>
            <a:r>
              <a:rPr dirty="0" sz="3300" spc="-400">
                <a:latin typeface="Times New Roman"/>
                <a:cs typeface="Times New Roman"/>
              </a:rPr>
              <a:t> </a:t>
            </a:r>
            <a:r>
              <a:rPr dirty="0" sz="3300" spc="50">
                <a:latin typeface="Times New Roman"/>
                <a:cs typeface="Times New Roman"/>
              </a:rPr>
              <a:t>0)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23856"/>
            <a:ext cx="8914130" cy="914400"/>
          </a:xfrm>
          <a:custGeom>
            <a:avLst/>
            <a:gdLst/>
            <a:ahLst/>
            <a:cxnLst/>
            <a:rect l="l" t="t" r="r" b="b"/>
            <a:pathLst>
              <a:path w="8914130" h="914400">
                <a:moveTo>
                  <a:pt x="0" y="0"/>
                </a:moveTo>
                <a:lnTo>
                  <a:pt x="8913811" y="0"/>
                </a:lnTo>
                <a:lnTo>
                  <a:pt x="8913811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1324516"/>
            <a:ext cx="726313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Specular Radiance (another</a:t>
            </a:r>
            <a:r>
              <a:rPr dirty="0" sz="3200" spc="-15"/>
              <a:t> </a:t>
            </a:r>
            <a:r>
              <a:rPr dirty="0" sz="3200"/>
              <a:t>version)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655612" y="3812607"/>
            <a:ext cx="3651250" cy="1243965"/>
          </a:xfrm>
          <a:prstGeom prst="rect">
            <a:avLst/>
          </a:prstGeom>
        </p:spPr>
        <p:txBody>
          <a:bodyPr wrap="square" lIns="0" tIns="145415" rIns="0" bIns="0" rtlCol="0" vert="horz">
            <a:spAutoFit/>
          </a:bodyPr>
          <a:lstStyle/>
          <a:p>
            <a:pPr marL="20955">
              <a:lnSpc>
                <a:spcPct val="100000"/>
              </a:lnSpc>
              <a:spcBef>
                <a:spcPts val="1145"/>
              </a:spcBef>
            </a:pPr>
            <a:r>
              <a:rPr dirty="0" sz="2500" spc="25" i="1">
                <a:latin typeface="Times New Roman"/>
                <a:cs typeface="Times New Roman"/>
              </a:rPr>
              <a:t>M</a:t>
            </a:r>
            <a:r>
              <a:rPr dirty="0" baseline="-22988" sz="2175" spc="37" i="1">
                <a:latin typeface="Times New Roman"/>
                <a:cs typeface="Times New Roman"/>
              </a:rPr>
              <a:t>spec</a:t>
            </a:r>
            <a:r>
              <a:rPr dirty="0" baseline="-22988" sz="2175" spc="75" i="1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Symbol"/>
                <a:cs typeface="Symbol"/>
              </a:rPr>
              <a:t></a:t>
            </a:r>
            <a:r>
              <a:rPr dirty="0" sz="2500" spc="-135">
                <a:latin typeface="Times New Roman"/>
                <a:cs typeface="Times New Roman"/>
              </a:rPr>
              <a:t> </a:t>
            </a:r>
            <a:r>
              <a:rPr dirty="0" sz="2500" spc="-10" i="1">
                <a:latin typeface="Times New Roman"/>
                <a:cs typeface="Times New Roman"/>
              </a:rPr>
              <a:t>c</a:t>
            </a:r>
            <a:r>
              <a:rPr dirty="0" baseline="-22988" sz="2175" spc="-15" i="1">
                <a:latin typeface="Times New Roman"/>
                <a:cs typeface="Times New Roman"/>
              </a:rPr>
              <a:t>spec</a:t>
            </a:r>
            <a:r>
              <a:rPr dirty="0" baseline="-22988" sz="2175" spc="7" i="1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Symbol"/>
                <a:cs typeface="Symbol"/>
              </a:rPr>
              <a:t>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25" i="1">
                <a:latin typeface="Times New Roman"/>
                <a:cs typeface="Times New Roman"/>
              </a:rPr>
              <a:t>E</a:t>
            </a:r>
            <a:r>
              <a:rPr dirty="0" baseline="-22988" sz="2175" spc="37" i="1">
                <a:latin typeface="Times New Roman"/>
                <a:cs typeface="Times New Roman"/>
              </a:rPr>
              <a:t>L</a:t>
            </a:r>
            <a:r>
              <a:rPr dirty="0" baseline="-22988" sz="2175" spc="-89" i="1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max(</a:t>
            </a:r>
            <a:r>
              <a:rPr dirty="0" sz="2500" spc="-5" i="1">
                <a:latin typeface="Times New Roman"/>
                <a:cs typeface="Times New Roman"/>
              </a:rPr>
              <a:t>n</a:t>
            </a:r>
            <a:r>
              <a:rPr dirty="0" sz="2500" spc="-305" i="1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Symbol"/>
                <a:cs typeface="Symbol"/>
              </a:rPr>
              <a:t></a:t>
            </a:r>
            <a:r>
              <a:rPr dirty="0" sz="2500" spc="-345">
                <a:latin typeface="Times New Roman"/>
                <a:cs typeface="Times New Roman"/>
              </a:rPr>
              <a:t> </a:t>
            </a:r>
            <a:r>
              <a:rPr dirty="0" sz="2500" spc="-30" i="1">
                <a:latin typeface="Times New Roman"/>
                <a:cs typeface="Times New Roman"/>
              </a:rPr>
              <a:t>l</a:t>
            </a:r>
            <a:r>
              <a:rPr dirty="0" sz="2500" spc="-30">
                <a:latin typeface="Times New Roman"/>
                <a:cs typeface="Times New Roman"/>
              </a:rPr>
              <a:t>,</a:t>
            </a:r>
            <a:r>
              <a:rPr dirty="0" sz="2500" spc="-305">
                <a:latin typeface="Times New Roman"/>
                <a:cs typeface="Times New Roman"/>
              </a:rPr>
              <a:t> </a:t>
            </a:r>
            <a:r>
              <a:rPr dirty="0" sz="2500" spc="30">
                <a:latin typeface="Times New Roman"/>
                <a:cs typeface="Times New Roman"/>
              </a:rPr>
              <a:t>0)</a:t>
            </a:r>
            <a:endParaRPr sz="2500">
              <a:latin typeface="Times New Roman"/>
              <a:cs typeface="Times New Roman"/>
            </a:endParaRPr>
          </a:p>
          <a:p>
            <a:pPr marL="481330">
              <a:lnSpc>
                <a:spcPts val="2250"/>
              </a:lnSpc>
              <a:spcBef>
                <a:spcPts val="1045"/>
              </a:spcBef>
            </a:pPr>
            <a:r>
              <a:rPr dirty="0" u="heavy" sz="2500" spc="19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5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 </a:t>
            </a:r>
            <a:r>
              <a:rPr dirty="0" u="heavy" sz="2500" spc="-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heavy" sz="2500" spc="-4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5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</a:t>
            </a:r>
            <a:r>
              <a:rPr dirty="0" u="heavy" sz="2500" spc="2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2250"/>
              </a:lnSpc>
            </a:pPr>
            <a:r>
              <a:rPr dirty="0" sz="2500" spc="-5" i="1">
                <a:latin typeface="Times New Roman"/>
                <a:cs typeface="Times New Roman"/>
              </a:rPr>
              <a:t>h</a:t>
            </a:r>
            <a:r>
              <a:rPr dirty="0" sz="2500" spc="-120" i="1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0519" y="4903220"/>
            <a:ext cx="53403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 i="1">
                <a:latin typeface="Times New Roman"/>
                <a:cs typeface="Times New Roman"/>
              </a:rPr>
              <a:t>l </a:t>
            </a:r>
            <a:r>
              <a:rPr dirty="0" sz="2500" spc="-5">
                <a:latin typeface="Symbol"/>
                <a:cs typeface="Symbol"/>
              </a:rPr>
              <a:t></a:t>
            </a:r>
            <a:r>
              <a:rPr dirty="0" sz="2500" spc="-500">
                <a:latin typeface="Times New Roman"/>
                <a:cs typeface="Times New Roman"/>
              </a:rPr>
              <a:t> </a:t>
            </a:r>
            <a:r>
              <a:rPr dirty="0" sz="2500" spc="-5" i="1">
                <a:latin typeface="Times New Roman"/>
                <a:cs typeface="Times New Roman"/>
              </a:rPr>
              <a:t>v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7199" y="4970443"/>
            <a:ext cx="0" cy="380365"/>
          </a:xfrm>
          <a:custGeom>
            <a:avLst/>
            <a:gdLst/>
            <a:ahLst/>
            <a:cxnLst/>
            <a:rect l="l" t="t" r="r" b="b"/>
            <a:pathLst>
              <a:path w="0" h="380364">
                <a:moveTo>
                  <a:pt x="0" y="0"/>
                </a:moveTo>
                <a:lnTo>
                  <a:pt x="0" y="380005"/>
                </a:lnTo>
              </a:path>
            </a:pathLst>
          </a:custGeom>
          <a:ln w="156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70117" y="4970443"/>
            <a:ext cx="0" cy="380365"/>
          </a:xfrm>
          <a:custGeom>
            <a:avLst/>
            <a:gdLst/>
            <a:ahLst/>
            <a:cxnLst/>
            <a:rect l="l" t="t" r="r" b="b"/>
            <a:pathLst>
              <a:path w="0" h="380364">
                <a:moveTo>
                  <a:pt x="0" y="0"/>
                </a:moveTo>
                <a:lnTo>
                  <a:pt x="0" y="380005"/>
                </a:lnTo>
              </a:path>
            </a:pathLst>
          </a:custGeom>
          <a:ln w="156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30929" y="4970443"/>
            <a:ext cx="0" cy="380365"/>
          </a:xfrm>
          <a:custGeom>
            <a:avLst/>
            <a:gdLst/>
            <a:ahLst/>
            <a:cxnLst/>
            <a:rect l="l" t="t" r="r" b="b"/>
            <a:pathLst>
              <a:path w="0" h="380364">
                <a:moveTo>
                  <a:pt x="0" y="0"/>
                </a:moveTo>
                <a:lnTo>
                  <a:pt x="0" y="380005"/>
                </a:lnTo>
              </a:path>
            </a:pathLst>
          </a:custGeom>
          <a:ln w="156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83846" y="4970443"/>
            <a:ext cx="0" cy="380365"/>
          </a:xfrm>
          <a:custGeom>
            <a:avLst/>
            <a:gdLst/>
            <a:ahLst/>
            <a:cxnLst/>
            <a:rect l="l" t="t" r="r" b="b"/>
            <a:pathLst>
              <a:path w="0" h="380364">
                <a:moveTo>
                  <a:pt x="0" y="0"/>
                </a:moveTo>
                <a:lnTo>
                  <a:pt x="0" y="380005"/>
                </a:lnTo>
              </a:path>
            </a:pathLst>
          </a:custGeom>
          <a:ln w="156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63872" y="5607882"/>
            <a:ext cx="115125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10" i="1">
                <a:latin typeface="Times New Roman"/>
                <a:cs typeface="Times New Roman"/>
              </a:rPr>
              <a:t>L</a:t>
            </a:r>
            <a:r>
              <a:rPr dirty="0" baseline="-22988" sz="2175" spc="-15" i="1">
                <a:latin typeface="Times New Roman"/>
                <a:cs typeface="Times New Roman"/>
              </a:rPr>
              <a:t>spec </a:t>
            </a:r>
            <a:r>
              <a:rPr dirty="0" sz="2500" spc="25">
                <a:latin typeface="Times New Roman"/>
                <a:cs typeface="Times New Roman"/>
              </a:rPr>
              <a:t>(</a:t>
            </a:r>
            <a:r>
              <a:rPr dirty="0" sz="2500" spc="25" i="1">
                <a:latin typeface="Times New Roman"/>
                <a:cs typeface="Times New Roman"/>
              </a:rPr>
              <a:t>v</a:t>
            </a:r>
            <a:r>
              <a:rPr dirty="0" sz="2500" spc="25">
                <a:latin typeface="Times New Roman"/>
                <a:cs typeface="Times New Roman"/>
              </a:rPr>
              <a:t>)</a:t>
            </a:r>
            <a:r>
              <a:rPr dirty="0" sz="2500" spc="-46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81419" y="5365453"/>
            <a:ext cx="673100" cy="90360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42240" marR="5080" indent="-130175">
              <a:lnSpc>
                <a:spcPct val="114799"/>
              </a:lnSpc>
              <a:spcBef>
                <a:spcPts val="60"/>
              </a:spcBef>
            </a:pPr>
            <a:r>
              <a:rPr dirty="0" u="heavy" sz="25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u="heavy" sz="2500" spc="-3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500" spc="-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heavy" sz="2500" spc="-3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5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8 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 spc="-35">
                <a:latin typeface="Times New Roman"/>
                <a:cs typeface="Times New Roman"/>
              </a:rPr>
              <a:t>8</a:t>
            </a:r>
            <a:r>
              <a:rPr dirty="0" sz="2550" spc="-35" i="1">
                <a:latin typeface="Symbol"/>
                <a:cs typeface="Symbol"/>
              </a:rPr>
              <a:t>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98710" y="5652387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4" h="0">
                <a:moveTo>
                  <a:pt x="0" y="0"/>
                </a:moveTo>
                <a:lnTo>
                  <a:pt x="398965" y="0"/>
                </a:lnTo>
              </a:path>
            </a:pathLst>
          </a:custGeom>
          <a:ln w="156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007278" y="5521141"/>
            <a:ext cx="158115" cy="245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 spc="-5" i="1">
                <a:latin typeface="Times New Roman"/>
                <a:cs typeface="Times New Roman"/>
              </a:rPr>
              <a:t>m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77750" y="5598121"/>
            <a:ext cx="1131570" cy="4178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00" spc="-10">
                <a:latin typeface="Times New Roman"/>
                <a:cs typeface="Times New Roman"/>
              </a:rPr>
              <a:t>cos</a:t>
            </a:r>
            <a:r>
              <a:rPr dirty="0" sz="2500" spc="300">
                <a:latin typeface="Times New Roman"/>
                <a:cs typeface="Times New Roman"/>
              </a:rPr>
              <a:t> </a:t>
            </a:r>
            <a:r>
              <a:rPr dirty="0" sz="2550" spc="50" i="1">
                <a:latin typeface="Symbol"/>
                <a:cs typeface="Symbol"/>
              </a:rPr>
              <a:t></a:t>
            </a:r>
            <a:r>
              <a:rPr dirty="0" baseline="-22988" sz="2175" spc="75" i="1">
                <a:latin typeface="Times New Roman"/>
                <a:cs typeface="Times New Roman"/>
              </a:rPr>
              <a:t>h</a:t>
            </a:r>
            <a:r>
              <a:rPr dirty="0" sz="2500" spc="50" i="1">
                <a:latin typeface="Times New Roman"/>
                <a:cs typeface="Times New Roman"/>
              </a:rPr>
              <a:t>M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08565" y="5821015"/>
            <a:ext cx="349885" cy="245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 spc="-10" i="1">
                <a:latin typeface="Times New Roman"/>
                <a:cs typeface="Times New Roman"/>
              </a:rPr>
              <a:t>s</a:t>
            </a:r>
            <a:r>
              <a:rPr dirty="0" sz="1450" spc="-5" i="1">
                <a:latin typeface="Times New Roman"/>
                <a:cs typeface="Times New Roman"/>
              </a:rPr>
              <a:t>p</a:t>
            </a:r>
            <a:r>
              <a:rPr dirty="0" sz="1450" spc="-15" i="1">
                <a:latin typeface="Times New Roman"/>
                <a:cs typeface="Times New Roman"/>
              </a:rPr>
              <a:t>e</a:t>
            </a:r>
            <a:r>
              <a:rPr dirty="0" sz="1450" spc="-5" i="1">
                <a:latin typeface="Times New Roman"/>
                <a:cs typeface="Times New Roman"/>
              </a:rPr>
              <a:t>c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86127" y="2270999"/>
            <a:ext cx="3547006" cy="30093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00795" y="2573347"/>
            <a:ext cx="39998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entury Gothic"/>
                <a:cs typeface="Century Gothic"/>
              </a:rPr>
              <a:t>This one is </a:t>
            </a:r>
            <a:r>
              <a:rPr dirty="0" sz="1800" spc="-5">
                <a:latin typeface="Century Gothic"/>
                <a:cs typeface="Century Gothic"/>
              </a:rPr>
              <a:t>from </a:t>
            </a:r>
            <a:r>
              <a:rPr dirty="0" sz="1800" spc="-5" i="1">
                <a:latin typeface="Century Gothic"/>
                <a:cs typeface="Century Gothic"/>
              </a:rPr>
              <a:t>Real-Time</a:t>
            </a:r>
            <a:r>
              <a:rPr dirty="0" sz="1800" spc="-25" i="1">
                <a:latin typeface="Century Gothic"/>
                <a:cs typeface="Century Gothic"/>
              </a:rPr>
              <a:t> </a:t>
            </a:r>
            <a:r>
              <a:rPr dirty="0" sz="1800" spc="-5" i="1">
                <a:latin typeface="Century Gothic"/>
                <a:cs typeface="Century Gothic"/>
              </a:rPr>
              <a:t>Rendering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23856"/>
            <a:ext cx="8914130" cy="914400"/>
          </a:xfrm>
          <a:custGeom>
            <a:avLst/>
            <a:gdLst/>
            <a:ahLst/>
            <a:cxnLst/>
            <a:rect l="l" t="t" r="r" b="b"/>
            <a:pathLst>
              <a:path w="8914130" h="914400">
                <a:moveTo>
                  <a:pt x="0" y="0"/>
                </a:moveTo>
                <a:lnTo>
                  <a:pt x="8913811" y="0"/>
                </a:lnTo>
                <a:lnTo>
                  <a:pt x="8913811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1294036"/>
            <a:ext cx="44183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Varying</a:t>
            </a:r>
            <a:r>
              <a:rPr dirty="0" spc="-60"/>
              <a:t> </a:t>
            </a:r>
            <a:r>
              <a:rPr dirty="0" spc="-5"/>
              <a:t>Smoothness</a:t>
            </a:r>
          </a:p>
        </p:txBody>
      </p:sp>
      <p:sp>
        <p:nvSpPr>
          <p:cNvPr id="4" name="object 4"/>
          <p:cNvSpPr/>
          <p:nvPr/>
        </p:nvSpPr>
        <p:spPr>
          <a:xfrm>
            <a:off x="1114424" y="2595562"/>
            <a:ext cx="7610474" cy="36707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2018-09-17T18:45:25Z</dcterms:created>
  <dcterms:modified xsi:type="dcterms:W3CDTF">2018-09-17T18:45:25Z</dcterms:modified>
</cp:coreProperties>
</file>