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9"/>
  </p:notesMasterIdLst>
  <p:handoutMasterIdLst>
    <p:handoutMasterId r:id="rId10"/>
  </p:handoutMasterIdLst>
  <p:sldIdLst>
    <p:sldId id="257" r:id="rId3"/>
    <p:sldId id="258" r:id="rId4"/>
    <p:sldId id="259" r:id="rId5"/>
    <p:sldId id="260" r:id="rId6"/>
    <p:sldId id="261" r:id="rId7"/>
    <p:sldId id="262" r:id="rId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86470" autoAdjust="0"/>
  </p:normalViewPr>
  <p:slideViewPr>
    <p:cSldViewPr showGuides="1">
      <p:cViewPr varScale="1">
        <p:scale>
          <a:sx n="89" d="100"/>
          <a:sy n="89" d="100"/>
        </p:scale>
        <p:origin x="618" y="90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9/13/2015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9/13/2015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9/13/2015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9/13/2015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9/13/2015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9/13/2015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9/13/2015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9/13/2015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9/13/2015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9/13/2015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9/13/2015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9/13/2015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9/13/2015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afi-codez/myo-gestures-control" TargetMode="External"/><Relationship Id="rId2" Type="http://schemas.openxmlformats.org/officeDocument/2006/relationships/hyperlink" Target="https://github.com/NiklasRosenstein/myo-pyth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thalmic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486400" cy="2540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Enabling </a:t>
            </a:r>
            <a:r>
              <a:rPr lang="en-US" dirty="0" err="1"/>
              <a:t>Myo</a:t>
            </a:r>
            <a:r>
              <a:rPr lang="en-US" dirty="0"/>
              <a:t> to general audience like developers, lazy web surfers, presenters </a:t>
            </a:r>
            <a:r>
              <a:rPr lang="en-US" dirty="0" err="1" smtClean="0"/>
              <a:t>etc</a:t>
            </a:r>
            <a:r>
              <a:rPr lang="en-US" dirty="0" smtClean="0"/>
              <a:t> for automation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By :</a:t>
            </a:r>
            <a:endParaRPr lang="en-US" dirty="0"/>
          </a:p>
          <a:p>
            <a:r>
              <a:rPr lang="en-US" dirty="0" smtClean="0"/>
              <a:t>-   Shafi Ulla</a:t>
            </a:r>
          </a:p>
          <a:p>
            <a:r>
              <a:rPr lang="en-US" dirty="0" smtClean="0"/>
              <a:t>-   </a:t>
            </a:r>
            <a:r>
              <a:rPr lang="en-US" dirty="0" err="1" smtClean="0"/>
              <a:t>Sufian</a:t>
            </a:r>
            <a:r>
              <a:rPr lang="en-US" dirty="0" smtClean="0"/>
              <a:t> Kaki</a:t>
            </a:r>
          </a:p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943598" cy="2514601"/>
          </a:xfrm>
        </p:spPr>
        <p:txBody>
          <a:bodyPr/>
          <a:lstStyle/>
          <a:p>
            <a:r>
              <a:rPr lang="en-US" u="sng" dirty="0" smtClean="0"/>
              <a:t>Myo-Gesture-Control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Ease working with </a:t>
            </a:r>
            <a:r>
              <a:rPr lang="en-US" dirty="0" err="1" smtClean="0"/>
              <a:t>Myo</a:t>
            </a:r>
            <a:r>
              <a:rPr lang="en-US" dirty="0" smtClean="0"/>
              <a:t> to </a:t>
            </a:r>
            <a:r>
              <a:rPr lang="en-US" dirty="0" smtClean="0"/>
              <a:t>developers</a:t>
            </a:r>
            <a:r>
              <a:rPr lang="en-US" dirty="0" smtClean="0"/>
              <a:t>, lazy web surfers, presenters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Enable </a:t>
            </a:r>
            <a:r>
              <a:rPr lang="en-US" dirty="0" err="1" smtClean="0"/>
              <a:t>Myo</a:t>
            </a:r>
            <a:r>
              <a:rPr lang="en-US" dirty="0" smtClean="0"/>
              <a:t> to implement their own custom </a:t>
            </a:r>
            <a:r>
              <a:rPr lang="en-US" dirty="0" smtClean="0"/>
              <a:t>listeners</a:t>
            </a:r>
            <a:endParaRPr lang="en-US" dirty="0" smtClean="0"/>
          </a:p>
          <a:p>
            <a:r>
              <a:rPr lang="en-US" dirty="0" smtClean="0"/>
              <a:t>Find use case for house automation using Arduino / Raspberry Pi</a:t>
            </a:r>
          </a:p>
          <a:p>
            <a:pPr marL="4572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and Objective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212" y="3450476"/>
            <a:ext cx="3810000" cy="228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2" y="3733800"/>
            <a:ext cx="4876800" cy="207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Myo</a:t>
            </a:r>
            <a:r>
              <a:rPr lang="en-US" dirty="0" smtClean="0"/>
              <a:t> Driver / </a:t>
            </a:r>
            <a:r>
              <a:rPr lang="en-US" dirty="0" err="1" smtClean="0"/>
              <a:t>Myo</a:t>
            </a:r>
            <a:r>
              <a:rPr lang="en-US" dirty="0" smtClean="0"/>
              <a:t> Connect</a:t>
            </a:r>
            <a:r>
              <a:rPr lang="en-US" dirty="0"/>
              <a:t> </a:t>
            </a:r>
            <a:r>
              <a:rPr lang="en-US" dirty="0" smtClean="0"/>
              <a:t>which works on </a:t>
            </a:r>
            <a:r>
              <a:rPr lang="en-US" dirty="0" smtClean="0"/>
              <a:t>Bluetooth</a:t>
            </a:r>
            <a:r>
              <a:rPr lang="en-US" dirty="0" smtClean="0"/>
              <a:t> </a:t>
            </a:r>
            <a:r>
              <a:rPr lang="en-US" dirty="0" smtClean="0"/>
              <a:t>4.0</a:t>
            </a:r>
          </a:p>
          <a:p>
            <a:pPr lvl="1"/>
            <a:r>
              <a:rPr lang="en-US" dirty="0" smtClean="0"/>
              <a:t>Current app Compatible with Windows &amp; Mac</a:t>
            </a:r>
          </a:p>
          <a:p>
            <a:pPr lvl="1"/>
            <a:r>
              <a:rPr lang="en-US" dirty="0" smtClean="0"/>
              <a:t>Can be make compatible for </a:t>
            </a:r>
            <a:r>
              <a:rPr lang="en-US" dirty="0" err="1" smtClean="0"/>
              <a:t>Andriod</a:t>
            </a:r>
            <a:r>
              <a:rPr lang="en-US" dirty="0" smtClean="0"/>
              <a:t> / Unity (Gaming)</a:t>
            </a:r>
          </a:p>
          <a:p>
            <a:pPr lvl="1"/>
            <a:endParaRPr lang="en-US" dirty="0"/>
          </a:p>
          <a:p>
            <a:r>
              <a:rPr lang="en-US" dirty="0" smtClean="0"/>
              <a:t>Wrapper is writing in Python</a:t>
            </a:r>
          </a:p>
          <a:p>
            <a:r>
              <a:rPr lang="en-US" dirty="0" smtClean="0"/>
              <a:t>Windows environment is set using </a:t>
            </a:r>
            <a:r>
              <a:rPr lang="en-US" dirty="0" err="1" smtClean="0"/>
              <a:t>powershell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&amp; language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828800"/>
            <a:ext cx="9220200" cy="41910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Powerpoint</a:t>
            </a:r>
            <a:r>
              <a:rPr lang="en-US" dirty="0" smtClean="0"/>
              <a:t> Slides control</a:t>
            </a:r>
          </a:p>
          <a:p>
            <a:r>
              <a:rPr lang="en-US" dirty="0" smtClean="0"/>
              <a:t>Build Apps control</a:t>
            </a:r>
          </a:p>
          <a:p>
            <a:r>
              <a:rPr lang="en-US" dirty="0" smtClean="0"/>
              <a:t>Custom Listen or Gestures :</a:t>
            </a:r>
          </a:p>
          <a:p>
            <a:pPr lvl="1"/>
            <a:r>
              <a:rPr lang="en-US" dirty="0" smtClean="0"/>
              <a:t>On Finger Spread – Open </a:t>
            </a:r>
            <a:r>
              <a:rPr lang="en-US" dirty="0" err="1" smtClean="0"/>
              <a:t>monkeybar</a:t>
            </a:r>
            <a:r>
              <a:rPr lang="en-US" dirty="0" smtClean="0"/>
              <a:t> (Any sites)</a:t>
            </a:r>
          </a:p>
          <a:p>
            <a:pPr lvl="1"/>
            <a:r>
              <a:rPr lang="en-US" dirty="0" smtClean="0"/>
              <a:t>On Double tap 	- Send GET/POST/DELET request</a:t>
            </a:r>
          </a:p>
          <a:p>
            <a:pPr lvl="1"/>
            <a:r>
              <a:rPr lang="en-US" dirty="0" smtClean="0"/>
              <a:t>Wave in		- </a:t>
            </a:r>
            <a:r>
              <a:rPr lang="en-US" dirty="0" smtClean="0"/>
              <a:t>Switch ON</a:t>
            </a:r>
            <a:r>
              <a:rPr lang="en-US" dirty="0" smtClean="0"/>
              <a:t> Digital Pin in Arduino </a:t>
            </a:r>
            <a:r>
              <a:rPr lang="en-US" dirty="0" smtClean="0"/>
              <a:t>device</a:t>
            </a:r>
          </a:p>
          <a:p>
            <a:pPr lvl="1"/>
            <a:r>
              <a:rPr lang="en-US" dirty="0" smtClean="0"/>
              <a:t>Wave out		- </a:t>
            </a:r>
            <a:r>
              <a:rPr lang="en-US" dirty="0"/>
              <a:t>Switch </a:t>
            </a:r>
            <a:r>
              <a:rPr lang="en-US" dirty="0" smtClean="0"/>
              <a:t>OFF </a:t>
            </a:r>
            <a:r>
              <a:rPr lang="en-US" dirty="0"/>
              <a:t>Digital Pin in Arduino device</a:t>
            </a:r>
            <a:endParaRPr lang="en-US" dirty="0"/>
          </a:p>
          <a:p>
            <a:pPr lvl="1"/>
            <a:r>
              <a:rPr lang="en-US" dirty="0" smtClean="0"/>
              <a:t>Fist		- Play Movie</a:t>
            </a:r>
          </a:p>
          <a:p>
            <a:endParaRPr lang="en-US" dirty="0" smtClean="0"/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</a:t>
            </a:r>
          </a:p>
          <a:p>
            <a:pPr marL="1508760" lvl="8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.Use in House Automation</a:t>
            </a:r>
          </a:p>
          <a:p>
            <a:r>
              <a:rPr lang="en-US" dirty="0" smtClean="0"/>
              <a:t>Use to control any application in Host operation System ( Windows / </a:t>
            </a:r>
            <a:r>
              <a:rPr lang="en-US" dirty="0" err="1" smtClean="0"/>
              <a:t>MacOs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Python Wrapper can extended to capture action sequence</a:t>
            </a:r>
          </a:p>
          <a:p>
            <a:r>
              <a:rPr lang="en-US" dirty="0" smtClean="0"/>
              <a:t>Provide Gestures/Profile-as-a-service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SDK binding for </a:t>
            </a:r>
            <a:r>
              <a:rPr lang="en-US" dirty="0" err="1" smtClean="0"/>
              <a:t>Myo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github.com/NiklasRosenstein/myo-python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Code Repo</a:t>
            </a:r>
            <a:endParaRPr lang="en-US" dirty="0"/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github.com/shafi-codez/myo-gestures-control</a:t>
            </a:r>
            <a:endParaRPr lang="en-US" dirty="0" smtClean="0"/>
          </a:p>
          <a:p>
            <a:pPr marL="365760" lvl="1" indent="0">
              <a:buNone/>
            </a:pPr>
            <a:endParaRPr lang="en-US" dirty="0"/>
          </a:p>
          <a:p>
            <a:r>
              <a:rPr lang="en-US" dirty="0" smtClean="0"/>
              <a:t>Developer Portal</a:t>
            </a:r>
          </a:p>
          <a:p>
            <a:pPr lvl="1"/>
            <a:r>
              <a:rPr lang="en-US" dirty="0">
                <a:hlinkClick r:id="rId4"/>
              </a:rPr>
              <a:t>https://developer.thalmic.com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2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" id="{8652783A-F43B-4C47-8F3C-48F967BE0382}" vid="{232EED29-0899-40B2-8969-E379F11A5395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0E1DFAE-A563-49ED-B827-D954CB21C6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presentation</Template>
  <TotalTime>0</TotalTime>
  <Words>181</Words>
  <Application>Microsoft Office PowerPoint</Application>
  <PresentationFormat>Custom</PresentationFormat>
  <Paragraphs>61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Palatino Linotype</vt:lpstr>
      <vt:lpstr>Business strategy presentation</vt:lpstr>
      <vt:lpstr>Myo-Gesture-Control</vt:lpstr>
      <vt:lpstr>Goal and Objective</vt:lpstr>
      <vt:lpstr>Technology &amp; language used</vt:lpstr>
      <vt:lpstr>Demo Cases</vt:lpstr>
      <vt:lpstr>Future objectives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2015-09-13T05:26:05Z</dcterms:created>
  <dcterms:modified xsi:type="dcterms:W3CDTF">2015-09-13T20:25:20Z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TC034606639991</vt:lpwstr>
  </property>
</Properties>
</file>