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4"/>
  </p:notesMasterIdLst>
  <p:sldIdLst>
    <p:sldId id="298" r:id="rId2"/>
    <p:sldId id="256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89A16-DAFB-4C35-BBEB-8863D50ADF02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0E8B-3AE8-475E-A6FF-84B6BC93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C0E8B-3AE8-475E-A6FF-84B6BC935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CED9-E328-4ADA-8ECD-92B2A6ADEC95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701C-BF5F-443E-9595-5AFB814FEFD7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4697-72A1-443A-AB98-78B2B0EFEAE3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3378-B636-4D79-8D4B-9F43A50E9101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0EF3-BE12-418C-B348-EF152B5B3DF7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1EEB-97F9-4938-8849-E37B2ECCCA42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9C29-FC4F-42E5-BC34-0E0960ADDA40}" type="datetime1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F5C4-47D3-437E-8E3E-E8F9CF3254E2}" type="datetime1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1017-E1F7-47BD-997E-DC93F2E09487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503E-C382-4E99-95EA-C9C270002085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0CF5-730C-4537-9843-AD5AF0FD17BB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E228-30F2-4604-9FEA-2D332D215141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4C39-F947-441C-A936-B3FBD9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8466" y="191069"/>
            <a:ext cx="9144000" cy="1667514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CSE 304</a:t>
            </a:r>
            <a:br>
              <a:rPr lang="en-US" sz="4400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</a:br>
            <a:r>
              <a:rPr lang="en-US" sz="4400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Database Sessional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28466" y="2018898"/>
            <a:ext cx="9144000" cy="1655762"/>
          </a:xfrm>
        </p:spPr>
        <p:txBody>
          <a:bodyPr/>
          <a:lstStyle/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Tourism management System</a:t>
            </a:r>
          </a:p>
          <a:p>
            <a:r>
              <a:rPr lang="en-US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ERD SUBMISSION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2900" y="4562902"/>
            <a:ext cx="388620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</a:rPr>
              <a:t>Supervised By:</a:t>
            </a:r>
          </a:p>
          <a:p>
            <a:pPr algn="ctr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Ayon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Sen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</a:rPr>
              <a:t>Presented By:</a:t>
            </a:r>
          </a:p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Biplob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Bisswas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(1005101)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MD. Bulbul Sharif (1005108)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8" y="482968"/>
            <a:ext cx="10058400" cy="51570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8" y="25825"/>
            <a:ext cx="10058400" cy="59572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27" y="2946460"/>
            <a:ext cx="4431746" cy="9650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8" y="2946460"/>
            <a:ext cx="7161904" cy="9650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82" y="1829000"/>
            <a:ext cx="9320635" cy="32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1308365"/>
            <a:ext cx="1904762" cy="4241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397254"/>
            <a:ext cx="1523809" cy="40634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62" y="698841"/>
            <a:ext cx="4190476" cy="54603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1905190"/>
            <a:ext cx="1904762" cy="3047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1308365"/>
            <a:ext cx="1904762" cy="4241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52" y="0"/>
            <a:ext cx="8701896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06" y="546460"/>
            <a:ext cx="7301587" cy="57650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02" y="0"/>
            <a:ext cx="6219795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0"/>
            <a:ext cx="584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12" y="0"/>
            <a:ext cx="5515175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67" y="0"/>
            <a:ext cx="4838466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962333"/>
            <a:ext cx="1523809" cy="29333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270270"/>
            <a:ext cx="1523809" cy="43174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540111"/>
            <a:ext cx="3174603" cy="57777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2000428"/>
            <a:ext cx="1523809" cy="28571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365508"/>
            <a:ext cx="1523809" cy="41269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0"/>
            <a:ext cx="70485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17" y="730587"/>
            <a:ext cx="3479365" cy="5396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97" y="2006778"/>
            <a:ext cx="1549206" cy="28444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03" y="1308365"/>
            <a:ext cx="1650794" cy="4241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22" y="927413"/>
            <a:ext cx="5955555" cy="50031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10" y="0"/>
            <a:ext cx="580578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34" y="0"/>
            <a:ext cx="4688732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936936"/>
            <a:ext cx="1523809" cy="29841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238524"/>
            <a:ext cx="1523809" cy="43809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05" y="794079"/>
            <a:ext cx="2476190" cy="52698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1873444"/>
            <a:ext cx="1523809" cy="311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95" y="2952809"/>
            <a:ext cx="1523809" cy="952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" y="229000"/>
            <a:ext cx="10058400" cy="54218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3" y="0"/>
            <a:ext cx="10058400" cy="66589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675" y="1466081"/>
            <a:ext cx="862538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78" y="2602411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2184555"/>
            <a:ext cx="3174603" cy="24888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2889317"/>
            <a:ext cx="5904762" cy="10793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33" y="2889317"/>
            <a:ext cx="9333333" cy="10793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8" y="2000428"/>
            <a:ext cx="10058400" cy="25007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8" y="1079793"/>
            <a:ext cx="10058400" cy="41122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4C39-F947-441C-A936-B3FBD9744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71</Words>
  <Application>Microsoft Office PowerPoint</Application>
  <PresentationFormat>Widescreen</PresentationFormat>
  <Paragraphs>52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Office Theme</vt:lpstr>
      <vt:lpstr>CSE 304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Pias</dc:creator>
  <cp:lastModifiedBy>Pias</cp:lastModifiedBy>
  <cp:revision>6</cp:revision>
  <dcterms:created xsi:type="dcterms:W3CDTF">2014-02-25T15:05:42Z</dcterms:created>
  <dcterms:modified xsi:type="dcterms:W3CDTF">2014-02-25T15:42:42Z</dcterms:modified>
</cp:coreProperties>
</file>