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notesMasterIdLst>
    <p:notesMasterId r:id="rId50"/>
  </p:notesMasterIdLst>
  <p:sldIdLst>
    <p:sldId id="256" r:id="rId2"/>
    <p:sldId id="257" r:id="rId3"/>
    <p:sldId id="263" r:id="rId4"/>
    <p:sldId id="293" r:id="rId5"/>
    <p:sldId id="264" r:id="rId6"/>
    <p:sldId id="265" r:id="rId7"/>
    <p:sldId id="294" r:id="rId8"/>
    <p:sldId id="266" r:id="rId9"/>
    <p:sldId id="267" r:id="rId10"/>
    <p:sldId id="295" r:id="rId11"/>
    <p:sldId id="268" r:id="rId12"/>
    <p:sldId id="269" r:id="rId13"/>
    <p:sldId id="296" r:id="rId14"/>
    <p:sldId id="270" r:id="rId15"/>
    <p:sldId id="271" r:id="rId16"/>
    <p:sldId id="297" r:id="rId17"/>
    <p:sldId id="272" r:id="rId18"/>
    <p:sldId id="273" r:id="rId19"/>
    <p:sldId id="298" r:id="rId20"/>
    <p:sldId id="274" r:id="rId21"/>
    <p:sldId id="275" r:id="rId22"/>
    <p:sldId id="299" r:id="rId23"/>
    <p:sldId id="276" r:id="rId24"/>
    <p:sldId id="277" r:id="rId25"/>
    <p:sldId id="300" r:id="rId26"/>
    <p:sldId id="278" r:id="rId27"/>
    <p:sldId id="279" r:id="rId28"/>
    <p:sldId id="301" r:id="rId29"/>
    <p:sldId id="280" r:id="rId30"/>
    <p:sldId id="281" r:id="rId31"/>
    <p:sldId id="302" r:id="rId32"/>
    <p:sldId id="282" r:id="rId33"/>
    <p:sldId id="283" r:id="rId34"/>
    <p:sldId id="303" r:id="rId35"/>
    <p:sldId id="284" r:id="rId36"/>
    <p:sldId id="285" r:id="rId37"/>
    <p:sldId id="304" r:id="rId38"/>
    <p:sldId id="286" r:id="rId39"/>
    <p:sldId id="287" r:id="rId40"/>
    <p:sldId id="305" r:id="rId41"/>
    <p:sldId id="288" r:id="rId42"/>
    <p:sldId id="289" r:id="rId43"/>
    <p:sldId id="306" r:id="rId44"/>
    <p:sldId id="290" r:id="rId45"/>
    <p:sldId id="291" r:id="rId46"/>
    <p:sldId id="307" r:id="rId47"/>
    <p:sldId id="292" r:id="rId48"/>
    <p:sldId id="262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434" autoAdjust="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559A6-049B-4B4B-B22F-31EB9D5ACD75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0CD39-AD47-4053-B86C-3F7836230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71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0CD39-AD47-4053-B86C-3F7836230C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27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1B94-36BD-4CF4-9575-68311A76A002}" type="datetime1">
              <a:rPr lang="en-US" smtClean="0"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1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3C5C-1256-4427-A44B-20ED82CE5FF6}" type="datetime1">
              <a:rPr lang="en-US" smtClean="0"/>
              <a:t>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6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EC782-DC07-4ABB-B638-F341D890EDED}" type="datetime1">
              <a:rPr lang="en-US" smtClean="0"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64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1E2D8-410F-467F-89F1-94CE7C665775}" type="datetime1">
              <a:rPr lang="en-US" smtClean="0"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8213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0B0A-2585-4EB3-87AF-F748A9DED4A3}" type="datetime1">
              <a:rPr lang="en-US" smtClean="0"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4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9026E-1171-44B8-9C7B-C08B13205D94}" type="datetime1">
              <a:rPr lang="en-US" smtClean="0"/>
              <a:t>2/28/2014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49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74F4-5A91-497A-8D7E-B94D7D0400AE}" type="datetime1">
              <a:rPr lang="en-US" smtClean="0"/>
              <a:t>2/28/2014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02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6257-1C85-4FFA-A678-2E75A5909844}" type="datetime1">
              <a:rPr lang="en-US" smtClean="0"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47299-3700-4C71-ACEA-20EFA3F47EF2}" type="datetime1">
              <a:rPr lang="en-US" smtClean="0"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07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67B9-AF36-4B1F-B7EB-CCA89C9ED1B4}" type="datetime1">
              <a:rPr lang="en-US" smtClean="0"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97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3611C-1A77-4EE1-B026-5BCF79C6FDBE}" type="datetime1">
              <a:rPr lang="en-US" smtClean="0"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48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CB94-5E40-42F0-8C24-B8A84489F69E}" type="datetime1">
              <a:rPr lang="en-US" smtClean="0"/>
              <a:t>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6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E4BA-4DDC-4B1F-AB80-6032975980B7}" type="datetime1">
              <a:rPr lang="en-US" smtClean="0"/>
              <a:t>2/28/2014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98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3B5A9-3B1A-44BE-8FEE-4A93E1D1181F}" type="datetime1">
              <a:rPr lang="en-US" smtClean="0"/>
              <a:t>2/28/2014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54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97B96-37C5-4AB3-991E-2C5BC97FA15B}" type="datetime1">
              <a:rPr lang="en-US" smtClean="0"/>
              <a:t>2/28/2014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81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8999-E331-4B58-AEAD-3225B7E6C43A}" type="datetime1">
              <a:rPr lang="en-US" smtClean="0"/>
              <a:t>2/28/2014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2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04A99-ED39-4616-AB05-5A2FFEA8E562}" type="datetime1">
              <a:rPr lang="en-US" smtClean="0"/>
              <a:t>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9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4E0E1C0-8754-4DCF-9675-AC65ABD2C31F}" type="datetime1">
              <a:rPr lang="en-US" smtClean="0"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3D66C-2EC2-4C05-8D9A-9928C621F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979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  <p:sldLayoutId id="2147483874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9453" y="0"/>
            <a:ext cx="9840036" cy="257119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Educational </a:t>
            </a: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Institutions Management </a:t>
            </a:r>
            <a:r>
              <a:rPr lang="en-US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&amp; Monitoring System</a:t>
            </a:r>
            <a:r>
              <a:rPr lang="en-US" dirty="0"/>
              <a:t/>
            </a:r>
            <a:br>
              <a:rPr lang="en-US" dirty="0"/>
            </a:b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070039" y="3548034"/>
            <a:ext cx="622337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Name                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Kamrul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Shourov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1005097</a:t>
            </a:r>
          </a:p>
          <a:p>
            <a:pPr lvl="2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Mahabub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Zoraf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1005106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Aminul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Haque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Ripon            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1005107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Md. Bulbul Sharif                 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1005108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Ashif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Salman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Rupsha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1005109</a:t>
            </a:r>
          </a:p>
          <a:p>
            <a:pPr lvl="2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58965" y="2522483"/>
            <a:ext cx="5670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Class and Collaboration Diagram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4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nalyzing Students' Profile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103" y="851338"/>
            <a:ext cx="10783613" cy="545486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nalyzing Students' Profile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62" y="898634"/>
            <a:ext cx="10389475" cy="556522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13489" y="1686910"/>
            <a:ext cx="946945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Student’s Performance</a:t>
            </a:r>
          </a:p>
          <a:p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Case: Student’s Performance Monitoring and </a:t>
            </a: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Taking Proper Steps 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udents' Performance Monitoring and Taking Proper Steps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93" y="1063416"/>
            <a:ext cx="11067392" cy="568840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udents' Performance Monitoring and Taking Proper Steps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82" y="819806"/>
            <a:ext cx="11051627" cy="603819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6911" y="1765738"/>
            <a:ext cx="708418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Student’s Performance</a:t>
            </a:r>
          </a:p>
          <a:p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Case: Updating Student’s Profile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pdating Students' Profile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31" y="781380"/>
            <a:ext cx="11146221" cy="582437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pdating Students' Profile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572" y="804041"/>
            <a:ext cx="10657489" cy="564405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1145" y="1765738"/>
            <a:ext cx="721479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Teacher’s Performance</a:t>
            </a:r>
          </a:p>
          <a:p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case: Analyzing Teacher’s Profile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nalyzing Teacher's Profile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86" y="940110"/>
            <a:ext cx="11114690" cy="553951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1977" y="489397"/>
            <a:ext cx="974930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Educational Institutions Management &amp; Monitoring System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Sub Systems: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Registration for Primary School Certificate Examination.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Monitoring Student’s Performance.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3.  Monitoring Teacher’s Performance.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4.  Monitoring Institution’s Performance.</a:t>
            </a:r>
          </a:p>
          <a:p>
            <a:pPr lvl="0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5.  Book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2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nalyzing Teachers' Profile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248" y="740979"/>
            <a:ext cx="10414283" cy="561252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91862" y="1608083"/>
            <a:ext cx="66503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Teacher’s Performance</a:t>
            </a:r>
          </a:p>
          <a:p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case: Training Sessions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raining Sessions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17" y="835572"/>
            <a:ext cx="10862442" cy="558099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raining Sessions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994" y="1008994"/>
            <a:ext cx="10373710" cy="537604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61241" y="1781503"/>
            <a:ext cx="66503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Teacher’s Performance</a:t>
            </a:r>
          </a:p>
          <a:p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Case: Update Trainee’s Profile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pdate Trainee's Profile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45" y="756745"/>
            <a:ext cx="10767848" cy="54864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pdate Trainee's Profile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228" y="977463"/>
            <a:ext cx="10263351" cy="529721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1145" y="1844566"/>
            <a:ext cx="76486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Institution’s Performance</a:t>
            </a:r>
          </a:p>
          <a:p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case: Analyzing Institution’s Profile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nalyzing Institution's Profile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79" y="851338"/>
            <a:ext cx="10752083" cy="570711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nalyzing Institution's Profile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46" y="709448"/>
            <a:ext cx="10657490" cy="56755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8634" y="1403131"/>
            <a:ext cx="1063624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for Primary School Certificate Examination</a:t>
            </a:r>
          </a:p>
          <a:p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Case: Starting Online  Registration</a:t>
            </a:r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9973" y="1891862"/>
            <a:ext cx="74560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Institution’s Performance</a:t>
            </a:r>
          </a:p>
          <a:p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case: Create New Student’s Profile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reating New Student's Profile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277" y="921063"/>
            <a:ext cx="10704786" cy="538514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reating New Student's Profile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696" y="709448"/>
            <a:ext cx="10452537" cy="554946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1600" y="1718441"/>
            <a:ext cx="761214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Institution’s Performance</a:t>
            </a:r>
          </a:p>
          <a:p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Case: Create New Teacher’s Profile</a:t>
            </a:r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reating New Teacher's Profile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79" y="788276"/>
            <a:ext cx="10594428" cy="564405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reating New Teacher's Profile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760" y="1063416"/>
            <a:ext cx="10421006" cy="56755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1403131"/>
            <a:ext cx="973875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Institution’s Performance</a:t>
            </a:r>
          </a:p>
          <a:p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case: Institution’s Performance Monitoring and</a:t>
            </a: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Taking Proper Steps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stitution's Performance Monitoring and Taking Proper Steps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21" y="772510"/>
            <a:ext cx="10783613" cy="562829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stitution's Performance Monitoring and Taking Proper Steps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79" y="819806"/>
            <a:ext cx="10578661" cy="558099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23849" y="1434663"/>
            <a:ext cx="917219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 Distribution</a:t>
            </a:r>
          </a:p>
          <a:p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Case: Calculating Total Number of Students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arting Online Registration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33" y="1190742"/>
            <a:ext cx="10625959" cy="562862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lculating Total No. of Students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83" y="677917"/>
            <a:ext cx="10689020" cy="569135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lculating Total No. Of Students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14" y="835572"/>
            <a:ext cx="10610193" cy="537604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9255" y="1560787"/>
            <a:ext cx="914865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 Distribution</a:t>
            </a:r>
          </a:p>
          <a:p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case: Monitoring Book Distribution Process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nitoring Book Distribution Process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90" y="614855"/>
            <a:ext cx="10957034" cy="59436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nitoring Book Distribution Process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883" y="851338"/>
            <a:ext cx="9869213" cy="540757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13490" y="1576552"/>
            <a:ext cx="92384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 Distribution</a:t>
            </a:r>
          </a:p>
          <a:p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case: Scheduling Book Distribution Process 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heduling Book Distribution Process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52" y="804040"/>
            <a:ext cx="10846676" cy="572288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heduling Book Distribution Process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772" y="819807"/>
            <a:ext cx="9821918" cy="54864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6" y="1532586"/>
            <a:ext cx="10058400" cy="402964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0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arting Online  Registration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78" y="1220178"/>
            <a:ext cx="10941269" cy="563782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9448" y="1355834"/>
            <a:ext cx="1063624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for Primary School Certificate Examination</a:t>
            </a:r>
          </a:p>
          <a:p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Case: Checking Registration Info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ecking Registration Info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87" y="940111"/>
            <a:ext cx="10878206" cy="561834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ecking Registration Info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119" y="1210331"/>
            <a:ext cx="10641725" cy="564766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1623848"/>
            <a:ext cx="726391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Student’s Performance</a:t>
            </a:r>
          </a:p>
          <a:p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Case: Analyzing Student’s Profile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66C-2EC2-4C05-8D9A-9928C621F44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364</TotalTime>
  <Words>280</Words>
  <Application>Microsoft Office PowerPoint</Application>
  <PresentationFormat>Widescreen</PresentationFormat>
  <Paragraphs>136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Century Gothic</vt:lpstr>
      <vt:lpstr>Times New Roman</vt:lpstr>
      <vt:lpstr>Wingdings 3</vt:lpstr>
      <vt:lpstr>Ion</vt:lpstr>
      <vt:lpstr>   Educational Institutions Management                       &amp; Monitoring System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Educational Institutions Management                          &amp; Monitoring System </dc:title>
  <dc:creator>Pias</dc:creator>
  <cp:lastModifiedBy>Pias</cp:lastModifiedBy>
  <cp:revision>42</cp:revision>
  <dcterms:created xsi:type="dcterms:W3CDTF">2014-01-24T17:06:14Z</dcterms:created>
  <dcterms:modified xsi:type="dcterms:W3CDTF">2014-02-28T08:51:19Z</dcterms:modified>
</cp:coreProperties>
</file>