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8" r:id="rId9"/>
    <p:sldId id="269" r:id="rId10"/>
    <p:sldId id="270" r:id="rId11"/>
    <p:sldId id="271" r:id="rId12"/>
    <p:sldId id="260" r:id="rId13"/>
    <p:sldId id="272" r:id="rId14"/>
    <p:sldId id="273" r:id="rId15"/>
    <p:sldId id="274" r:id="rId16"/>
    <p:sldId id="261" r:id="rId17"/>
    <p:sldId id="275" r:id="rId18"/>
    <p:sldId id="276" r:id="rId19"/>
    <p:sldId id="263" r:id="rId20"/>
    <p:sldId id="277" r:id="rId21"/>
    <p:sldId id="278" r:id="rId22"/>
    <p:sldId id="264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DB160-179C-4E78-A9B8-FCB9973C7739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1384A-E2CD-46E6-99A5-46028FDC6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1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1384A-E2CD-46E6-99A5-46028FDC64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9AD7-E899-4A86-B27A-FAE26F245BE2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F1430-4897-45AB-A279-F037135E8B56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85AD-903C-49C8-85C7-14619AFD350F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3DEA-8BEA-42AF-A4DB-BEAFE5C1A49A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21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B0C3-8AE2-4595-B39E-B3B295AD6A4C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8481-A4AA-43A3-8DE2-3B0B96F1BD43}" type="datetime1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135D-74F0-4F76-BC92-5A8F55B0D343}" type="datetime1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92F2-ABAB-40F9-99F6-29C62C941C38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5D89-CF5E-4F57-8372-ADD2FBFACF77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0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D1CF-D373-4927-A29A-13958EBED2F9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2BE-889D-4186-B7CE-C197D8537657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E5DB-6538-46DE-9AF3-210F692321B9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0964-76FC-4050-BFA2-45E1931AEC30}" type="datetime1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9855-AECC-491C-9E6F-D6293574F97A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9EA0-06E5-413F-8C4C-10456D5865CC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0E2B-C6BC-4343-8909-14D9D4B12211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2D13-E1F3-41C6-A69E-DDF0CF7924EE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C69C6E-FDB7-4BB7-B43F-1BC5D46B395A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218" y="313899"/>
            <a:ext cx="9840036" cy="21017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Institutions Management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&amp; Monitoring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618" y="1569493"/>
            <a:ext cx="6728346" cy="1173707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    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ea typeface="Adobe Fangsong Std R" panose="02020400000000000000" pitchFamily="18" charset="-128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0039" y="3548034"/>
            <a:ext cx="62233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Name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Shourov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1005097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Mahabub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Zoraf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1005106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Ripon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1005107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Bulbul Sharif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1005108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Salman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Rupsha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1005109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9313" y="1465749"/>
            <a:ext cx="8298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teacher’s performance is improved, then student’s performance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also be improved.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313" y="2553347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teacher will be under monitoring.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9313" y="3195934"/>
            <a:ext cx="624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Unnecessary training sessions will be eliminated.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692" y="353998"/>
            <a:ext cx="5318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Worthiness of proposed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030" y="2045766"/>
            <a:ext cx="839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may be some wrong information provided by the institution.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989" y="495888"/>
            <a:ext cx="5420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Roadblocks of proposed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4" y="631065"/>
            <a:ext cx="875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Monitoring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476" y="1365835"/>
            <a:ext cx="3809524" cy="50793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1977" y="2463239"/>
            <a:ext cx="7037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Sometimes examination result and attendance report of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Students are taken by education controlling offices.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1977" y="1504128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Existing subsystem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879" y="1655280"/>
            <a:ext cx="7387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Education controlling offices don’t take any effective step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196" y="394138"/>
            <a:ext cx="5396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Problems of existing subsystem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680" y="1538014"/>
            <a:ext cx="8635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 of every semester examination of all students of an institution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be uploaded to the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2680" y="2706601"/>
            <a:ext cx="697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Attendance report will also be uploaded in every week.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2055" y="567559"/>
            <a:ext cx="63193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Scope of Proposed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automated system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696" y="1626165"/>
            <a:ext cx="928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will be helpful to take proper steps to improve students performance.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696" y="2504382"/>
            <a:ext cx="9751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result and attendance will be centrally monitored , there will be significant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improvement in students performance.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703" y="394138"/>
            <a:ext cx="53182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Worthiness of proposed system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6" y="329129"/>
            <a:ext cx="864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Monitoring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Institution’s 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00" y="3821980"/>
            <a:ext cx="4429530" cy="2265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4303" y="2106929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Institutions performance mainly depends  on-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8083" y="2743200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1.Number of specialized teachers.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8083" y="3452648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2.Laboratories facilities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8083" y="4076544"/>
            <a:ext cx="308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3.Teacher-student ratio.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0169" y="4723697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4.Distribution of classes among proper  teachers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7821" y="1103585"/>
            <a:ext cx="30348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subsystem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4662" y="1728556"/>
            <a:ext cx="494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Teacher-student ratio will be analyzed.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662" y="2490951"/>
            <a:ext cx="842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of  specialized teachers will  always be under observation.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4662" y="3131742"/>
            <a:ext cx="10137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Condition of laboratories  will be ranked by an invigilator uploaded to respective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Institutions’ account.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262" y="373154"/>
            <a:ext cx="53182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Worthiness of proposed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675" y="1539370"/>
            <a:ext cx="742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Here, concept of invigilator for laboratories is still manual.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2675" y="2490951"/>
            <a:ext cx="6660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Wrong information may be served by the invigilator.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152" y="520263"/>
            <a:ext cx="54200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Roadblocks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proposed system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592428"/>
            <a:ext cx="7701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Book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81503" y="2033752"/>
            <a:ext cx="8721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of students are taken by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Upazilla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Education Office and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Upazilla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Secondary Education Office from the respective educational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Institutions.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502" y="3389585"/>
            <a:ext cx="926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lists are given to ministry and from the ministry the Textbook Board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Gets the list and publishes the required number of books.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1502" y="4414345"/>
            <a:ext cx="10406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books are distributed to schools by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Upazilla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Education Office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Upazilla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Secondary Education Office.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5477" y="1268838"/>
            <a:ext cx="2964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Existing subsystem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1977" y="489397"/>
            <a:ext cx="97493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Educational Institutions Management &amp; Monitoring System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 Systems: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Registration for Primary School Certificate Examination.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Monitoring Student’s Performance.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 Monitoring Teacher’s Performance.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 Monitoring Institution’s Performance.</a:t>
            </a: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5.  Book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304" y="1966115"/>
            <a:ext cx="9339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information provided by the institutions are wrong then more books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needed to be printed.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4304" y="3138524"/>
            <a:ext cx="546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Sometimes books are sold in black market.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4304" y="3911034"/>
            <a:ext cx="986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Book distribution process is also brings a lot of harassments to the institutions.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983" y="451982"/>
            <a:ext cx="53960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Problems of existing subsystem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5463" y="1913223"/>
            <a:ext cx="9559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every institution must give its student list to the account, textbook board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have a clear idea about required number of books.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5463" y="2942500"/>
            <a:ext cx="6962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tradition of selling books in black market will end.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5463" y="3846784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Necessity of printing extra books will be eliminated.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899" y="565353"/>
            <a:ext cx="5318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Worthiness of proposed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6" y="1532586"/>
            <a:ext cx="10058400" cy="40296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509" y="1607700"/>
            <a:ext cx="95818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Sub-System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879" y="236483"/>
            <a:ext cx="7933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 Primary School Certificate Examination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99" y="2375073"/>
            <a:ext cx="4732805" cy="4237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127" y="2846231"/>
            <a:ext cx="768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year student list is given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Upazilla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Education Office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7127" y="3464417"/>
            <a:ext cx="6906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Upazilla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Education Offices send their lists to Ministry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primary and mass education.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58" y="4391696"/>
            <a:ext cx="626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Ministry completes the registration process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887" y="1654979"/>
            <a:ext cx="6642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it is done manually, a lot of manpower is needed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7887" y="2331076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Naturally a lot of mistakes occur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7887" y="3168203"/>
            <a:ext cx="831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Sometimes schools need to submit the list for more than one time.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705" y="558950"/>
            <a:ext cx="482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Problems of existing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735" y="1599544"/>
            <a:ext cx="9140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will reduce the problems occurred because of being manual.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7735" y="2326757"/>
            <a:ext cx="623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 checking and recovery will be much easier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7735" y="2932485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 manpower will be needed.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7735" y="3663349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Management and monitoring will be much more better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3781" y="558950"/>
            <a:ext cx="5318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Worthiness of proposed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2414" y="1619529"/>
            <a:ext cx="7141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a lot of primary schools in many remote areas.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414" y="2240924"/>
            <a:ext cx="819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schools will face problems to complete online registration.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449" y="527418"/>
            <a:ext cx="5420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Roadblocks of proposed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70" y="566670"/>
            <a:ext cx="900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Monitoring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Teacher’s 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46" y="2730321"/>
            <a:ext cx="3593206" cy="3373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8020" y="1601643"/>
            <a:ext cx="663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teacher must have strong educational background.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8020" y="2524644"/>
            <a:ext cx="694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must be trained to improve their teaching quality.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94" y="1287886"/>
            <a:ext cx="4151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Can’t found who needs training.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9694" y="2823161"/>
            <a:ext cx="6061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teachers enjoy training session as no one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monitor them later.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9694" y="2059632"/>
            <a:ext cx="688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select the trainee, lobbing becomes the main factor.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903" y="425669"/>
            <a:ext cx="539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Problems of existing subsystem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248" y="2011547"/>
            <a:ext cx="859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list of trainee can be made by analyzing the profiles of teachers.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628" y="700840"/>
            <a:ext cx="6319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Scope of Proposed automated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</TotalTime>
  <Words>721</Words>
  <Application>Microsoft Office PowerPoint</Application>
  <PresentationFormat>Widescreen</PresentationFormat>
  <Paragraphs>132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Adobe Fangsong Std R</vt:lpstr>
      <vt:lpstr>Arial</vt:lpstr>
      <vt:lpstr>Calibri</vt:lpstr>
      <vt:lpstr>Century Gothic</vt:lpstr>
      <vt:lpstr>Times New Roman</vt:lpstr>
      <vt:lpstr>Wingdings 3</vt:lpstr>
      <vt:lpstr>Ion</vt:lpstr>
      <vt:lpstr>   Educational Institutions Management                       &amp; Monitoring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Educational Institutions Management                          &amp; Monitoring System </dc:title>
  <dc:creator>Pias</dc:creator>
  <cp:lastModifiedBy>Pias</cp:lastModifiedBy>
  <cp:revision>30</cp:revision>
  <dcterms:created xsi:type="dcterms:W3CDTF">2014-01-24T17:06:14Z</dcterms:created>
  <dcterms:modified xsi:type="dcterms:W3CDTF">2014-02-28T08:51:50Z</dcterms:modified>
</cp:coreProperties>
</file>