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B34DE-18C6-F3CC-02DB-F1290F99B6E4}" v="8" dt="2024-12-13T11:06:45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Rock-Paper-Scissors GUI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/>
              <a:t>A Python Project by Md. Shafi Mahmud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Feel free to ask about the code, logic, or implementation process.</a:t>
            </a: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What is it?</a:t>
            </a:r>
          </a:p>
          <a:p>
            <a:r>
              <a:rPr lang="en-US" sz="1900"/>
              <a:t>- A graphical Rock-Paper-Scissors game developed in Python.</a:t>
            </a:r>
          </a:p>
          <a:p>
            <a:endParaRPr lang="en-US" sz="1900"/>
          </a:p>
          <a:p>
            <a:r>
              <a:rPr lang="en-US" sz="1900"/>
              <a:t>Purpose:</a:t>
            </a:r>
          </a:p>
          <a:p>
            <a:r>
              <a:rPr lang="en-US" sz="1900"/>
              <a:t>- To demonstrate GUI programming with tkinter.</a:t>
            </a:r>
          </a:p>
          <a:p>
            <a:endParaRPr lang="en-US" sz="1900"/>
          </a:p>
          <a:p>
            <a:r>
              <a:rPr lang="en-US" sz="1900"/>
              <a:t>Key Features:</a:t>
            </a:r>
          </a:p>
          <a:p>
            <a:r>
              <a:rPr lang="en-US" sz="1900"/>
              <a:t>- Interactive gameplay.</a:t>
            </a:r>
          </a:p>
          <a:p>
            <a:r>
              <a:rPr lang="en-US" sz="1900"/>
              <a:t>- Dynamic score tracking.</a:t>
            </a:r>
          </a:p>
          <a:p>
            <a:r>
              <a:rPr lang="en-US" sz="1900"/>
              <a:t>- Simple and user-friendly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/>
              <a:t>Technology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r>
              <a:rPr lang="en-US" sz="1900"/>
              <a:t>Programming Language: Python 3</a:t>
            </a:r>
          </a:p>
          <a:p>
            <a:endParaRPr lang="en-US" sz="1900"/>
          </a:p>
          <a:p>
            <a:r>
              <a:rPr lang="en-US" sz="1900"/>
              <a:t>Libraries Used:</a:t>
            </a:r>
          </a:p>
          <a:p>
            <a:r>
              <a:rPr lang="en-US" sz="1900"/>
              <a:t>- tkinter for GUI</a:t>
            </a:r>
          </a:p>
          <a:p>
            <a:r>
              <a:rPr lang="en-US" sz="1900"/>
              <a:t>- random for computer's move</a:t>
            </a:r>
          </a:p>
          <a:p>
            <a:endParaRPr lang="en-US" sz="1900"/>
          </a:p>
          <a:p>
            <a:r>
              <a:rPr lang="en-US" sz="1900"/>
              <a:t>Why Python?</a:t>
            </a:r>
          </a:p>
          <a:p>
            <a:r>
              <a:rPr lang="en-US" sz="1900"/>
              <a:t>- Easy to learn and use.</a:t>
            </a:r>
          </a:p>
          <a:p>
            <a:r>
              <a:rPr lang="en-US" sz="1900"/>
              <a:t>- Comprehensive standard libraries.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Gameplay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Core Functionality: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User selects Rock, Paper, or Scissors.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Computer randomly picks one option.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Result is determined using predefined outcomes.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Key Scenarios: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Rock crushes Scissors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Scissors cut Paper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Paper covers Rock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Draw Case: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Both user and computer choose the same option.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Main Components: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1. rps() Function: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Handles game logic.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Updates result and score dynamically.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2. GUI Elements: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Buttons for user input.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Labels for result and score display.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3. Randomized Computer Choice: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random.randint(1, 3) generates Rock (1), Paper (2), or Scissors (3).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Layout: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Buttons for Rock, Paper, Scissors.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Labels to show the game result and current score.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Footer with attribution.</a:t>
            </a: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User Interaction: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Click buttons to play.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Instant result display.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Real-time score updates.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609600"/>
            <a:ext cx="6411289" cy="1282459"/>
          </a:xfrm>
        </p:spPr>
        <p:txBody>
          <a:bodyPr>
            <a:normAutofit/>
          </a:bodyPr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6" y="2147358"/>
            <a:ext cx="6411289" cy="4076394"/>
          </a:xfrm>
        </p:spPr>
        <p:txBody>
          <a:bodyPr>
            <a:normAutofit/>
          </a:bodyPr>
          <a:lstStyle/>
          <a:p>
            <a:r>
              <a:rPr lang="en-US" sz="1700"/>
              <a:t>Example snippet from the code:</a:t>
            </a:r>
          </a:p>
          <a:p>
            <a:r>
              <a:rPr lang="en-US" sz="1700"/>
              <a:t>if user_choice == computer_choice:</a:t>
            </a:r>
          </a:p>
          <a:p>
            <a:r>
              <a:rPr lang="en-US" sz="1700"/>
              <a:t>    result.set("It's a draw! No points awarded.")</a:t>
            </a:r>
          </a:p>
          <a:p>
            <a:r>
              <a:rPr lang="en-US" sz="1700"/>
              <a:t>else:</a:t>
            </a:r>
          </a:p>
          <a:p>
            <a:r>
              <a:rPr lang="en-US" sz="1700"/>
              <a:t>    result.set(outcomes.get((user_choice, computer_choice), ""))</a:t>
            </a:r>
          </a:p>
          <a:p>
            <a:r>
              <a:rPr lang="en-US" sz="1700"/>
              <a:t>    if (user_choice, computer_choice) in outcomes:</a:t>
            </a:r>
          </a:p>
          <a:p>
            <a:r>
              <a:rPr lang="en-US" sz="1700"/>
              <a:t>        score.set(score.get() + 1 if "win" in outcomes[(user_choice, computer_choice)] else score.get() - 1)</a:t>
            </a:r>
          </a:p>
          <a:p>
            <a:endParaRPr lang="en-US" sz="1700"/>
          </a:p>
          <a:p>
            <a:r>
              <a:rPr lang="en-US" sz="1700"/>
              <a:t>- Efficient handling of game outcomes.</a:t>
            </a:r>
          </a:p>
          <a:p>
            <a:r>
              <a:rPr lang="en-US" sz="1700"/>
              <a:t>- Dynamic result and score update.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16842" y="-2"/>
            <a:ext cx="1026164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How to Run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Steps: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Ensure Python 3.x is installed on your system.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Save the script as rock_paper_scissors.py.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Run the script: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    python rock_paper_scissors.py</a:t>
            </a:r>
            <a:endParaRPr lang="en-US" sz="17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Requirements: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additional libraries needed beyond standard Python.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Key Takeaways:</a:t>
            </a:r>
          </a:p>
          <a:p>
            <a:r>
              <a:rPr lang="en-US" sz="1900"/>
              <a:t>- Demonstrates use of Python for GUI programming.</a:t>
            </a:r>
          </a:p>
          <a:p>
            <a:r>
              <a:rPr lang="en-US" sz="1900"/>
              <a:t>- Implements classic game logic effectively.</a:t>
            </a:r>
          </a:p>
          <a:p>
            <a:r>
              <a:rPr lang="en-US" sz="1900"/>
              <a:t>- Encourages learning through fun projects.</a:t>
            </a:r>
          </a:p>
          <a:p>
            <a:endParaRPr lang="en-US" sz="1900"/>
          </a:p>
          <a:p>
            <a:r>
              <a:rPr lang="en-US" sz="1900"/>
              <a:t>Credits:</a:t>
            </a:r>
          </a:p>
          <a:p>
            <a:r>
              <a:rPr lang="en-US" sz="1900"/>
              <a:t>Developed by Md. Shafi Mahmud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Rock-Paper-Scissors GUI Game</vt:lpstr>
      <vt:lpstr>Introduction</vt:lpstr>
      <vt:lpstr>Technology Stack</vt:lpstr>
      <vt:lpstr>Gameplay Logic</vt:lpstr>
      <vt:lpstr>Code Highlights</vt:lpstr>
      <vt:lpstr>GUI Design</vt:lpstr>
      <vt:lpstr>Code Overview</vt:lpstr>
      <vt:lpstr>How to Run the Game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18</cp:revision>
  <dcterms:created xsi:type="dcterms:W3CDTF">2013-01-27T09:14:16Z</dcterms:created>
  <dcterms:modified xsi:type="dcterms:W3CDTF">2024-12-13T11:07:50Z</dcterms:modified>
  <cp:category/>
</cp:coreProperties>
</file>