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embeddedFontLst>
    <p:embeddedFont>
      <p:font typeface="DM Sans" pitchFamily="2" charset="0"/>
      <p:regular r:id="rId16"/>
    </p:embeddedFont>
    <p:embeddedFont>
      <p:font typeface="Kollektif Bold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3" d="100"/>
          <a:sy n="63" d="100"/>
        </p:scale>
        <p:origin x="119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svg"/><Relationship Id="rId1" Type="http://schemas.openxmlformats.org/officeDocument/2006/relationships/image" Target="../media/image1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svg"/><Relationship Id="rId1" Type="http://schemas.openxmlformats.org/officeDocument/2006/relationships/image" Target="../media/image1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33C31-E571-4F3E-81CD-341E70E3BE76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1E4FE7-4B59-4F66-95F3-77E46241CEF5}">
      <dgm:prSet/>
      <dgm:spPr/>
      <dgm:t>
        <a:bodyPr/>
        <a:lstStyle/>
        <a:p>
          <a:r>
            <a:rPr lang="en-US"/>
            <a:t>Extreme Programming (XP)</a:t>
          </a:r>
        </a:p>
      </dgm:t>
    </dgm:pt>
    <dgm:pt modelId="{1592A2B7-065B-48BB-957D-1D72C799C9D6}" type="parTrans" cxnId="{5D26C962-62B3-4B3A-BA5D-67A55381E17F}">
      <dgm:prSet/>
      <dgm:spPr/>
      <dgm:t>
        <a:bodyPr/>
        <a:lstStyle/>
        <a:p>
          <a:endParaRPr lang="en-US"/>
        </a:p>
      </dgm:t>
    </dgm:pt>
    <dgm:pt modelId="{C769937A-9487-40A1-9F2E-9190E56663BD}" type="sibTrans" cxnId="{5D26C962-62B3-4B3A-BA5D-67A55381E17F}">
      <dgm:prSet/>
      <dgm:spPr/>
      <dgm:t>
        <a:bodyPr/>
        <a:lstStyle/>
        <a:p>
          <a:endParaRPr lang="en-US"/>
        </a:p>
      </dgm:t>
    </dgm:pt>
    <dgm:pt modelId="{20418ABF-1B9F-4368-B731-D55B0D6CC5CC}">
      <dgm:prSet/>
      <dgm:spPr/>
      <dgm:t>
        <a:bodyPr/>
        <a:lstStyle/>
        <a:p>
          <a:r>
            <a:rPr lang="en-US"/>
            <a:t>Core Values of XP</a:t>
          </a:r>
        </a:p>
      </dgm:t>
    </dgm:pt>
    <dgm:pt modelId="{F2CC16E0-4F1F-4B9C-983F-6A55DE12AA8F}" type="parTrans" cxnId="{68480735-7805-4E21-BBE2-48BD3DD5CE6A}">
      <dgm:prSet/>
      <dgm:spPr/>
      <dgm:t>
        <a:bodyPr/>
        <a:lstStyle/>
        <a:p>
          <a:endParaRPr lang="en-US"/>
        </a:p>
      </dgm:t>
    </dgm:pt>
    <dgm:pt modelId="{A4D7DCBD-D4C3-4822-817E-AE5C589DF144}" type="sibTrans" cxnId="{68480735-7805-4E21-BBE2-48BD3DD5CE6A}">
      <dgm:prSet/>
      <dgm:spPr/>
      <dgm:t>
        <a:bodyPr/>
        <a:lstStyle/>
        <a:p>
          <a:endParaRPr lang="en-US"/>
        </a:p>
      </dgm:t>
    </dgm:pt>
    <dgm:pt modelId="{2E2E811A-3CB5-4F9A-9DEC-28C04625678A}">
      <dgm:prSet/>
      <dgm:spPr/>
      <dgm:t>
        <a:bodyPr/>
        <a:lstStyle/>
        <a:p>
          <a:r>
            <a:rPr lang="en-US"/>
            <a:t>Key Practices</a:t>
          </a:r>
        </a:p>
      </dgm:t>
    </dgm:pt>
    <dgm:pt modelId="{E7967DC4-2C88-4A71-9C17-473D3824EF18}" type="parTrans" cxnId="{E8FC394F-CC32-49ED-AE7A-D6BF837844E9}">
      <dgm:prSet/>
      <dgm:spPr/>
      <dgm:t>
        <a:bodyPr/>
        <a:lstStyle/>
        <a:p>
          <a:endParaRPr lang="en-US"/>
        </a:p>
      </dgm:t>
    </dgm:pt>
    <dgm:pt modelId="{ECED7C7E-6B08-4D7D-B388-83BB3C70C701}" type="sibTrans" cxnId="{E8FC394F-CC32-49ED-AE7A-D6BF837844E9}">
      <dgm:prSet/>
      <dgm:spPr/>
      <dgm:t>
        <a:bodyPr/>
        <a:lstStyle/>
        <a:p>
          <a:endParaRPr lang="en-US"/>
        </a:p>
      </dgm:t>
    </dgm:pt>
    <dgm:pt modelId="{E9D5B78D-202E-4D4F-969B-A0DE00F2B985}">
      <dgm:prSet/>
      <dgm:spPr/>
      <dgm:t>
        <a:bodyPr/>
        <a:lstStyle/>
        <a:p>
          <a:r>
            <a:rPr lang="en-US"/>
            <a:t>Benefits of XP</a:t>
          </a:r>
        </a:p>
      </dgm:t>
    </dgm:pt>
    <dgm:pt modelId="{422D29E2-FFD3-4168-84BA-64C8437BEBD6}" type="parTrans" cxnId="{AFD97C5C-5345-446B-8ACD-64A7532F6EA9}">
      <dgm:prSet/>
      <dgm:spPr/>
      <dgm:t>
        <a:bodyPr/>
        <a:lstStyle/>
        <a:p>
          <a:endParaRPr lang="en-US"/>
        </a:p>
      </dgm:t>
    </dgm:pt>
    <dgm:pt modelId="{45D23551-996E-45D2-A1C0-2C8990F57779}" type="sibTrans" cxnId="{AFD97C5C-5345-446B-8ACD-64A7532F6EA9}">
      <dgm:prSet/>
      <dgm:spPr/>
      <dgm:t>
        <a:bodyPr/>
        <a:lstStyle/>
        <a:p>
          <a:endParaRPr lang="en-US"/>
        </a:p>
      </dgm:t>
    </dgm:pt>
    <dgm:pt modelId="{4DA6F6D6-9858-4561-9F9B-366A7C1F870F}">
      <dgm:prSet/>
      <dgm:spPr/>
      <dgm:t>
        <a:bodyPr/>
        <a:lstStyle/>
        <a:p>
          <a:r>
            <a:rPr lang="en-US"/>
            <a:t>Conclusion</a:t>
          </a:r>
        </a:p>
      </dgm:t>
    </dgm:pt>
    <dgm:pt modelId="{A52875F2-EE1B-461E-9B2E-F81D6EC07E2A}" type="parTrans" cxnId="{1941B39F-3B96-4F8D-ACAF-1DA8A09A5169}">
      <dgm:prSet/>
      <dgm:spPr/>
      <dgm:t>
        <a:bodyPr/>
        <a:lstStyle/>
        <a:p>
          <a:endParaRPr lang="en-US"/>
        </a:p>
      </dgm:t>
    </dgm:pt>
    <dgm:pt modelId="{47FD8DE1-208A-4D45-9FA2-D16ECE6D9E56}" type="sibTrans" cxnId="{1941B39F-3B96-4F8D-ACAF-1DA8A09A5169}">
      <dgm:prSet/>
      <dgm:spPr/>
      <dgm:t>
        <a:bodyPr/>
        <a:lstStyle/>
        <a:p>
          <a:endParaRPr lang="en-US"/>
        </a:p>
      </dgm:t>
    </dgm:pt>
    <dgm:pt modelId="{A0E1A502-E125-48AF-ADC3-1D0103B3B1FA}" type="pres">
      <dgm:prSet presAssocID="{24E33C31-E571-4F3E-81CD-341E70E3BE76}" presName="outerComposite" presStyleCnt="0">
        <dgm:presLayoutVars>
          <dgm:chMax val="5"/>
          <dgm:dir/>
          <dgm:resizeHandles val="exact"/>
        </dgm:presLayoutVars>
      </dgm:prSet>
      <dgm:spPr/>
    </dgm:pt>
    <dgm:pt modelId="{04D3242E-53D8-4B4B-A8DA-5E13657200BF}" type="pres">
      <dgm:prSet presAssocID="{24E33C31-E571-4F3E-81CD-341E70E3BE76}" presName="dummyMaxCanvas" presStyleCnt="0">
        <dgm:presLayoutVars/>
      </dgm:prSet>
      <dgm:spPr/>
    </dgm:pt>
    <dgm:pt modelId="{563FEB4D-762C-4F85-BE40-3D8AB8E3CA50}" type="pres">
      <dgm:prSet presAssocID="{24E33C31-E571-4F3E-81CD-341E70E3BE76}" presName="FiveNodes_1" presStyleLbl="node1" presStyleIdx="0" presStyleCnt="5">
        <dgm:presLayoutVars>
          <dgm:bulletEnabled val="1"/>
        </dgm:presLayoutVars>
      </dgm:prSet>
      <dgm:spPr/>
    </dgm:pt>
    <dgm:pt modelId="{C0084A6D-65B3-46FB-82C8-F54567460FF9}" type="pres">
      <dgm:prSet presAssocID="{24E33C31-E571-4F3E-81CD-341E70E3BE76}" presName="FiveNodes_2" presStyleLbl="node1" presStyleIdx="1" presStyleCnt="5">
        <dgm:presLayoutVars>
          <dgm:bulletEnabled val="1"/>
        </dgm:presLayoutVars>
      </dgm:prSet>
      <dgm:spPr/>
    </dgm:pt>
    <dgm:pt modelId="{DE69730B-9C79-4BCE-BDD5-2E45F25EAA57}" type="pres">
      <dgm:prSet presAssocID="{24E33C31-E571-4F3E-81CD-341E70E3BE76}" presName="FiveNodes_3" presStyleLbl="node1" presStyleIdx="2" presStyleCnt="5">
        <dgm:presLayoutVars>
          <dgm:bulletEnabled val="1"/>
        </dgm:presLayoutVars>
      </dgm:prSet>
      <dgm:spPr/>
    </dgm:pt>
    <dgm:pt modelId="{F6BD1C6B-2DA4-407F-A8EC-39FD128A304D}" type="pres">
      <dgm:prSet presAssocID="{24E33C31-E571-4F3E-81CD-341E70E3BE76}" presName="FiveNodes_4" presStyleLbl="node1" presStyleIdx="3" presStyleCnt="5">
        <dgm:presLayoutVars>
          <dgm:bulletEnabled val="1"/>
        </dgm:presLayoutVars>
      </dgm:prSet>
      <dgm:spPr/>
    </dgm:pt>
    <dgm:pt modelId="{C61034BD-4B93-4A44-9074-9D8FDA3C9D87}" type="pres">
      <dgm:prSet presAssocID="{24E33C31-E571-4F3E-81CD-341E70E3BE76}" presName="FiveNodes_5" presStyleLbl="node1" presStyleIdx="4" presStyleCnt="5">
        <dgm:presLayoutVars>
          <dgm:bulletEnabled val="1"/>
        </dgm:presLayoutVars>
      </dgm:prSet>
      <dgm:spPr/>
    </dgm:pt>
    <dgm:pt modelId="{86C15AB7-7AB3-4ED8-B9BE-883309D1BC46}" type="pres">
      <dgm:prSet presAssocID="{24E33C31-E571-4F3E-81CD-341E70E3BE76}" presName="FiveConn_1-2" presStyleLbl="fgAccFollowNode1" presStyleIdx="0" presStyleCnt="4">
        <dgm:presLayoutVars>
          <dgm:bulletEnabled val="1"/>
        </dgm:presLayoutVars>
      </dgm:prSet>
      <dgm:spPr/>
    </dgm:pt>
    <dgm:pt modelId="{3DCE4789-44F2-4DBF-8164-D136266E47D0}" type="pres">
      <dgm:prSet presAssocID="{24E33C31-E571-4F3E-81CD-341E70E3BE76}" presName="FiveConn_2-3" presStyleLbl="fgAccFollowNode1" presStyleIdx="1" presStyleCnt="4">
        <dgm:presLayoutVars>
          <dgm:bulletEnabled val="1"/>
        </dgm:presLayoutVars>
      </dgm:prSet>
      <dgm:spPr/>
    </dgm:pt>
    <dgm:pt modelId="{470AD59F-A87C-4966-9A39-2B8F12A328C7}" type="pres">
      <dgm:prSet presAssocID="{24E33C31-E571-4F3E-81CD-341E70E3BE76}" presName="FiveConn_3-4" presStyleLbl="fgAccFollowNode1" presStyleIdx="2" presStyleCnt="4">
        <dgm:presLayoutVars>
          <dgm:bulletEnabled val="1"/>
        </dgm:presLayoutVars>
      </dgm:prSet>
      <dgm:spPr/>
    </dgm:pt>
    <dgm:pt modelId="{5DCA93AC-C4D1-461E-8B86-1D09554648F0}" type="pres">
      <dgm:prSet presAssocID="{24E33C31-E571-4F3E-81CD-341E70E3BE76}" presName="FiveConn_4-5" presStyleLbl="fgAccFollowNode1" presStyleIdx="3" presStyleCnt="4">
        <dgm:presLayoutVars>
          <dgm:bulletEnabled val="1"/>
        </dgm:presLayoutVars>
      </dgm:prSet>
      <dgm:spPr/>
    </dgm:pt>
    <dgm:pt modelId="{79755121-2264-45BC-9D91-7CFE1D991133}" type="pres">
      <dgm:prSet presAssocID="{24E33C31-E571-4F3E-81CD-341E70E3BE76}" presName="FiveNodes_1_text" presStyleLbl="node1" presStyleIdx="4" presStyleCnt="5">
        <dgm:presLayoutVars>
          <dgm:bulletEnabled val="1"/>
        </dgm:presLayoutVars>
      </dgm:prSet>
      <dgm:spPr/>
    </dgm:pt>
    <dgm:pt modelId="{8D0F0B4A-B093-4BE7-9656-CBB845129537}" type="pres">
      <dgm:prSet presAssocID="{24E33C31-E571-4F3E-81CD-341E70E3BE76}" presName="FiveNodes_2_text" presStyleLbl="node1" presStyleIdx="4" presStyleCnt="5">
        <dgm:presLayoutVars>
          <dgm:bulletEnabled val="1"/>
        </dgm:presLayoutVars>
      </dgm:prSet>
      <dgm:spPr/>
    </dgm:pt>
    <dgm:pt modelId="{0257575D-DC6F-464F-8053-637F18572142}" type="pres">
      <dgm:prSet presAssocID="{24E33C31-E571-4F3E-81CD-341E70E3BE76}" presName="FiveNodes_3_text" presStyleLbl="node1" presStyleIdx="4" presStyleCnt="5">
        <dgm:presLayoutVars>
          <dgm:bulletEnabled val="1"/>
        </dgm:presLayoutVars>
      </dgm:prSet>
      <dgm:spPr/>
    </dgm:pt>
    <dgm:pt modelId="{D4E1DD4A-3755-4FA7-88DA-7BFAFC8ED7F4}" type="pres">
      <dgm:prSet presAssocID="{24E33C31-E571-4F3E-81CD-341E70E3BE76}" presName="FiveNodes_4_text" presStyleLbl="node1" presStyleIdx="4" presStyleCnt="5">
        <dgm:presLayoutVars>
          <dgm:bulletEnabled val="1"/>
        </dgm:presLayoutVars>
      </dgm:prSet>
      <dgm:spPr/>
    </dgm:pt>
    <dgm:pt modelId="{4727D0DE-55A1-455F-9302-B2A5ABC73CB0}" type="pres">
      <dgm:prSet presAssocID="{24E33C31-E571-4F3E-81CD-341E70E3BE7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D7A0200-F6B1-45E1-920A-A232463AC4AE}" type="presOf" srcId="{E9D5B78D-202E-4D4F-969B-A0DE00F2B985}" destId="{F6BD1C6B-2DA4-407F-A8EC-39FD128A304D}" srcOrd="0" destOrd="0" presId="urn:microsoft.com/office/officeart/2005/8/layout/vProcess5"/>
    <dgm:cxn modelId="{96706F1E-9E6D-4E16-A4F8-60B294F7C48D}" type="presOf" srcId="{1F1E4FE7-4B59-4F66-95F3-77E46241CEF5}" destId="{563FEB4D-762C-4F85-BE40-3D8AB8E3CA50}" srcOrd="0" destOrd="0" presId="urn:microsoft.com/office/officeart/2005/8/layout/vProcess5"/>
    <dgm:cxn modelId="{84EED723-584B-4B35-AFEC-6C7A0A78305E}" type="presOf" srcId="{2E2E811A-3CB5-4F9A-9DEC-28C04625678A}" destId="{DE69730B-9C79-4BCE-BDD5-2E45F25EAA57}" srcOrd="0" destOrd="0" presId="urn:microsoft.com/office/officeart/2005/8/layout/vProcess5"/>
    <dgm:cxn modelId="{24B87524-96C0-4D08-93AE-39662D108747}" type="presOf" srcId="{E9D5B78D-202E-4D4F-969B-A0DE00F2B985}" destId="{D4E1DD4A-3755-4FA7-88DA-7BFAFC8ED7F4}" srcOrd="1" destOrd="0" presId="urn:microsoft.com/office/officeart/2005/8/layout/vProcess5"/>
    <dgm:cxn modelId="{68480735-7805-4E21-BBE2-48BD3DD5CE6A}" srcId="{24E33C31-E571-4F3E-81CD-341E70E3BE76}" destId="{20418ABF-1B9F-4368-B731-D55B0D6CC5CC}" srcOrd="1" destOrd="0" parTransId="{F2CC16E0-4F1F-4B9C-983F-6A55DE12AA8F}" sibTransId="{A4D7DCBD-D4C3-4822-817E-AE5C589DF144}"/>
    <dgm:cxn modelId="{573A7837-5836-4BFC-B614-3597AFDB0294}" type="presOf" srcId="{1F1E4FE7-4B59-4F66-95F3-77E46241CEF5}" destId="{79755121-2264-45BC-9D91-7CFE1D991133}" srcOrd="1" destOrd="0" presId="urn:microsoft.com/office/officeart/2005/8/layout/vProcess5"/>
    <dgm:cxn modelId="{AFD97C5C-5345-446B-8ACD-64A7532F6EA9}" srcId="{24E33C31-E571-4F3E-81CD-341E70E3BE76}" destId="{E9D5B78D-202E-4D4F-969B-A0DE00F2B985}" srcOrd="3" destOrd="0" parTransId="{422D29E2-FFD3-4168-84BA-64C8437BEBD6}" sibTransId="{45D23551-996E-45D2-A1C0-2C8990F57779}"/>
    <dgm:cxn modelId="{56F6EE60-A0DC-491A-9C64-2C23EEAD1E40}" type="presOf" srcId="{C769937A-9487-40A1-9F2E-9190E56663BD}" destId="{86C15AB7-7AB3-4ED8-B9BE-883309D1BC46}" srcOrd="0" destOrd="0" presId="urn:microsoft.com/office/officeart/2005/8/layout/vProcess5"/>
    <dgm:cxn modelId="{927BE261-9E09-4DA2-93EA-C00293CE8B36}" type="presOf" srcId="{4DA6F6D6-9858-4561-9F9B-366A7C1F870F}" destId="{4727D0DE-55A1-455F-9302-B2A5ABC73CB0}" srcOrd="1" destOrd="0" presId="urn:microsoft.com/office/officeart/2005/8/layout/vProcess5"/>
    <dgm:cxn modelId="{5D26C962-62B3-4B3A-BA5D-67A55381E17F}" srcId="{24E33C31-E571-4F3E-81CD-341E70E3BE76}" destId="{1F1E4FE7-4B59-4F66-95F3-77E46241CEF5}" srcOrd="0" destOrd="0" parTransId="{1592A2B7-065B-48BB-957D-1D72C799C9D6}" sibTransId="{C769937A-9487-40A1-9F2E-9190E56663BD}"/>
    <dgm:cxn modelId="{E8FC394F-CC32-49ED-AE7A-D6BF837844E9}" srcId="{24E33C31-E571-4F3E-81CD-341E70E3BE76}" destId="{2E2E811A-3CB5-4F9A-9DEC-28C04625678A}" srcOrd="2" destOrd="0" parTransId="{E7967DC4-2C88-4A71-9C17-473D3824EF18}" sibTransId="{ECED7C7E-6B08-4D7D-B388-83BB3C70C701}"/>
    <dgm:cxn modelId="{D1558B73-E9C7-4BB4-9539-A593F164DCE6}" type="presOf" srcId="{20418ABF-1B9F-4368-B731-D55B0D6CC5CC}" destId="{C0084A6D-65B3-46FB-82C8-F54567460FF9}" srcOrd="0" destOrd="0" presId="urn:microsoft.com/office/officeart/2005/8/layout/vProcess5"/>
    <dgm:cxn modelId="{A687099A-22C2-4677-BA11-B09854B77261}" type="presOf" srcId="{2E2E811A-3CB5-4F9A-9DEC-28C04625678A}" destId="{0257575D-DC6F-464F-8053-637F18572142}" srcOrd="1" destOrd="0" presId="urn:microsoft.com/office/officeart/2005/8/layout/vProcess5"/>
    <dgm:cxn modelId="{1941B39F-3B96-4F8D-ACAF-1DA8A09A5169}" srcId="{24E33C31-E571-4F3E-81CD-341E70E3BE76}" destId="{4DA6F6D6-9858-4561-9F9B-366A7C1F870F}" srcOrd="4" destOrd="0" parTransId="{A52875F2-EE1B-461E-9B2E-F81D6EC07E2A}" sibTransId="{47FD8DE1-208A-4D45-9FA2-D16ECE6D9E56}"/>
    <dgm:cxn modelId="{6B6043B8-6E2C-401C-95BF-0A3E495E28EC}" type="presOf" srcId="{A4D7DCBD-D4C3-4822-817E-AE5C589DF144}" destId="{3DCE4789-44F2-4DBF-8164-D136266E47D0}" srcOrd="0" destOrd="0" presId="urn:microsoft.com/office/officeart/2005/8/layout/vProcess5"/>
    <dgm:cxn modelId="{D2A147CC-FCCB-4B9A-A478-16EA410542DA}" type="presOf" srcId="{45D23551-996E-45D2-A1C0-2C8990F57779}" destId="{5DCA93AC-C4D1-461E-8B86-1D09554648F0}" srcOrd="0" destOrd="0" presId="urn:microsoft.com/office/officeart/2005/8/layout/vProcess5"/>
    <dgm:cxn modelId="{2D5A44E5-93AB-4CA2-9743-A34D5BA13294}" type="presOf" srcId="{ECED7C7E-6B08-4D7D-B388-83BB3C70C701}" destId="{470AD59F-A87C-4966-9A39-2B8F12A328C7}" srcOrd="0" destOrd="0" presId="urn:microsoft.com/office/officeart/2005/8/layout/vProcess5"/>
    <dgm:cxn modelId="{62055AE9-DEF9-4A1F-AD27-2FAB4CDB5545}" type="presOf" srcId="{24E33C31-E571-4F3E-81CD-341E70E3BE76}" destId="{A0E1A502-E125-48AF-ADC3-1D0103B3B1FA}" srcOrd="0" destOrd="0" presId="urn:microsoft.com/office/officeart/2005/8/layout/vProcess5"/>
    <dgm:cxn modelId="{9AFE71F4-2B76-466E-A6F6-332940183658}" type="presOf" srcId="{20418ABF-1B9F-4368-B731-D55B0D6CC5CC}" destId="{8D0F0B4A-B093-4BE7-9656-CBB845129537}" srcOrd="1" destOrd="0" presId="urn:microsoft.com/office/officeart/2005/8/layout/vProcess5"/>
    <dgm:cxn modelId="{45C9A9F5-465C-4EE9-ADD8-5555C0F68AC0}" type="presOf" srcId="{4DA6F6D6-9858-4561-9F9B-366A7C1F870F}" destId="{C61034BD-4B93-4A44-9074-9D8FDA3C9D87}" srcOrd="0" destOrd="0" presId="urn:microsoft.com/office/officeart/2005/8/layout/vProcess5"/>
    <dgm:cxn modelId="{B650FC81-9115-4C68-9F76-50B92680C3E0}" type="presParOf" srcId="{A0E1A502-E125-48AF-ADC3-1D0103B3B1FA}" destId="{04D3242E-53D8-4B4B-A8DA-5E13657200BF}" srcOrd="0" destOrd="0" presId="urn:microsoft.com/office/officeart/2005/8/layout/vProcess5"/>
    <dgm:cxn modelId="{A287F33C-A273-4F5B-A23A-2EEC22199111}" type="presParOf" srcId="{A0E1A502-E125-48AF-ADC3-1D0103B3B1FA}" destId="{563FEB4D-762C-4F85-BE40-3D8AB8E3CA50}" srcOrd="1" destOrd="0" presId="urn:microsoft.com/office/officeart/2005/8/layout/vProcess5"/>
    <dgm:cxn modelId="{5AC375DD-C3EE-4AA4-8BAF-BCA6CB3465C2}" type="presParOf" srcId="{A0E1A502-E125-48AF-ADC3-1D0103B3B1FA}" destId="{C0084A6D-65B3-46FB-82C8-F54567460FF9}" srcOrd="2" destOrd="0" presId="urn:microsoft.com/office/officeart/2005/8/layout/vProcess5"/>
    <dgm:cxn modelId="{CA1E02C6-A82A-4641-A2A5-A624191D05EC}" type="presParOf" srcId="{A0E1A502-E125-48AF-ADC3-1D0103B3B1FA}" destId="{DE69730B-9C79-4BCE-BDD5-2E45F25EAA57}" srcOrd="3" destOrd="0" presId="urn:microsoft.com/office/officeart/2005/8/layout/vProcess5"/>
    <dgm:cxn modelId="{728F4D58-FFF4-4D14-B50E-D734AD7ECF66}" type="presParOf" srcId="{A0E1A502-E125-48AF-ADC3-1D0103B3B1FA}" destId="{F6BD1C6B-2DA4-407F-A8EC-39FD128A304D}" srcOrd="4" destOrd="0" presId="urn:microsoft.com/office/officeart/2005/8/layout/vProcess5"/>
    <dgm:cxn modelId="{0F03C740-761B-4595-9A62-D5EBA75B2B01}" type="presParOf" srcId="{A0E1A502-E125-48AF-ADC3-1D0103B3B1FA}" destId="{C61034BD-4B93-4A44-9074-9D8FDA3C9D87}" srcOrd="5" destOrd="0" presId="urn:microsoft.com/office/officeart/2005/8/layout/vProcess5"/>
    <dgm:cxn modelId="{0304E9C5-5C6D-4BAE-AB97-EE993699159E}" type="presParOf" srcId="{A0E1A502-E125-48AF-ADC3-1D0103B3B1FA}" destId="{86C15AB7-7AB3-4ED8-B9BE-883309D1BC46}" srcOrd="6" destOrd="0" presId="urn:microsoft.com/office/officeart/2005/8/layout/vProcess5"/>
    <dgm:cxn modelId="{FEA83C17-669B-4F2F-A110-F209302B6C01}" type="presParOf" srcId="{A0E1A502-E125-48AF-ADC3-1D0103B3B1FA}" destId="{3DCE4789-44F2-4DBF-8164-D136266E47D0}" srcOrd="7" destOrd="0" presId="urn:microsoft.com/office/officeart/2005/8/layout/vProcess5"/>
    <dgm:cxn modelId="{10CF5C6A-AFBE-4D32-BFA1-E120C88EC98E}" type="presParOf" srcId="{A0E1A502-E125-48AF-ADC3-1D0103B3B1FA}" destId="{470AD59F-A87C-4966-9A39-2B8F12A328C7}" srcOrd="8" destOrd="0" presId="urn:microsoft.com/office/officeart/2005/8/layout/vProcess5"/>
    <dgm:cxn modelId="{82AA71EC-E767-40B2-86C2-1BCF9690B236}" type="presParOf" srcId="{A0E1A502-E125-48AF-ADC3-1D0103B3B1FA}" destId="{5DCA93AC-C4D1-461E-8B86-1D09554648F0}" srcOrd="9" destOrd="0" presId="urn:microsoft.com/office/officeart/2005/8/layout/vProcess5"/>
    <dgm:cxn modelId="{4C164416-33A3-4FA3-AFCA-0A72F2D13CAA}" type="presParOf" srcId="{A0E1A502-E125-48AF-ADC3-1D0103B3B1FA}" destId="{79755121-2264-45BC-9D91-7CFE1D991133}" srcOrd="10" destOrd="0" presId="urn:microsoft.com/office/officeart/2005/8/layout/vProcess5"/>
    <dgm:cxn modelId="{56AE1093-D156-4527-86D8-7CA6D84A7598}" type="presParOf" srcId="{A0E1A502-E125-48AF-ADC3-1D0103B3B1FA}" destId="{8D0F0B4A-B093-4BE7-9656-CBB845129537}" srcOrd="11" destOrd="0" presId="urn:microsoft.com/office/officeart/2005/8/layout/vProcess5"/>
    <dgm:cxn modelId="{2060E95C-9A10-42AC-9CCC-1BC604723A16}" type="presParOf" srcId="{A0E1A502-E125-48AF-ADC3-1D0103B3B1FA}" destId="{0257575D-DC6F-464F-8053-637F18572142}" srcOrd="12" destOrd="0" presId="urn:microsoft.com/office/officeart/2005/8/layout/vProcess5"/>
    <dgm:cxn modelId="{A4518B98-F51B-4054-B703-2F3FD1D3ECFC}" type="presParOf" srcId="{A0E1A502-E125-48AF-ADC3-1D0103B3B1FA}" destId="{D4E1DD4A-3755-4FA7-88DA-7BFAFC8ED7F4}" srcOrd="13" destOrd="0" presId="urn:microsoft.com/office/officeart/2005/8/layout/vProcess5"/>
    <dgm:cxn modelId="{F9BB29CE-EDAD-4C45-AAAF-A1ABD4710957}" type="presParOf" srcId="{A0E1A502-E125-48AF-ADC3-1D0103B3B1FA}" destId="{4727D0DE-55A1-455F-9302-B2A5ABC73CB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A6895A-1CE2-4048-83BB-65C6F8FB189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996479-9F2F-4555-8863-70349E3E9D21}">
      <dgm:prSet/>
      <dgm:spPr/>
      <dgm:t>
        <a:bodyPr/>
        <a:lstStyle/>
        <a:p>
          <a:r>
            <a:rPr lang="en-US"/>
            <a:t>Extreme Programming (XP) is a powerful agile methodology that focuses on customer satisfaction, teamwork, and continuous improvement.</a:t>
          </a:r>
        </a:p>
      </dgm:t>
    </dgm:pt>
    <dgm:pt modelId="{B131FE83-6D0D-403F-B527-6E98144660AD}" type="parTrans" cxnId="{51134C6B-D667-49DC-8BD1-C1A43ACB95D4}">
      <dgm:prSet/>
      <dgm:spPr/>
      <dgm:t>
        <a:bodyPr/>
        <a:lstStyle/>
        <a:p>
          <a:endParaRPr lang="en-US"/>
        </a:p>
      </dgm:t>
    </dgm:pt>
    <dgm:pt modelId="{54563B7A-D2BF-4038-BBD0-C4BE7059930A}" type="sibTrans" cxnId="{51134C6B-D667-49DC-8BD1-C1A43ACB95D4}">
      <dgm:prSet/>
      <dgm:spPr/>
      <dgm:t>
        <a:bodyPr/>
        <a:lstStyle/>
        <a:p>
          <a:endParaRPr lang="en-US"/>
        </a:p>
      </dgm:t>
    </dgm:pt>
    <dgm:pt modelId="{B837BB3B-A94A-4FC0-A122-54CE29B10050}">
      <dgm:prSet/>
      <dgm:spPr/>
      <dgm:t>
        <a:bodyPr/>
        <a:lstStyle/>
        <a:p>
          <a:r>
            <a:rPr lang="en-US"/>
            <a:t>By following XP practices, teams can deliver high-quality software quickly and efficiently.</a:t>
          </a:r>
        </a:p>
      </dgm:t>
    </dgm:pt>
    <dgm:pt modelId="{466B384E-98AC-4C5A-B5FA-6EA9D190910A}" type="parTrans" cxnId="{9F78EA9C-CCC3-42B2-9EFE-A92BFABB79BB}">
      <dgm:prSet/>
      <dgm:spPr/>
      <dgm:t>
        <a:bodyPr/>
        <a:lstStyle/>
        <a:p>
          <a:endParaRPr lang="en-US"/>
        </a:p>
      </dgm:t>
    </dgm:pt>
    <dgm:pt modelId="{89B43E1F-12E6-45DF-B623-C68182892BAF}" type="sibTrans" cxnId="{9F78EA9C-CCC3-42B2-9EFE-A92BFABB79BB}">
      <dgm:prSet/>
      <dgm:spPr/>
      <dgm:t>
        <a:bodyPr/>
        <a:lstStyle/>
        <a:p>
          <a:endParaRPr lang="en-US"/>
        </a:p>
      </dgm:t>
    </dgm:pt>
    <dgm:pt modelId="{9BED9DE0-55E2-490A-994F-48D0AB8EDA2F}" type="pres">
      <dgm:prSet presAssocID="{9CA6895A-1CE2-4048-83BB-65C6F8FB18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5F7B65-4325-4CCB-95B4-7E1EB1C03780}" type="pres">
      <dgm:prSet presAssocID="{C4996479-9F2F-4555-8863-70349E3E9D21}" presName="hierRoot1" presStyleCnt="0"/>
      <dgm:spPr/>
    </dgm:pt>
    <dgm:pt modelId="{CC62B48F-AFC9-49C8-8491-ED1EBE4ACC36}" type="pres">
      <dgm:prSet presAssocID="{C4996479-9F2F-4555-8863-70349E3E9D21}" presName="composite" presStyleCnt="0"/>
      <dgm:spPr/>
    </dgm:pt>
    <dgm:pt modelId="{6B7AB184-02E4-4864-90BE-856370C45FE2}" type="pres">
      <dgm:prSet presAssocID="{C4996479-9F2F-4555-8863-70349E3E9D21}" presName="background" presStyleLbl="node0" presStyleIdx="0" presStyleCnt="2"/>
      <dgm:spPr/>
    </dgm:pt>
    <dgm:pt modelId="{1CCE258B-51A4-4712-8873-957BBCA69BB9}" type="pres">
      <dgm:prSet presAssocID="{C4996479-9F2F-4555-8863-70349E3E9D21}" presName="text" presStyleLbl="fgAcc0" presStyleIdx="0" presStyleCnt="2">
        <dgm:presLayoutVars>
          <dgm:chPref val="3"/>
        </dgm:presLayoutVars>
      </dgm:prSet>
      <dgm:spPr/>
    </dgm:pt>
    <dgm:pt modelId="{A0EDD33D-0AD9-473B-B85B-E0EED3E30216}" type="pres">
      <dgm:prSet presAssocID="{C4996479-9F2F-4555-8863-70349E3E9D21}" presName="hierChild2" presStyleCnt="0"/>
      <dgm:spPr/>
    </dgm:pt>
    <dgm:pt modelId="{2E1CE681-7D80-48C9-A135-880DC04C1E87}" type="pres">
      <dgm:prSet presAssocID="{B837BB3B-A94A-4FC0-A122-54CE29B10050}" presName="hierRoot1" presStyleCnt="0"/>
      <dgm:spPr/>
    </dgm:pt>
    <dgm:pt modelId="{07D64E40-F0ED-441B-B431-3E6260800FD5}" type="pres">
      <dgm:prSet presAssocID="{B837BB3B-A94A-4FC0-A122-54CE29B10050}" presName="composite" presStyleCnt="0"/>
      <dgm:spPr/>
    </dgm:pt>
    <dgm:pt modelId="{8AC14927-0E05-4C47-8215-94029BC3B040}" type="pres">
      <dgm:prSet presAssocID="{B837BB3B-A94A-4FC0-A122-54CE29B10050}" presName="background" presStyleLbl="node0" presStyleIdx="1" presStyleCnt="2"/>
      <dgm:spPr/>
    </dgm:pt>
    <dgm:pt modelId="{F8673080-2014-4578-BF72-31FCDAD6D823}" type="pres">
      <dgm:prSet presAssocID="{B837BB3B-A94A-4FC0-A122-54CE29B10050}" presName="text" presStyleLbl="fgAcc0" presStyleIdx="1" presStyleCnt="2">
        <dgm:presLayoutVars>
          <dgm:chPref val="3"/>
        </dgm:presLayoutVars>
      </dgm:prSet>
      <dgm:spPr/>
    </dgm:pt>
    <dgm:pt modelId="{6DF1100E-8640-4BD3-B6BE-B2BE289D5D46}" type="pres">
      <dgm:prSet presAssocID="{B837BB3B-A94A-4FC0-A122-54CE29B10050}" presName="hierChild2" presStyleCnt="0"/>
      <dgm:spPr/>
    </dgm:pt>
  </dgm:ptLst>
  <dgm:cxnLst>
    <dgm:cxn modelId="{47D1E82C-1323-41BF-98BB-ABFEED9AC5B9}" type="presOf" srcId="{B837BB3B-A94A-4FC0-A122-54CE29B10050}" destId="{F8673080-2014-4578-BF72-31FCDAD6D823}" srcOrd="0" destOrd="0" presId="urn:microsoft.com/office/officeart/2005/8/layout/hierarchy1"/>
    <dgm:cxn modelId="{51134C6B-D667-49DC-8BD1-C1A43ACB95D4}" srcId="{9CA6895A-1CE2-4048-83BB-65C6F8FB1895}" destId="{C4996479-9F2F-4555-8863-70349E3E9D21}" srcOrd="0" destOrd="0" parTransId="{B131FE83-6D0D-403F-B527-6E98144660AD}" sibTransId="{54563B7A-D2BF-4038-BBD0-C4BE7059930A}"/>
    <dgm:cxn modelId="{9F78EA9C-CCC3-42B2-9EFE-A92BFABB79BB}" srcId="{9CA6895A-1CE2-4048-83BB-65C6F8FB1895}" destId="{B837BB3B-A94A-4FC0-A122-54CE29B10050}" srcOrd="1" destOrd="0" parTransId="{466B384E-98AC-4C5A-B5FA-6EA9D190910A}" sibTransId="{89B43E1F-12E6-45DF-B623-C68182892BAF}"/>
    <dgm:cxn modelId="{C550F0AB-9BA8-414D-8569-9B5E677BC442}" type="presOf" srcId="{9CA6895A-1CE2-4048-83BB-65C6F8FB1895}" destId="{9BED9DE0-55E2-490A-994F-48D0AB8EDA2F}" srcOrd="0" destOrd="0" presId="urn:microsoft.com/office/officeart/2005/8/layout/hierarchy1"/>
    <dgm:cxn modelId="{5C8AA3BD-8D00-4C97-809F-DC3D98A9C6D3}" type="presOf" srcId="{C4996479-9F2F-4555-8863-70349E3E9D21}" destId="{1CCE258B-51A4-4712-8873-957BBCA69BB9}" srcOrd="0" destOrd="0" presId="urn:microsoft.com/office/officeart/2005/8/layout/hierarchy1"/>
    <dgm:cxn modelId="{4364AFE3-375C-4DB7-8683-76E306109999}" type="presParOf" srcId="{9BED9DE0-55E2-490A-994F-48D0AB8EDA2F}" destId="{685F7B65-4325-4CCB-95B4-7E1EB1C03780}" srcOrd="0" destOrd="0" presId="urn:microsoft.com/office/officeart/2005/8/layout/hierarchy1"/>
    <dgm:cxn modelId="{8951A028-BB50-4B2A-9572-B266398D1452}" type="presParOf" srcId="{685F7B65-4325-4CCB-95B4-7E1EB1C03780}" destId="{CC62B48F-AFC9-49C8-8491-ED1EBE4ACC36}" srcOrd="0" destOrd="0" presId="urn:microsoft.com/office/officeart/2005/8/layout/hierarchy1"/>
    <dgm:cxn modelId="{39181BC8-1FFD-4857-89EF-0B02E5974204}" type="presParOf" srcId="{CC62B48F-AFC9-49C8-8491-ED1EBE4ACC36}" destId="{6B7AB184-02E4-4864-90BE-856370C45FE2}" srcOrd="0" destOrd="0" presId="urn:microsoft.com/office/officeart/2005/8/layout/hierarchy1"/>
    <dgm:cxn modelId="{386281E0-B3D2-4182-B9D0-6A90040879E4}" type="presParOf" srcId="{CC62B48F-AFC9-49C8-8491-ED1EBE4ACC36}" destId="{1CCE258B-51A4-4712-8873-957BBCA69BB9}" srcOrd="1" destOrd="0" presId="urn:microsoft.com/office/officeart/2005/8/layout/hierarchy1"/>
    <dgm:cxn modelId="{EBD95A88-C1EA-4B1B-B177-EF4D42178934}" type="presParOf" srcId="{685F7B65-4325-4CCB-95B4-7E1EB1C03780}" destId="{A0EDD33D-0AD9-473B-B85B-E0EED3E30216}" srcOrd="1" destOrd="0" presId="urn:microsoft.com/office/officeart/2005/8/layout/hierarchy1"/>
    <dgm:cxn modelId="{D8610E4B-2527-4940-8CF9-3E0E787DAB41}" type="presParOf" srcId="{9BED9DE0-55E2-490A-994F-48D0AB8EDA2F}" destId="{2E1CE681-7D80-48C9-A135-880DC04C1E87}" srcOrd="1" destOrd="0" presId="urn:microsoft.com/office/officeart/2005/8/layout/hierarchy1"/>
    <dgm:cxn modelId="{671F332C-A9A4-4835-8229-AA4C7BBA2769}" type="presParOf" srcId="{2E1CE681-7D80-48C9-A135-880DC04C1E87}" destId="{07D64E40-F0ED-441B-B431-3E6260800FD5}" srcOrd="0" destOrd="0" presId="urn:microsoft.com/office/officeart/2005/8/layout/hierarchy1"/>
    <dgm:cxn modelId="{66252F81-22DA-4E98-92A9-90F64C11E9A6}" type="presParOf" srcId="{07D64E40-F0ED-441B-B431-3E6260800FD5}" destId="{8AC14927-0E05-4C47-8215-94029BC3B040}" srcOrd="0" destOrd="0" presId="urn:microsoft.com/office/officeart/2005/8/layout/hierarchy1"/>
    <dgm:cxn modelId="{0C1785A7-1FE9-4BB3-B3F1-5C484215337D}" type="presParOf" srcId="{07D64E40-F0ED-441B-B431-3E6260800FD5}" destId="{F8673080-2014-4578-BF72-31FCDAD6D823}" srcOrd="1" destOrd="0" presId="urn:microsoft.com/office/officeart/2005/8/layout/hierarchy1"/>
    <dgm:cxn modelId="{5A9C35F8-A930-4570-A73E-461802A5C9AD}" type="presParOf" srcId="{2E1CE681-7D80-48C9-A135-880DC04C1E87}" destId="{6DF1100E-8640-4BD3-B6BE-B2BE289D5D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01F995-6143-48A0-B979-647322641F0B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0259548-AEFE-456A-A04D-AC403EC55D65}">
      <dgm:prSet/>
      <dgm:spPr/>
      <dgm:t>
        <a:bodyPr/>
        <a:lstStyle/>
        <a:p>
          <a:r>
            <a:rPr lang="en-US" b="1"/>
            <a:t>Communication</a:t>
          </a:r>
          <a:r>
            <a:rPr lang="en-US"/>
            <a:t>: Effective communication among team members and stakeholders.</a:t>
          </a:r>
        </a:p>
      </dgm:t>
    </dgm:pt>
    <dgm:pt modelId="{3FD70C65-EB46-43A3-B8B1-5C7F53CE736F}" type="parTrans" cxnId="{15620934-BBBA-4F58-8920-A6AC38DD4B8B}">
      <dgm:prSet/>
      <dgm:spPr/>
      <dgm:t>
        <a:bodyPr/>
        <a:lstStyle/>
        <a:p>
          <a:endParaRPr lang="en-US"/>
        </a:p>
      </dgm:t>
    </dgm:pt>
    <dgm:pt modelId="{9A6ADBB5-EC2B-4399-BB52-88C2AD5E3008}" type="sibTrans" cxnId="{15620934-BBBA-4F58-8920-A6AC38DD4B8B}">
      <dgm:prSet/>
      <dgm:spPr/>
      <dgm:t>
        <a:bodyPr/>
        <a:lstStyle/>
        <a:p>
          <a:endParaRPr lang="en-US"/>
        </a:p>
      </dgm:t>
    </dgm:pt>
    <dgm:pt modelId="{CEB92552-6791-449B-8127-F02D6637E33F}">
      <dgm:prSet/>
      <dgm:spPr/>
      <dgm:t>
        <a:bodyPr/>
        <a:lstStyle/>
        <a:p>
          <a:r>
            <a:rPr lang="en-US" b="1"/>
            <a:t>Simplicity</a:t>
          </a:r>
          <a:r>
            <a:rPr lang="en-US"/>
            <a:t>: Keeping the design and code as simple as possible.</a:t>
          </a:r>
        </a:p>
      </dgm:t>
    </dgm:pt>
    <dgm:pt modelId="{3881BA5E-577D-4A6D-9CD0-F79DAB715CA2}" type="parTrans" cxnId="{0F5F6542-A625-4590-824B-FDCB78A2BE96}">
      <dgm:prSet/>
      <dgm:spPr/>
      <dgm:t>
        <a:bodyPr/>
        <a:lstStyle/>
        <a:p>
          <a:endParaRPr lang="en-US"/>
        </a:p>
      </dgm:t>
    </dgm:pt>
    <dgm:pt modelId="{2E7EF6F9-B1A7-4FDB-98A9-A63B571FEA63}" type="sibTrans" cxnId="{0F5F6542-A625-4590-824B-FDCB78A2BE96}">
      <dgm:prSet/>
      <dgm:spPr/>
      <dgm:t>
        <a:bodyPr/>
        <a:lstStyle/>
        <a:p>
          <a:endParaRPr lang="en-US"/>
        </a:p>
      </dgm:t>
    </dgm:pt>
    <dgm:pt modelId="{5D3D924E-2496-4E23-AC58-8DFCB9290B92}">
      <dgm:prSet/>
      <dgm:spPr/>
      <dgm:t>
        <a:bodyPr/>
        <a:lstStyle/>
        <a:p>
          <a:r>
            <a:rPr lang="en-US" b="1"/>
            <a:t>Feedback</a:t>
          </a:r>
          <a:r>
            <a:rPr lang="en-US"/>
            <a:t>: Regular feedback from customers and team members.</a:t>
          </a:r>
        </a:p>
      </dgm:t>
    </dgm:pt>
    <dgm:pt modelId="{D54DCEF2-1115-48EC-B2AC-91EFE2B83141}" type="parTrans" cxnId="{FBBD690D-4EC0-40E3-90DA-54617D9E6C46}">
      <dgm:prSet/>
      <dgm:spPr/>
      <dgm:t>
        <a:bodyPr/>
        <a:lstStyle/>
        <a:p>
          <a:endParaRPr lang="en-US"/>
        </a:p>
      </dgm:t>
    </dgm:pt>
    <dgm:pt modelId="{D95105A2-35E6-4446-A176-1D2EF7C10E41}" type="sibTrans" cxnId="{FBBD690D-4EC0-40E3-90DA-54617D9E6C46}">
      <dgm:prSet/>
      <dgm:spPr/>
      <dgm:t>
        <a:bodyPr/>
        <a:lstStyle/>
        <a:p>
          <a:endParaRPr lang="en-US"/>
        </a:p>
      </dgm:t>
    </dgm:pt>
    <dgm:pt modelId="{693FD279-0C3F-49A5-91C1-31C2B6E4CCF9}">
      <dgm:prSet/>
      <dgm:spPr/>
      <dgm:t>
        <a:bodyPr/>
        <a:lstStyle/>
        <a:p>
          <a:r>
            <a:rPr lang="en-US" b="1"/>
            <a:t>Courage</a:t>
          </a:r>
          <a:r>
            <a:rPr lang="en-US"/>
            <a:t>: Courage to make changes and take risks.</a:t>
          </a:r>
        </a:p>
      </dgm:t>
    </dgm:pt>
    <dgm:pt modelId="{6364E5C4-6FF9-4D77-8B46-9376243F38F8}" type="parTrans" cxnId="{7683B125-53B1-40C3-A4CE-7D2F6517A07D}">
      <dgm:prSet/>
      <dgm:spPr/>
      <dgm:t>
        <a:bodyPr/>
        <a:lstStyle/>
        <a:p>
          <a:endParaRPr lang="en-US"/>
        </a:p>
      </dgm:t>
    </dgm:pt>
    <dgm:pt modelId="{05101CE1-3ED1-4023-8761-B43B6A009ADF}" type="sibTrans" cxnId="{7683B125-53B1-40C3-A4CE-7D2F6517A07D}">
      <dgm:prSet/>
      <dgm:spPr/>
      <dgm:t>
        <a:bodyPr/>
        <a:lstStyle/>
        <a:p>
          <a:endParaRPr lang="en-US"/>
        </a:p>
      </dgm:t>
    </dgm:pt>
    <dgm:pt modelId="{76E932BF-BA18-4FDC-A0DF-C49E9DFB891A}">
      <dgm:prSet/>
      <dgm:spPr/>
      <dgm:t>
        <a:bodyPr/>
        <a:lstStyle/>
        <a:p>
          <a:r>
            <a:rPr lang="en-US" b="1"/>
            <a:t>Respect</a:t>
          </a:r>
          <a:r>
            <a:rPr lang="en-US"/>
            <a:t>: Mutual respect among team members.</a:t>
          </a:r>
        </a:p>
      </dgm:t>
    </dgm:pt>
    <dgm:pt modelId="{0EF22824-7BC2-40FB-957D-36DF947F85F6}" type="parTrans" cxnId="{67CD42C6-7B86-45B6-A0E4-644EDF89907D}">
      <dgm:prSet/>
      <dgm:spPr/>
      <dgm:t>
        <a:bodyPr/>
        <a:lstStyle/>
        <a:p>
          <a:endParaRPr lang="en-US"/>
        </a:p>
      </dgm:t>
    </dgm:pt>
    <dgm:pt modelId="{8E0873FD-8886-4C4E-AD83-C0829DFCFE96}" type="sibTrans" cxnId="{67CD42C6-7B86-45B6-A0E4-644EDF89907D}">
      <dgm:prSet/>
      <dgm:spPr/>
      <dgm:t>
        <a:bodyPr/>
        <a:lstStyle/>
        <a:p>
          <a:endParaRPr lang="en-US"/>
        </a:p>
      </dgm:t>
    </dgm:pt>
    <dgm:pt modelId="{98C17DC2-0768-4DFE-B78B-2154F437848E}" type="pres">
      <dgm:prSet presAssocID="{AA01F995-6143-48A0-B979-647322641F0B}" presName="vert0" presStyleCnt="0">
        <dgm:presLayoutVars>
          <dgm:dir/>
          <dgm:animOne val="branch"/>
          <dgm:animLvl val="lvl"/>
        </dgm:presLayoutVars>
      </dgm:prSet>
      <dgm:spPr/>
    </dgm:pt>
    <dgm:pt modelId="{C54DB119-0771-4C0B-BA51-DB107AD5FE4A}" type="pres">
      <dgm:prSet presAssocID="{00259548-AEFE-456A-A04D-AC403EC55D65}" presName="thickLine" presStyleLbl="alignNode1" presStyleIdx="0" presStyleCnt="5"/>
      <dgm:spPr/>
    </dgm:pt>
    <dgm:pt modelId="{AC4A67E1-22E1-4223-B682-C5BD17F5B29D}" type="pres">
      <dgm:prSet presAssocID="{00259548-AEFE-456A-A04D-AC403EC55D65}" presName="horz1" presStyleCnt="0"/>
      <dgm:spPr/>
    </dgm:pt>
    <dgm:pt modelId="{9F051F3B-F815-4681-8DCC-669FE5538234}" type="pres">
      <dgm:prSet presAssocID="{00259548-AEFE-456A-A04D-AC403EC55D65}" presName="tx1" presStyleLbl="revTx" presStyleIdx="0" presStyleCnt="5"/>
      <dgm:spPr/>
    </dgm:pt>
    <dgm:pt modelId="{50A64BE1-556C-4222-AD02-0363CFD23539}" type="pres">
      <dgm:prSet presAssocID="{00259548-AEFE-456A-A04D-AC403EC55D65}" presName="vert1" presStyleCnt="0"/>
      <dgm:spPr/>
    </dgm:pt>
    <dgm:pt modelId="{FCE5B911-02DE-4FFE-8A39-2C25A6F817D6}" type="pres">
      <dgm:prSet presAssocID="{CEB92552-6791-449B-8127-F02D6637E33F}" presName="thickLine" presStyleLbl="alignNode1" presStyleIdx="1" presStyleCnt="5"/>
      <dgm:spPr/>
    </dgm:pt>
    <dgm:pt modelId="{DFF70750-B8FE-4E3B-86A0-F1200359AF6F}" type="pres">
      <dgm:prSet presAssocID="{CEB92552-6791-449B-8127-F02D6637E33F}" presName="horz1" presStyleCnt="0"/>
      <dgm:spPr/>
    </dgm:pt>
    <dgm:pt modelId="{C9A97654-0B56-4790-8F00-E858CEDC39B3}" type="pres">
      <dgm:prSet presAssocID="{CEB92552-6791-449B-8127-F02D6637E33F}" presName="tx1" presStyleLbl="revTx" presStyleIdx="1" presStyleCnt="5"/>
      <dgm:spPr/>
    </dgm:pt>
    <dgm:pt modelId="{FE17D8BC-635E-4C0B-81B2-EB7671DE13DC}" type="pres">
      <dgm:prSet presAssocID="{CEB92552-6791-449B-8127-F02D6637E33F}" presName="vert1" presStyleCnt="0"/>
      <dgm:spPr/>
    </dgm:pt>
    <dgm:pt modelId="{63151ABF-1B4C-4337-BC2F-207305B8CF73}" type="pres">
      <dgm:prSet presAssocID="{5D3D924E-2496-4E23-AC58-8DFCB9290B92}" presName="thickLine" presStyleLbl="alignNode1" presStyleIdx="2" presStyleCnt="5"/>
      <dgm:spPr/>
    </dgm:pt>
    <dgm:pt modelId="{0B058BC3-BC7A-45A0-ABFC-838E822B06C1}" type="pres">
      <dgm:prSet presAssocID="{5D3D924E-2496-4E23-AC58-8DFCB9290B92}" presName="horz1" presStyleCnt="0"/>
      <dgm:spPr/>
    </dgm:pt>
    <dgm:pt modelId="{73DDFFBA-9133-41C2-BD1C-01331F3E4D21}" type="pres">
      <dgm:prSet presAssocID="{5D3D924E-2496-4E23-AC58-8DFCB9290B92}" presName="tx1" presStyleLbl="revTx" presStyleIdx="2" presStyleCnt="5"/>
      <dgm:spPr/>
    </dgm:pt>
    <dgm:pt modelId="{D6E4CEB9-6543-4268-BE0F-E94EEE820A5D}" type="pres">
      <dgm:prSet presAssocID="{5D3D924E-2496-4E23-AC58-8DFCB9290B92}" presName="vert1" presStyleCnt="0"/>
      <dgm:spPr/>
    </dgm:pt>
    <dgm:pt modelId="{1E9FD2FA-98A7-492C-9D83-BBF1C5BC8E25}" type="pres">
      <dgm:prSet presAssocID="{693FD279-0C3F-49A5-91C1-31C2B6E4CCF9}" presName="thickLine" presStyleLbl="alignNode1" presStyleIdx="3" presStyleCnt="5"/>
      <dgm:spPr/>
    </dgm:pt>
    <dgm:pt modelId="{B6BE8D2D-D7E4-47F3-BC88-8AEF5B6217D5}" type="pres">
      <dgm:prSet presAssocID="{693FD279-0C3F-49A5-91C1-31C2B6E4CCF9}" presName="horz1" presStyleCnt="0"/>
      <dgm:spPr/>
    </dgm:pt>
    <dgm:pt modelId="{6E1C3087-AEBD-4231-93F0-49EEB30AE996}" type="pres">
      <dgm:prSet presAssocID="{693FD279-0C3F-49A5-91C1-31C2B6E4CCF9}" presName="tx1" presStyleLbl="revTx" presStyleIdx="3" presStyleCnt="5"/>
      <dgm:spPr/>
    </dgm:pt>
    <dgm:pt modelId="{2EA0F948-34AE-414A-A21B-01D179DFAA31}" type="pres">
      <dgm:prSet presAssocID="{693FD279-0C3F-49A5-91C1-31C2B6E4CCF9}" presName="vert1" presStyleCnt="0"/>
      <dgm:spPr/>
    </dgm:pt>
    <dgm:pt modelId="{67E1B144-7EDB-4FDB-87CA-27E33B95A6FE}" type="pres">
      <dgm:prSet presAssocID="{76E932BF-BA18-4FDC-A0DF-C49E9DFB891A}" presName="thickLine" presStyleLbl="alignNode1" presStyleIdx="4" presStyleCnt="5"/>
      <dgm:spPr/>
    </dgm:pt>
    <dgm:pt modelId="{C9E61FB4-5AE7-4B24-926A-48B55A66722F}" type="pres">
      <dgm:prSet presAssocID="{76E932BF-BA18-4FDC-A0DF-C49E9DFB891A}" presName="horz1" presStyleCnt="0"/>
      <dgm:spPr/>
    </dgm:pt>
    <dgm:pt modelId="{83E52FDC-2E6F-438D-BC44-3303787F1C85}" type="pres">
      <dgm:prSet presAssocID="{76E932BF-BA18-4FDC-A0DF-C49E9DFB891A}" presName="tx1" presStyleLbl="revTx" presStyleIdx="4" presStyleCnt="5"/>
      <dgm:spPr/>
    </dgm:pt>
    <dgm:pt modelId="{2D80987B-2E90-4641-804E-495D83BD5EB5}" type="pres">
      <dgm:prSet presAssocID="{76E932BF-BA18-4FDC-A0DF-C49E9DFB891A}" presName="vert1" presStyleCnt="0"/>
      <dgm:spPr/>
    </dgm:pt>
  </dgm:ptLst>
  <dgm:cxnLst>
    <dgm:cxn modelId="{2F17FA08-AD24-4275-8F45-994E7DCCBC03}" type="presOf" srcId="{693FD279-0C3F-49A5-91C1-31C2B6E4CCF9}" destId="{6E1C3087-AEBD-4231-93F0-49EEB30AE996}" srcOrd="0" destOrd="0" presId="urn:microsoft.com/office/officeart/2008/layout/LinedList"/>
    <dgm:cxn modelId="{FBBD690D-4EC0-40E3-90DA-54617D9E6C46}" srcId="{AA01F995-6143-48A0-B979-647322641F0B}" destId="{5D3D924E-2496-4E23-AC58-8DFCB9290B92}" srcOrd="2" destOrd="0" parTransId="{D54DCEF2-1115-48EC-B2AC-91EFE2B83141}" sibTransId="{D95105A2-35E6-4446-A176-1D2EF7C10E41}"/>
    <dgm:cxn modelId="{88DC7C10-249C-41CD-A589-3CC9B21EDD21}" type="presOf" srcId="{76E932BF-BA18-4FDC-A0DF-C49E9DFB891A}" destId="{83E52FDC-2E6F-438D-BC44-3303787F1C85}" srcOrd="0" destOrd="0" presId="urn:microsoft.com/office/officeart/2008/layout/LinedList"/>
    <dgm:cxn modelId="{7683B125-53B1-40C3-A4CE-7D2F6517A07D}" srcId="{AA01F995-6143-48A0-B979-647322641F0B}" destId="{693FD279-0C3F-49A5-91C1-31C2B6E4CCF9}" srcOrd="3" destOrd="0" parTransId="{6364E5C4-6FF9-4D77-8B46-9376243F38F8}" sibTransId="{05101CE1-3ED1-4023-8761-B43B6A009ADF}"/>
    <dgm:cxn modelId="{FD56A72D-1DB0-4A0B-84DF-239E31265DBD}" type="presOf" srcId="{AA01F995-6143-48A0-B979-647322641F0B}" destId="{98C17DC2-0768-4DFE-B78B-2154F437848E}" srcOrd="0" destOrd="0" presId="urn:microsoft.com/office/officeart/2008/layout/LinedList"/>
    <dgm:cxn modelId="{15620934-BBBA-4F58-8920-A6AC38DD4B8B}" srcId="{AA01F995-6143-48A0-B979-647322641F0B}" destId="{00259548-AEFE-456A-A04D-AC403EC55D65}" srcOrd="0" destOrd="0" parTransId="{3FD70C65-EB46-43A3-B8B1-5C7F53CE736F}" sibTransId="{9A6ADBB5-EC2B-4399-BB52-88C2AD5E3008}"/>
    <dgm:cxn modelId="{B0652139-79A2-4982-95F2-BBE44E9BB8A4}" type="presOf" srcId="{CEB92552-6791-449B-8127-F02D6637E33F}" destId="{C9A97654-0B56-4790-8F00-E858CEDC39B3}" srcOrd="0" destOrd="0" presId="urn:microsoft.com/office/officeart/2008/layout/LinedList"/>
    <dgm:cxn modelId="{C021ED5E-3EC7-4185-AB29-0AA15F811EF2}" type="presOf" srcId="{5D3D924E-2496-4E23-AC58-8DFCB9290B92}" destId="{73DDFFBA-9133-41C2-BD1C-01331F3E4D21}" srcOrd="0" destOrd="0" presId="urn:microsoft.com/office/officeart/2008/layout/LinedList"/>
    <dgm:cxn modelId="{0F5F6542-A625-4590-824B-FDCB78A2BE96}" srcId="{AA01F995-6143-48A0-B979-647322641F0B}" destId="{CEB92552-6791-449B-8127-F02D6637E33F}" srcOrd="1" destOrd="0" parTransId="{3881BA5E-577D-4A6D-9CD0-F79DAB715CA2}" sibTransId="{2E7EF6F9-B1A7-4FDB-98A9-A63B571FEA63}"/>
    <dgm:cxn modelId="{67CD42C6-7B86-45B6-A0E4-644EDF89907D}" srcId="{AA01F995-6143-48A0-B979-647322641F0B}" destId="{76E932BF-BA18-4FDC-A0DF-C49E9DFB891A}" srcOrd="4" destOrd="0" parTransId="{0EF22824-7BC2-40FB-957D-36DF947F85F6}" sibTransId="{8E0873FD-8886-4C4E-AD83-C0829DFCFE96}"/>
    <dgm:cxn modelId="{BBDBCFF1-B707-4424-999C-1D157B4FDD2A}" type="presOf" srcId="{00259548-AEFE-456A-A04D-AC403EC55D65}" destId="{9F051F3B-F815-4681-8DCC-669FE5538234}" srcOrd="0" destOrd="0" presId="urn:microsoft.com/office/officeart/2008/layout/LinedList"/>
    <dgm:cxn modelId="{D10DEE60-7997-433A-AEC0-59D0DDC036F8}" type="presParOf" srcId="{98C17DC2-0768-4DFE-B78B-2154F437848E}" destId="{C54DB119-0771-4C0B-BA51-DB107AD5FE4A}" srcOrd="0" destOrd="0" presId="urn:microsoft.com/office/officeart/2008/layout/LinedList"/>
    <dgm:cxn modelId="{AAA97DB2-7468-47C8-BA56-2FD551751B39}" type="presParOf" srcId="{98C17DC2-0768-4DFE-B78B-2154F437848E}" destId="{AC4A67E1-22E1-4223-B682-C5BD17F5B29D}" srcOrd="1" destOrd="0" presId="urn:microsoft.com/office/officeart/2008/layout/LinedList"/>
    <dgm:cxn modelId="{05402730-213B-4640-8701-BF66AFC20D9F}" type="presParOf" srcId="{AC4A67E1-22E1-4223-B682-C5BD17F5B29D}" destId="{9F051F3B-F815-4681-8DCC-669FE5538234}" srcOrd="0" destOrd="0" presId="urn:microsoft.com/office/officeart/2008/layout/LinedList"/>
    <dgm:cxn modelId="{7042014A-6305-4D5E-8B48-AE720F214923}" type="presParOf" srcId="{AC4A67E1-22E1-4223-B682-C5BD17F5B29D}" destId="{50A64BE1-556C-4222-AD02-0363CFD23539}" srcOrd="1" destOrd="0" presId="urn:microsoft.com/office/officeart/2008/layout/LinedList"/>
    <dgm:cxn modelId="{EB518D1C-5275-4C69-A679-33E6017092E6}" type="presParOf" srcId="{98C17DC2-0768-4DFE-B78B-2154F437848E}" destId="{FCE5B911-02DE-4FFE-8A39-2C25A6F817D6}" srcOrd="2" destOrd="0" presId="urn:microsoft.com/office/officeart/2008/layout/LinedList"/>
    <dgm:cxn modelId="{CDBED90A-F771-4F07-A95A-A7948E9498F0}" type="presParOf" srcId="{98C17DC2-0768-4DFE-B78B-2154F437848E}" destId="{DFF70750-B8FE-4E3B-86A0-F1200359AF6F}" srcOrd="3" destOrd="0" presId="urn:microsoft.com/office/officeart/2008/layout/LinedList"/>
    <dgm:cxn modelId="{5EC3DA8B-7B61-40FF-A8CB-EF6E88A1A883}" type="presParOf" srcId="{DFF70750-B8FE-4E3B-86A0-F1200359AF6F}" destId="{C9A97654-0B56-4790-8F00-E858CEDC39B3}" srcOrd="0" destOrd="0" presId="urn:microsoft.com/office/officeart/2008/layout/LinedList"/>
    <dgm:cxn modelId="{B774F7EA-3A28-47AB-9C7A-BD3002A48CBA}" type="presParOf" srcId="{DFF70750-B8FE-4E3B-86A0-F1200359AF6F}" destId="{FE17D8BC-635E-4C0B-81B2-EB7671DE13DC}" srcOrd="1" destOrd="0" presId="urn:microsoft.com/office/officeart/2008/layout/LinedList"/>
    <dgm:cxn modelId="{1195586A-670F-438E-AE90-99764569B5BB}" type="presParOf" srcId="{98C17DC2-0768-4DFE-B78B-2154F437848E}" destId="{63151ABF-1B4C-4337-BC2F-207305B8CF73}" srcOrd="4" destOrd="0" presId="urn:microsoft.com/office/officeart/2008/layout/LinedList"/>
    <dgm:cxn modelId="{5CBB3FF4-455C-47B6-BC5C-8FCE4741BFC7}" type="presParOf" srcId="{98C17DC2-0768-4DFE-B78B-2154F437848E}" destId="{0B058BC3-BC7A-45A0-ABFC-838E822B06C1}" srcOrd="5" destOrd="0" presId="urn:microsoft.com/office/officeart/2008/layout/LinedList"/>
    <dgm:cxn modelId="{EE9D801A-A27F-4343-A6AB-4747E55527E4}" type="presParOf" srcId="{0B058BC3-BC7A-45A0-ABFC-838E822B06C1}" destId="{73DDFFBA-9133-41C2-BD1C-01331F3E4D21}" srcOrd="0" destOrd="0" presId="urn:microsoft.com/office/officeart/2008/layout/LinedList"/>
    <dgm:cxn modelId="{7EAD907B-4FD3-4931-AB40-0FFC65FD2530}" type="presParOf" srcId="{0B058BC3-BC7A-45A0-ABFC-838E822B06C1}" destId="{D6E4CEB9-6543-4268-BE0F-E94EEE820A5D}" srcOrd="1" destOrd="0" presId="urn:microsoft.com/office/officeart/2008/layout/LinedList"/>
    <dgm:cxn modelId="{892C8CA1-A6C8-4521-8275-38A8505BCA4E}" type="presParOf" srcId="{98C17DC2-0768-4DFE-B78B-2154F437848E}" destId="{1E9FD2FA-98A7-492C-9D83-BBF1C5BC8E25}" srcOrd="6" destOrd="0" presId="urn:microsoft.com/office/officeart/2008/layout/LinedList"/>
    <dgm:cxn modelId="{FDA8F28C-37A9-4F3B-A39B-8E35BC548CB9}" type="presParOf" srcId="{98C17DC2-0768-4DFE-B78B-2154F437848E}" destId="{B6BE8D2D-D7E4-47F3-BC88-8AEF5B6217D5}" srcOrd="7" destOrd="0" presId="urn:microsoft.com/office/officeart/2008/layout/LinedList"/>
    <dgm:cxn modelId="{16EAAC0B-35C1-4EB4-AC1F-31FD84760600}" type="presParOf" srcId="{B6BE8D2D-D7E4-47F3-BC88-8AEF5B6217D5}" destId="{6E1C3087-AEBD-4231-93F0-49EEB30AE996}" srcOrd="0" destOrd="0" presId="urn:microsoft.com/office/officeart/2008/layout/LinedList"/>
    <dgm:cxn modelId="{19CAC8EC-1B5E-467A-8BDD-AA2D1F2D941C}" type="presParOf" srcId="{B6BE8D2D-D7E4-47F3-BC88-8AEF5B6217D5}" destId="{2EA0F948-34AE-414A-A21B-01D179DFAA31}" srcOrd="1" destOrd="0" presId="urn:microsoft.com/office/officeart/2008/layout/LinedList"/>
    <dgm:cxn modelId="{175565D0-5DFF-4BCC-968A-34E00E6D2508}" type="presParOf" srcId="{98C17DC2-0768-4DFE-B78B-2154F437848E}" destId="{67E1B144-7EDB-4FDB-87CA-27E33B95A6FE}" srcOrd="8" destOrd="0" presId="urn:microsoft.com/office/officeart/2008/layout/LinedList"/>
    <dgm:cxn modelId="{D488D0DE-53FF-4937-8455-69C0BCF4DCFC}" type="presParOf" srcId="{98C17DC2-0768-4DFE-B78B-2154F437848E}" destId="{C9E61FB4-5AE7-4B24-926A-48B55A66722F}" srcOrd="9" destOrd="0" presId="urn:microsoft.com/office/officeart/2008/layout/LinedList"/>
    <dgm:cxn modelId="{9C43FBE3-44FC-4DBB-A155-69D83DE5A1D8}" type="presParOf" srcId="{C9E61FB4-5AE7-4B24-926A-48B55A66722F}" destId="{83E52FDC-2E6F-438D-BC44-3303787F1C85}" srcOrd="0" destOrd="0" presId="urn:microsoft.com/office/officeart/2008/layout/LinedList"/>
    <dgm:cxn modelId="{C0D7073A-8120-41AE-9FC1-A78A3850DB04}" type="presParOf" srcId="{C9E61FB4-5AE7-4B24-926A-48B55A66722F}" destId="{2D80987B-2E90-4641-804E-495D83BD5E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06A99B-EDF8-4F1E-B8CB-779A6D454283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CC0CBCD-EEA0-4318-97EB-FC3F57279E2E}">
      <dgm:prSet/>
      <dgm:spPr/>
      <dgm:t>
        <a:bodyPr/>
        <a:lstStyle/>
        <a:p>
          <a:r>
            <a:rPr lang="en-US" b="1" dirty="0"/>
            <a:t>Test-Driven Development (TDD)</a:t>
          </a:r>
          <a:r>
            <a:rPr lang="en-US" dirty="0"/>
            <a:t>: Writing tests before writing code.</a:t>
          </a:r>
        </a:p>
      </dgm:t>
    </dgm:pt>
    <dgm:pt modelId="{E0DA67D4-C91E-4423-AE87-23FF9041FD51}" type="parTrans" cxnId="{95233AFB-E2FE-4F70-B8A4-B9B171150DE0}">
      <dgm:prSet/>
      <dgm:spPr/>
      <dgm:t>
        <a:bodyPr/>
        <a:lstStyle/>
        <a:p>
          <a:endParaRPr lang="en-US"/>
        </a:p>
      </dgm:t>
    </dgm:pt>
    <dgm:pt modelId="{DCA38575-735E-47CC-8A18-C39F66077B53}" type="sibTrans" cxnId="{95233AFB-E2FE-4F70-B8A4-B9B171150DE0}">
      <dgm:prSet/>
      <dgm:spPr/>
      <dgm:t>
        <a:bodyPr/>
        <a:lstStyle/>
        <a:p>
          <a:endParaRPr lang="en-US"/>
        </a:p>
      </dgm:t>
    </dgm:pt>
    <dgm:pt modelId="{D8837471-AB5D-48E4-A746-E1517592F514}">
      <dgm:prSet/>
      <dgm:spPr/>
      <dgm:t>
        <a:bodyPr/>
        <a:lstStyle/>
        <a:p>
          <a:r>
            <a:rPr lang="en-US" b="1" dirty="0"/>
            <a:t>Pair Programming</a:t>
          </a:r>
          <a:r>
            <a:rPr lang="en-US" dirty="0"/>
            <a:t>: Two developers work together at one workstation.</a:t>
          </a:r>
        </a:p>
      </dgm:t>
    </dgm:pt>
    <dgm:pt modelId="{9C6F7164-37E3-4CE1-B561-CF13830012D9}" type="parTrans" cxnId="{41097B93-22FC-4FF6-AB17-BD7C5554679D}">
      <dgm:prSet/>
      <dgm:spPr/>
      <dgm:t>
        <a:bodyPr/>
        <a:lstStyle/>
        <a:p>
          <a:endParaRPr lang="en-US"/>
        </a:p>
      </dgm:t>
    </dgm:pt>
    <dgm:pt modelId="{3E3A8071-0A25-4CB1-839B-7B9DA508299D}" type="sibTrans" cxnId="{41097B93-22FC-4FF6-AB17-BD7C5554679D}">
      <dgm:prSet/>
      <dgm:spPr/>
      <dgm:t>
        <a:bodyPr/>
        <a:lstStyle/>
        <a:p>
          <a:endParaRPr lang="en-US"/>
        </a:p>
      </dgm:t>
    </dgm:pt>
    <dgm:pt modelId="{B4ECEA13-CCB8-4815-8753-041E2AD57EE8}">
      <dgm:prSet/>
      <dgm:spPr/>
      <dgm:t>
        <a:bodyPr/>
        <a:lstStyle/>
        <a:p>
          <a:r>
            <a:rPr lang="en-US" b="1" dirty="0"/>
            <a:t>Continuous Integration</a:t>
          </a:r>
          <a:r>
            <a:rPr lang="en-US" dirty="0"/>
            <a:t>: Integrating code changes frequently.</a:t>
          </a:r>
        </a:p>
      </dgm:t>
    </dgm:pt>
    <dgm:pt modelId="{A55A7DD6-EE6B-45F8-8F39-32DED0F57BDF}" type="parTrans" cxnId="{7AF93D49-E340-45C0-A1F4-D550CF35D28F}">
      <dgm:prSet/>
      <dgm:spPr/>
      <dgm:t>
        <a:bodyPr/>
        <a:lstStyle/>
        <a:p>
          <a:endParaRPr lang="en-US"/>
        </a:p>
      </dgm:t>
    </dgm:pt>
    <dgm:pt modelId="{4D7D72F2-9BA2-4C8E-B4FA-7A278140A1F0}" type="sibTrans" cxnId="{7AF93D49-E340-45C0-A1F4-D550CF35D28F}">
      <dgm:prSet/>
      <dgm:spPr/>
      <dgm:t>
        <a:bodyPr/>
        <a:lstStyle/>
        <a:p>
          <a:endParaRPr lang="en-US"/>
        </a:p>
      </dgm:t>
    </dgm:pt>
    <dgm:pt modelId="{641DBB45-4028-4B8D-9714-2B510FD70190}">
      <dgm:prSet/>
      <dgm:spPr/>
      <dgm:t>
        <a:bodyPr/>
        <a:lstStyle/>
        <a:p>
          <a:r>
            <a:rPr lang="en-US" b="1" dirty="0"/>
            <a:t>Refactoring</a:t>
          </a:r>
          <a:r>
            <a:rPr lang="en-US" dirty="0"/>
            <a:t>: Improving the design of existing code without changing its functionality.</a:t>
          </a:r>
        </a:p>
      </dgm:t>
    </dgm:pt>
    <dgm:pt modelId="{CC9CCDE1-6A0F-4CAC-90DB-50A9AE814EE0}" type="parTrans" cxnId="{50E63870-CB59-499B-A587-B55CEC624EFF}">
      <dgm:prSet/>
      <dgm:spPr/>
      <dgm:t>
        <a:bodyPr/>
        <a:lstStyle/>
        <a:p>
          <a:endParaRPr lang="en-US"/>
        </a:p>
      </dgm:t>
    </dgm:pt>
    <dgm:pt modelId="{268F56C1-7E0E-41DE-ACA8-4B7E3C8E6CEE}" type="sibTrans" cxnId="{50E63870-CB59-499B-A587-B55CEC624EFF}">
      <dgm:prSet/>
      <dgm:spPr/>
      <dgm:t>
        <a:bodyPr/>
        <a:lstStyle/>
        <a:p>
          <a:endParaRPr lang="en-US"/>
        </a:p>
      </dgm:t>
    </dgm:pt>
    <dgm:pt modelId="{A8D21E2C-EFE8-42FA-944D-FD06D4CE9A46}">
      <dgm:prSet/>
      <dgm:spPr/>
      <dgm:t>
        <a:bodyPr/>
        <a:lstStyle/>
        <a:p>
          <a:r>
            <a:rPr lang="en-US" b="1" dirty="0"/>
            <a:t>Small Releases</a:t>
          </a:r>
          <a:r>
            <a:rPr lang="en-US" dirty="0"/>
            <a:t>: Releasing small, incremental updates to the software.</a:t>
          </a:r>
        </a:p>
      </dgm:t>
    </dgm:pt>
    <dgm:pt modelId="{7701F33B-3D66-4770-88B5-E162DFA50094}" type="parTrans" cxnId="{F19B8911-7CEF-44BF-964F-C302F1595979}">
      <dgm:prSet/>
      <dgm:spPr/>
      <dgm:t>
        <a:bodyPr/>
        <a:lstStyle/>
        <a:p>
          <a:endParaRPr lang="en-US"/>
        </a:p>
      </dgm:t>
    </dgm:pt>
    <dgm:pt modelId="{E7C62479-4963-4368-895F-59D3E9B92F1C}" type="sibTrans" cxnId="{F19B8911-7CEF-44BF-964F-C302F1595979}">
      <dgm:prSet/>
      <dgm:spPr/>
      <dgm:t>
        <a:bodyPr/>
        <a:lstStyle/>
        <a:p>
          <a:endParaRPr lang="en-US"/>
        </a:p>
      </dgm:t>
    </dgm:pt>
    <dgm:pt modelId="{8A6EAC12-3846-4898-9096-4177F5CBE7C3}" type="pres">
      <dgm:prSet presAssocID="{C406A99B-EDF8-4F1E-B8CB-779A6D454283}" presName="diagram" presStyleCnt="0">
        <dgm:presLayoutVars>
          <dgm:dir/>
          <dgm:resizeHandles val="exact"/>
        </dgm:presLayoutVars>
      </dgm:prSet>
      <dgm:spPr/>
    </dgm:pt>
    <dgm:pt modelId="{7402CDA0-0A95-4BF0-BC60-B6C9EAC41735}" type="pres">
      <dgm:prSet presAssocID="{FCC0CBCD-EEA0-4318-97EB-FC3F57279E2E}" presName="node" presStyleLbl="node1" presStyleIdx="0" presStyleCnt="5">
        <dgm:presLayoutVars>
          <dgm:bulletEnabled val="1"/>
        </dgm:presLayoutVars>
      </dgm:prSet>
      <dgm:spPr/>
    </dgm:pt>
    <dgm:pt modelId="{4355D221-170A-4E9C-AE38-F4F85AE49017}" type="pres">
      <dgm:prSet presAssocID="{DCA38575-735E-47CC-8A18-C39F66077B53}" presName="sibTrans" presStyleCnt="0"/>
      <dgm:spPr/>
    </dgm:pt>
    <dgm:pt modelId="{42149CE8-ACB6-4181-B389-0C3953490C50}" type="pres">
      <dgm:prSet presAssocID="{D8837471-AB5D-48E4-A746-E1517592F514}" presName="node" presStyleLbl="node1" presStyleIdx="1" presStyleCnt="5">
        <dgm:presLayoutVars>
          <dgm:bulletEnabled val="1"/>
        </dgm:presLayoutVars>
      </dgm:prSet>
      <dgm:spPr/>
    </dgm:pt>
    <dgm:pt modelId="{10FAB69E-2255-4ABB-905E-E9927640C9AF}" type="pres">
      <dgm:prSet presAssocID="{3E3A8071-0A25-4CB1-839B-7B9DA508299D}" presName="sibTrans" presStyleCnt="0"/>
      <dgm:spPr/>
    </dgm:pt>
    <dgm:pt modelId="{29DD56FB-5804-4DFD-BA10-710FB2D0FD5E}" type="pres">
      <dgm:prSet presAssocID="{B4ECEA13-CCB8-4815-8753-041E2AD57EE8}" presName="node" presStyleLbl="node1" presStyleIdx="2" presStyleCnt="5">
        <dgm:presLayoutVars>
          <dgm:bulletEnabled val="1"/>
        </dgm:presLayoutVars>
      </dgm:prSet>
      <dgm:spPr/>
    </dgm:pt>
    <dgm:pt modelId="{F73A3958-FB83-46DB-BAC5-FAE8C75A1893}" type="pres">
      <dgm:prSet presAssocID="{4D7D72F2-9BA2-4C8E-B4FA-7A278140A1F0}" presName="sibTrans" presStyleCnt="0"/>
      <dgm:spPr/>
    </dgm:pt>
    <dgm:pt modelId="{EBC9202A-1C73-4C9B-B217-3446BABC7C62}" type="pres">
      <dgm:prSet presAssocID="{641DBB45-4028-4B8D-9714-2B510FD70190}" presName="node" presStyleLbl="node1" presStyleIdx="3" presStyleCnt="5">
        <dgm:presLayoutVars>
          <dgm:bulletEnabled val="1"/>
        </dgm:presLayoutVars>
      </dgm:prSet>
      <dgm:spPr/>
    </dgm:pt>
    <dgm:pt modelId="{14ACA0C4-5CA1-4DC3-BBA4-1C602DD20399}" type="pres">
      <dgm:prSet presAssocID="{268F56C1-7E0E-41DE-ACA8-4B7E3C8E6CEE}" presName="sibTrans" presStyleCnt="0"/>
      <dgm:spPr/>
    </dgm:pt>
    <dgm:pt modelId="{5F4B38DD-C756-40EC-8D48-7BBADDE096CC}" type="pres">
      <dgm:prSet presAssocID="{A8D21E2C-EFE8-42FA-944D-FD06D4CE9A46}" presName="node" presStyleLbl="node1" presStyleIdx="4" presStyleCnt="5">
        <dgm:presLayoutVars>
          <dgm:bulletEnabled val="1"/>
        </dgm:presLayoutVars>
      </dgm:prSet>
      <dgm:spPr/>
    </dgm:pt>
  </dgm:ptLst>
  <dgm:cxnLst>
    <dgm:cxn modelId="{F19B8911-7CEF-44BF-964F-C302F1595979}" srcId="{C406A99B-EDF8-4F1E-B8CB-779A6D454283}" destId="{A8D21E2C-EFE8-42FA-944D-FD06D4CE9A46}" srcOrd="4" destOrd="0" parTransId="{7701F33B-3D66-4770-88B5-E162DFA50094}" sibTransId="{E7C62479-4963-4368-895F-59D3E9B92F1C}"/>
    <dgm:cxn modelId="{4CAE9919-DCAC-41DD-97A9-0CB27986D5BB}" type="presOf" srcId="{D8837471-AB5D-48E4-A746-E1517592F514}" destId="{42149CE8-ACB6-4181-B389-0C3953490C50}" srcOrd="0" destOrd="0" presId="urn:microsoft.com/office/officeart/2005/8/layout/default"/>
    <dgm:cxn modelId="{C28A2F1C-5402-4D03-9AE6-53505AA39403}" type="presOf" srcId="{641DBB45-4028-4B8D-9714-2B510FD70190}" destId="{EBC9202A-1C73-4C9B-B217-3446BABC7C62}" srcOrd="0" destOrd="0" presId="urn:microsoft.com/office/officeart/2005/8/layout/default"/>
    <dgm:cxn modelId="{94243632-CC2E-453B-9BEB-838F8AC69979}" type="presOf" srcId="{A8D21E2C-EFE8-42FA-944D-FD06D4CE9A46}" destId="{5F4B38DD-C756-40EC-8D48-7BBADDE096CC}" srcOrd="0" destOrd="0" presId="urn:microsoft.com/office/officeart/2005/8/layout/default"/>
    <dgm:cxn modelId="{7AF93D49-E340-45C0-A1F4-D550CF35D28F}" srcId="{C406A99B-EDF8-4F1E-B8CB-779A6D454283}" destId="{B4ECEA13-CCB8-4815-8753-041E2AD57EE8}" srcOrd="2" destOrd="0" parTransId="{A55A7DD6-EE6B-45F8-8F39-32DED0F57BDF}" sibTransId="{4D7D72F2-9BA2-4C8E-B4FA-7A278140A1F0}"/>
    <dgm:cxn modelId="{50E63870-CB59-499B-A587-B55CEC624EFF}" srcId="{C406A99B-EDF8-4F1E-B8CB-779A6D454283}" destId="{641DBB45-4028-4B8D-9714-2B510FD70190}" srcOrd="3" destOrd="0" parTransId="{CC9CCDE1-6A0F-4CAC-90DB-50A9AE814EE0}" sibTransId="{268F56C1-7E0E-41DE-ACA8-4B7E3C8E6CEE}"/>
    <dgm:cxn modelId="{A791D38A-8FA4-458A-92BE-8F9937B46A9A}" type="presOf" srcId="{B4ECEA13-CCB8-4815-8753-041E2AD57EE8}" destId="{29DD56FB-5804-4DFD-BA10-710FB2D0FD5E}" srcOrd="0" destOrd="0" presId="urn:microsoft.com/office/officeart/2005/8/layout/default"/>
    <dgm:cxn modelId="{43690A8B-50C6-4415-8DC5-6F97AD516F0B}" type="presOf" srcId="{FCC0CBCD-EEA0-4318-97EB-FC3F57279E2E}" destId="{7402CDA0-0A95-4BF0-BC60-B6C9EAC41735}" srcOrd="0" destOrd="0" presId="urn:microsoft.com/office/officeart/2005/8/layout/default"/>
    <dgm:cxn modelId="{41097B93-22FC-4FF6-AB17-BD7C5554679D}" srcId="{C406A99B-EDF8-4F1E-B8CB-779A6D454283}" destId="{D8837471-AB5D-48E4-A746-E1517592F514}" srcOrd="1" destOrd="0" parTransId="{9C6F7164-37E3-4CE1-B561-CF13830012D9}" sibTransId="{3E3A8071-0A25-4CB1-839B-7B9DA508299D}"/>
    <dgm:cxn modelId="{5D7B21A0-9E7F-4A11-91EE-24452A9488AB}" type="presOf" srcId="{C406A99B-EDF8-4F1E-B8CB-779A6D454283}" destId="{8A6EAC12-3846-4898-9096-4177F5CBE7C3}" srcOrd="0" destOrd="0" presId="urn:microsoft.com/office/officeart/2005/8/layout/default"/>
    <dgm:cxn modelId="{95233AFB-E2FE-4F70-B8A4-B9B171150DE0}" srcId="{C406A99B-EDF8-4F1E-B8CB-779A6D454283}" destId="{FCC0CBCD-EEA0-4318-97EB-FC3F57279E2E}" srcOrd="0" destOrd="0" parTransId="{E0DA67D4-C91E-4423-AE87-23FF9041FD51}" sibTransId="{DCA38575-735E-47CC-8A18-C39F66077B53}"/>
    <dgm:cxn modelId="{668B77AB-C7C7-4AD4-B6E8-8EEF66B55FE5}" type="presParOf" srcId="{8A6EAC12-3846-4898-9096-4177F5CBE7C3}" destId="{7402CDA0-0A95-4BF0-BC60-B6C9EAC41735}" srcOrd="0" destOrd="0" presId="urn:microsoft.com/office/officeart/2005/8/layout/default"/>
    <dgm:cxn modelId="{FAAA0CCC-DE18-4174-BBC2-1C0508A0BB2D}" type="presParOf" srcId="{8A6EAC12-3846-4898-9096-4177F5CBE7C3}" destId="{4355D221-170A-4E9C-AE38-F4F85AE49017}" srcOrd="1" destOrd="0" presId="urn:microsoft.com/office/officeart/2005/8/layout/default"/>
    <dgm:cxn modelId="{4D32D488-FC7F-4146-8A97-596F530B2241}" type="presParOf" srcId="{8A6EAC12-3846-4898-9096-4177F5CBE7C3}" destId="{42149CE8-ACB6-4181-B389-0C3953490C50}" srcOrd="2" destOrd="0" presId="urn:microsoft.com/office/officeart/2005/8/layout/default"/>
    <dgm:cxn modelId="{B5003ABF-C710-4229-B0B4-A98C157572A9}" type="presParOf" srcId="{8A6EAC12-3846-4898-9096-4177F5CBE7C3}" destId="{10FAB69E-2255-4ABB-905E-E9927640C9AF}" srcOrd="3" destOrd="0" presId="urn:microsoft.com/office/officeart/2005/8/layout/default"/>
    <dgm:cxn modelId="{0FC2A0F2-E913-4678-8ECF-3F9A2619A484}" type="presParOf" srcId="{8A6EAC12-3846-4898-9096-4177F5CBE7C3}" destId="{29DD56FB-5804-4DFD-BA10-710FB2D0FD5E}" srcOrd="4" destOrd="0" presId="urn:microsoft.com/office/officeart/2005/8/layout/default"/>
    <dgm:cxn modelId="{824BE887-8C97-4260-87FA-969E648E6CF6}" type="presParOf" srcId="{8A6EAC12-3846-4898-9096-4177F5CBE7C3}" destId="{F73A3958-FB83-46DB-BAC5-FAE8C75A1893}" srcOrd="5" destOrd="0" presId="urn:microsoft.com/office/officeart/2005/8/layout/default"/>
    <dgm:cxn modelId="{C2241403-C1A4-4F6F-9E3C-0C767346A3D1}" type="presParOf" srcId="{8A6EAC12-3846-4898-9096-4177F5CBE7C3}" destId="{EBC9202A-1C73-4C9B-B217-3446BABC7C62}" srcOrd="6" destOrd="0" presId="urn:microsoft.com/office/officeart/2005/8/layout/default"/>
    <dgm:cxn modelId="{80F16C42-94D9-45A9-9F53-70FEE27550EC}" type="presParOf" srcId="{8A6EAC12-3846-4898-9096-4177F5CBE7C3}" destId="{14ACA0C4-5CA1-4DC3-BBA4-1C602DD20399}" srcOrd="7" destOrd="0" presId="urn:microsoft.com/office/officeart/2005/8/layout/default"/>
    <dgm:cxn modelId="{9D71052E-E14A-4C20-B066-F0D9C7C87488}" type="presParOf" srcId="{8A6EAC12-3846-4898-9096-4177F5CBE7C3}" destId="{5F4B38DD-C756-40EC-8D48-7BBADDE096C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5BD88-4E47-49A5-8056-118E67379EE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74299-2CC3-4AD8-8C87-BE2A13753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a test for a new feature before writing the code.</a:t>
          </a:r>
        </a:p>
      </dgm:t>
    </dgm:pt>
    <dgm:pt modelId="{0AD207B6-6169-4301-A6A0-C8D6A84B8946}" type="parTrans" cxnId="{07F862E9-9C94-46B3-A49C-E120F9A60B87}">
      <dgm:prSet/>
      <dgm:spPr/>
      <dgm:t>
        <a:bodyPr/>
        <a:lstStyle/>
        <a:p>
          <a:endParaRPr lang="en-US"/>
        </a:p>
      </dgm:t>
    </dgm:pt>
    <dgm:pt modelId="{B54C8876-C879-477D-8AF1-3ABDC782B437}" type="sibTrans" cxnId="{07F862E9-9C94-46B3-A49C-E120F9A60B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65458D-47C0-48B7-AF84-D3115342C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 the test and see it fail.</a:t>
          </a:r>
        </a:p>
      </dgm:t>
    </dgm:pt>
    <dgm:pt modelId="{623599AC-0EC8-4194-9148-24ADA56D3FC6}" type="parTrans" cxnId="{01BE6E45-B8E6-43D3-BB84-4D70745D2984}">
      <dgm:prSet/>
      <dgm:spPr/>
      <dgm:t>
        <a:bodyPr/>
        <a:lstStyle/>
        <a:p>
          <a:endParaRPr lang="en-US"/>
        </a:p>
      </dgm:t>
    </dgm:pt>
    <dgm:pt modelId="{5A8D13B4-CEF2-4363-A17B-307B143C303C}" type="sibTrans" cxnId="{01BE6E45-B8E6-43D3-BB84-4D70745D29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2ECDB0-7D4D-483D-9450-BBF472C0D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the code to make the test pass.</a:t>
          </a:r>
        </a:p>
      </dgm:t>
    </dgm:pt>
    <dgm:pt modelId="{019D8A10-FFC7-4888-A829-C128A087EDD3}" type="parTrans" cxnId="{CD151B4F-2852-43B6-830F-1F214D387641}">
      <dgm:prSet/>
      <dgm:spPr/>
      <dgm:t>
        <a:bodyPr/>
        <a:lstStyle/>
        <a:p>
          <a:endParaRPr lang="en-US"/>
        </a:p>
      </dgm:t>
    </dgm:pt>
    <dgm:pt modelId="{D65C033C-2AB3-4A7C-9685-029A6DAB91F0}" type="sibTrans" cxnId="{CD151B4F-2852-43B6-830F-1F214D3876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741721-332F-49D6-8868-AEC58040C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Refactor the code while ensuring the test still passes.</a:t>
          </a:r>
        </a:p>
      </dgm:t>
    </dgm:pt>
    <dgm:pt modelId="{72410A55-5C10-46BE-808F-CA8086BE0277}" type="parTrans" cxnId="{3319E11A-C204-49DF-B34B-CF028C65D408}">
      <dgm:prSet/>
      <dgm:spPr/>
      <dgm:t>
        <a:bodyPr/>
        <a:lstStyle/>
        <a:p>
          <a:endParaRPr lang="en-US"/>
        </a:p>
      </dgm:t>
    </dgm:pt>
    <dgm:pt modelId="{301CEF5B-7C54-4458-A017-EB1DD64B1E75}" type="sibTrans" cxnId="{3319E11A-C204-49DF-B34B-CF028C65D408}">
      <dgm:prSet/>
      <dgm:spPr/>
      <dgm:t>
        <a:bodyPr/>
        <a:lstStyle/>
        <a:p>
          <a:endParaRPr lang="en-US"/>
        </a:p>
      </dgm:t>
    </dgm:pt>
    <dgm:pt modelId="{15F25933-6346-4057-B31C-929A9E070732}" type="pres">
      <dgm:prSet presAssocID="{6EC5BD88-4E47-49A5-8056-118E67379EEE}" presName="root" presStyleCnt="0">
        <dgm:presLayoutVars>
          <dgm:dir/>
          <dgm:resizeHandles val="exact"/>
        </dgm:presLayoutVars>
      </dgm:prSet>
      <dgm:spPr/>
    </dgm:pt>
    <dgm:pt modelId="{3684E255-01EE-471B-B78A-B6DDCF380EA7}" type="pres">
      <dgm:prSet presAssocID="{6EC5BD88-4E47-49A5-8056-118E67379EEE}" presName="container" presStyleCnt="0">
        <dgm:presLayoutVars>
          <dgm:dir/>
          <dgm:resizeHandles val="exact"/>
        </dgm:presLayoutVars>
      </dgm:prSet>
      <dgm:spPr/>
    </dgm:pt>
    <dgm:pt modelId="{D0AACE8A-BBA5-4797-BA91-1E2271690985}" type="pres">
      <dgm:prSet presAssocID="{3C474299-2CC3-4AD8-8C87-BE2A13753E0B}" presName="compNode" presStyleCnt="0"/>
      <dgm:spPr/>
    </dgm:pt>
    <dgm:pt modelId="{1B965B85-D4F4-492C-A961-7E80DB35FCB5}" type="pres">
      <dgm:prSet presAssocID="{3C474299-2CC3-4AD8-8C87-BE2A13753E0B}" presName="iconBgRect" presStyleLbl="bgShp" presStyleIdx="0" presStyleCnt="4"/>
      <dgm:spPr/>
    </dgm:pt>
    <dgm:pt modelId="{2262E3F7-BB8B-4E32-84C1-42DC7BF3BFD7}" type="pres">
      <dgm:prSet presAssocID="{3C474299-2CC3-4AD8-8C87-BE2A13753E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5C8B283-D5B7-4741-8F01-6560B1C46A58}" type="pres">
      <dgm:prSet presAssocID="{3C474299-2CC3-4AD8-8C87-BE2A13753E0B}" presName="spaceRect" presStyleCnt="0"/>
      <dgm:spPr/>
    </dgm:pt>
    <dgm:pt modelId="{93064584-E815-49EB-9D39-C5702E6A8418}" type="pres">
      <dgm:prSet presAssocID="{3C474299-2CC3-4AD8-8C87-BE2A13753E0B}" presName="textRect" presStyleLbl="revTx" presStyleIdx="0" presStyleCnt="4">
        <dgm:presLayoutVars>
          <dgm:chMax val="1"/>
          <dgm:chPref val="1"/>
        </dgm:presLayoutVars>
      </dgm:prSet>
      <dgm:spPr/>
    </dgm:pt>
    <dgm:pt modelId="{95FCF77F-52EA-46C0-BEA4-A92553F3ABCB}" type="pres">
      <dgm:prSet presAssocID="{B54C8876-C879-477D-8AF1-3ABDC782B437}" presName="sibTrans" presStyleLbl="sibTrans2D1" presStyleIdx="0" presStyleCnt="0"/>
      <dgm:spPr/>
    </dgm:pt>
    <dgm:pt modelId="{963390CA-8F70-4BA7-8249-F41F131E7CB9}" type="pres">
      <dgm:prSet presAssocID="{3A65458D-47C0-48B7-AF84-D3115342C41E}" presName="compNode" presStyleCnt="0"/>
      <dgm:spPr/>
    </dgm:pt>
    <dgm:pt modelId="{7B9E0B91-9CD5-493D-B995-2AD617851F05}" type="pres">
      <dgm:prSet presAssocID="{3A65458D-47C0-48B7-AF84-D3115342C41E}" presName="iconBgRect" presStyleLbl="bgShp" presStyleIdx="1" presStyleCnt="4"/>
      <dgm:spPr/>
    </dgm:pt>
    <dgm:pt modelId="{5AB06450-106E-4665-B222-1B6E7E613CAC}" type="pres">
      <dgm:prSet presAssocID="{3A65458D-47C0-48B7-AF84-D3115342C4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676774FD-7613-4D8D-8CEC-C0EC78248A7A}" type="pres">
      <dgm:prSet presAssocID="{3A65458D-47C0-48B7-AF84-D3115342C41E}" presName="spaceRect" presStyleCnt="0"/>
      <dgm:spPr/>
    </dgm:pt>
    <dgm:pt modelId="{03257377-2214-459C-8CFA-7FE9902DCE3D}" type="pres">
      <dgm:prSet presAssocID="{3A65458D-47C0-48B7-AF84-D3115342C41E}" presName="textRect" presStyleLbl="revTx" presStyleIdx="1" presStyleCnt="4">
        <dgm:presLayoutVars>
          <dgm:chMax val="1"/>
          <dgm:chPref val="1"/>
        </dgm:presLayoutVars>
      </dgm:prSet>
      <dgm:spPr/>
    </dgm:pt>
    <dgm:pt modelId="{4EAF4BA3-F650-4D84-B927-85D2C48643FA}" type="pres">
      <dgm:prSet presAssocID="{5A8D13B4-CEF2-4363-A17B-307B143C303C}" presName="sibTrans" presStyleLbl="sibTrans2D1" presStyleIdx="0" presStyleCnt="0"/>
      <dgm:spPr/>
    </dgm:pt>
    <dgm:pt modelId="{4EECFF92-24F1-405C-B35E-AEDEC2AC34F2}" type="pres">
      <dgm:prSet presAssocID="{E32ECDB0-7D4D-483D-9450-BBF472C0D77A}" presName="compNode" presStyleCnt="0"/>
      <dgm:spPr/>
    </dgm:pt>
    <dgm:pt modelId="{76F6587F-E6A6-42B4-9FAE-02C9B9AD493C}" type="pres">
      <dgm:prSet presAssocID="{E32ECDB0-7D4D-483D-9450-BBF472C0D77A}" presName="iconBgRect" presStyleLbl="bgShp" presStyleIdx="2" presStyleCnt="4"/>
      <dgm:spPr/>
    </dgm:pt>
    <dgm:pt modelId="{53DA411A-8A5E-4539-9C4E-0EF47AAE9A90}" type="pres">
      <dgm:prSet presAssocID="{E32ECDB0-7D4D-483D-9450-BBF472C0D7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46AEE6CF-C7A3-419E-9410-49757176C905}" type="pres">
      <dgm:prSet presAssocID="{E32ECDB0-7D4D-483D-9450-BBF472C0D77A}" presName="spaceRect" presStyleCnt="0"/>
      <dgm:spPr/>
    </dgm:pt>
    <dgm:pt modelId="{DB6C5A73-3AAC-46C3-9EDB-21566C6355EA}" type="pres">
      <dgm:prSet presAssocID="{E32ECDB0-7D4D-483D-9450-BBF472C0D77A}" presName="textRect" presStyleLbl="revTx" presStyleIdx="2" presStyleCnt="4">
        <dgm:presLayoutVars>
          <dgm:chMax val="1"/>
          <dgm:chPref val="1"/>
        </dgm:presLayoutVars>
      </dgm:prSet>
      <dgm:spPr/>
    </dgm:pt>
    <dgm:pt modelId="{8946A2D4-9E87-445C-BE8C-CF4996AC997C}" type="pres">
      <dgm:prSet presAssocID="{D65C033C-2AB3-4A7C-9685-029A6DAB91F0}" presName="sibTrans" presStyleLbl="sibTrans2D1" presStyleIdx="0" presStyleCnt="0"/>
      <dgm:spPr/>
    </dgm:pt>
    <dgm:pt modelId="{AE09C424-8061-4FD6-9B45-204192B60136}" type="pres">
      <dgm:prSet presAssocID="{D2741721-332F-49D6-8868-AEC58040C7D8}" presName="compNode" presStyleCnt="0"/>
      <dgm:spPr/>
    </dgm:pt>
    <dgm:pt modelId="{2461DFA0-200C-4B29-8B7B-B6E7A71B6B39}" type="pres">
      <dgm:prSet presAssocID="{D2741721-332F-49D6-8868-AEC58040C7D8}" presName="iconBgRect" presStyleLbl="bgShp" presStyleIdx="3" presStyleCnt="4"/>
      <dgm:spPr/>
    </dgm:pt>
    <dgm:pt modelId="{7F83E7BD-1FA7-4854-BFD5-DA003B560EFE}" type="pres">
      <dgm:prSet presAssocID="{D2741721-332F-49D6-8868-AEC58040C7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0F50342-A1D2-4358-935B-0719AB80FE61}" type="pres">
      <dgm:prSet presAssocID="{D2741721-332F-49D6-8868-AEC58040C7D8}" presName="spaceRect" presStyleCnt="0"/>
      <dgm:spPr/>
    </dgm:pt>
    <dgm:pt modelId="{56B917F2-FB20-4FDE-AA3D-0C0824CE8233}" type="pres">
      <dgm:prSet presAssocID="{D2741721-332F-49D6-8868-AEC58040C7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BC3C12-78F2-4288-A8B3-9F588E8BF810}" type="presOf" srcId="{E32ECDB0-7D4D-483D-9450-BBF472C0D77A}" destId="{DB6C5A73-3AAC-46C3-9EDB-21566C6355EA}" srcOrd="0" destOrd="0" presId="urn:microsoft.com/office/officeart/2018/2/layout/IconCircleList"/>
    <dgm:cxn modelId="{3319E11A-C204-49DF-B34B-CF028C65D408}" srcId="{6EC5BD88-4E47-49A5-8056-118E67379EEE}" destId="{D2741721-332F-49D6-8868-AEC58040C7D8}" srcOrd="3" destOrd="0" parTransId="{72410A55-5C10-46BE-808F-CA8086BE0277}" sibTransId="{301CEF5B-7C54-4458-A017-EB1DD64B1E75}"/>
    <dgm:cxn modelId="{02929F36-97C0-48AC-8810-BED7A4B17D83}" type="presOf" srcId="{D65C033C-2AB3-4A7C-9685-029A6DAB91F0}" destId="{8946A2D4-9E87-445C-BE8C-CF4996AC997C}" srcOrd="0" destOrd="0" presId="urn:microsoft.com/office/officeart/2018/2/layout/IconCircleList"/>
    <dgm:cxn modelId="{01BE6E45-B8E6-43D3-BB84-4D70745D2984}" srcId="{6EC5BD88-4E47-49A5-8056-118E67379EEE}" destId="{3A65458D-47C0-48B7-AF84-D3115342C41E}" srcOrd="1" destOrd="0" parTransId="{623599AC-0EC8-4194-9148-24ADA56D3FC6}" sibTransId="{5A8D13B4-CEF2-4363-A17B-307B143C303C}"/>
    <dgm:cxn modelId="{CD151B4F-2852-43B6-830F-1F214D387641}" srcId="{6EC5BD88-4E47-49A5-8056-118E67379EEE}" destId="{E32ECDB0-7D4D-483D-9450-BBF472C0D77A}" srcOrd="2" destOrd="0" parTransId="{019D8A10-FFC7-4888-A829-C128A087EDD3}" sibTransId="{D65C033C-2AB3-4A7C-9685-029A6DAB91F0}"/>
    <dgm:cxn modelId="{8D405B5A-FA87-48FD-A460-7F86F5E00045}" type="presOf" srcId="{5A8D13B4-CEF2-4363-A17B-307B143C303C}" destId="{4EAF4BA3-F650-4D84-B927-85D2C48643FA}" srcOrd="0" destOrd="0" presId="urn:microsoft.com/office/officeart/2018/2/layout/IconCircleList"/>
    <dgm:cxn modelId="{D02C2A7E-B571-431A-8FDF-7FC1E2972630}" type="presOf" srcId="{3A65458D-47C0-48B7-AF84-D3115342C41E}" destId="{03257377-2214-459C-8CFA-7FE9902DCE3D}" srcOrd="0" destOrd="0" presId="urn:microsoft.com/office/officeart/2018/2/layout/IconCircleList"/>
    <dgm:cxn modelId="{2462D08B-70FF-4C66-AF5B-C7A42E806964}" type="presOf" srcId="{6EC5BD88-4E47-49A5-8056-118E67379EEE}" destId="{15F25933-6346-4057-B31C-929A9E070732}" srcOrd="0" destOrd="0" presId="urn:microsoft.com/office/officeart/2018/2/layout/IconCircleList"/>
    <dgm:cxn modelId="{27AB0BB7-43BA-4A62-AA64-A7FB124109F8}" type="presOf" srcId="{B54C8876-C879-477D-8AF1-3ABDC782B437}" destId="{95FCF77F-52EA-46C0-BEA4-A92553F3ABCB}" srcOrd="0" destOrd="0" presId="urn:microsoft.com/office/officeart/2018/2/layout/IconCircleList"/>
    <dgm:cxn modelId="{328246CC-FEFB-4085-B51D-63681023AF7D}" type="presOf" srcId="{3C474299-2CC3-4AD8-8C87-BE2A13753E0B}" destId="{93064584-E815-49EB-9D39-C5702E6A8418}" srcOrd="0" destOrd="0" presId="urn:microsoft.com/office/officeart/2018/2/layout/IconCircleList"/>
    <dgm:cxn modelId="{3E5275D9-EB4D-468B-A0FE-1646D2AE6ECA}" type="presOf" srcId="{D2741721-332F-49D6-8868-AEC58040C7D8}" destId="{56B917F2-FB20-4FDE-AA3D-0C0824CE8233}" srcOrd="0" destOrd="0" presId="urn:microsoft.com/office/officeart/2018/2/layout/IconCircleList"/>
    <dgm:cxn modelId="{07F862E9-9C94-46B3-A49C-E120F9A60B87}" srcId="{6EC5BD88-4E47-49A5-8056-118E67379EEE}" destId="{3C474299-2CC3-4AD8-8C87-BE2A13753E0B}" srcOrd="0" destOrd="0" parTransId="{0AD207B6-6169-4301-A6A0-C8D6A84B8946}" sibTransId="{B54C8876-C879-477D-8AF1-3ABDC782B437}"/>
    <dgm:cxn modelId="{161943AE-FDE6-4964-BCC5-55C1C5999E03}" type="presParOf" srcId="{15F25933-6346-4057-B31C-929A9E070732}" destId="{3684E255-01EE-471B-B78A-B6DDCF380EA7}" srcOrd="0" destOrd="0" presId="urn:microsoft.com/office/officeart/2018/2/layout/IconCircleList"/>
    <dgm:cxn modelId="{425DA2BC-A084-40BA-BBFD-61242E075874}" type="presParOf" srcId="{3684E255-01EE-471B-B78A-B6DDCF380EA7}" destId="{D0AACE8A-BBA5-4797-BA91-1E2271690985}" srcOrd="0" destOrd="0" presId="urn:microsoft.com/office/officeart/2018/2/layout/IconCircleList"/>
    <dgm:cxn modelId="{3B3F64C7-CBE6-4CB2-AFE9-2A5777AE0ECF}" type="presParOf" srcId="{D0AACE8A-BBA5-4797-BA91-1E2271690985}" destId="{1B965B85-D4F4-492C-A961-7E80DB35FCB5}" srcOrd="0" destOrd="0" presId="urn:microsoft.com/office/officeart/2018/2/layout/IconCircleList"/>
    <dgm:cxn modelId="{7FA389C6-29A7-4B7D-8294-1B1E952BD127}" type="presParOf" srcId="{D0AACE8A-BBA5-4797-BA91-1E2271690985}" destId="{2262E3F7-BB8B-4E32-84C1-42DC7BF3BFD7}" srcOrd="1" destOrd="0" presId="urn:microsoft.com/office/officeart/2018/2/layout/IconCircleList"/>
    <dgm:cxn modelId="{F9937983-85A6-4E5B-AB0A-EB3E771002E5}" type="presParOf" srcId="{D0AACE8A-BBA5-4797-BA91-1E2271690985}" destId="{15C8B283-D5B7-4741-8F01-6560B1C46A58}" srcOrd="2" destOrd="0" presId="urn:microsoft.com/office/officeart/2018/2/layout/IconCircleList"/>
    <dgm:cxn modelId="{F0A7B505-126A-472C-81E1-6E913CA05787}" type="presParOf" srcId="{D0AACE8A-BBA5-4797-BA91-1E2271690985}" destId="{93064584-E815-49EB-9D39-C5702E6A8418}" srcOrd="3" destOrd="0" presId="urn:microsoft.com/office/officeart/2018/2/layout/IconCircleList"/>
    <dgm:cxn modelId="{2115A182-9335-40FB-B3CF-CA729CE65E43}" type="presParOf" srcId="{3684E255-01EE-471B-B78A-B6DDCF380EA7}" destId="{95FCF77F-52EA-46C0-BEA4-A92553F3ABCB}" srcOrd="1" destOrd="0" presId="urn:microsoft.com/office/officeart/2018/2/layout/IconCircleList"/>
    <dgm:cxn modelId="{92643BB1-0709-401B-9AB2-36AAF1ED2A13}" type="presParOf" srcId="{3684E255-01EE-471B-B78A-B6DDCF380EA7}" destId="{963390CA-8F70-4BA7-8249-F41F131E7CB9}" srcOrd="2" destOrd="0" presId="urn:microsoft.com/office/officeart/2018/2/layout/IconCircleList"/>
    <dgm:cxn modelId="{4FCF5B5A-7828-4B92-8E24-ECC0BCEB1804}" type="presParOf" srcId="{963390CA-8F70-4BA7-8249-F41F131E7CB9}" destId="{7B9E0B91-9CD5-493D-B995-2AD617851F05}" srcOrd="0" destOrd="0" presId="urn:microsoft.com/office/officeart/2018/2/layout/IconCircleList"/>
    <dgm:cxn modelId="{B25AFC32-8593-457C-9F96-1132CBFEF167}" type="presParOf" srcId="{963390CA-8F70-4BA7-8249-F41F131E7CB9}" destId="{5AB06450-106E-4665-B222-1B6E7E613CAC}" srcOrd="1" destOrd="0" presId="urn:microsoft.com/office/officeart/2018/2/layout/IconCircleList"/>
    <dgm:cxn modelId="{9875D9BF-7080-4A56-8541-056506FE3953}" type="presParOf" srcId="{963390CA-8F70-4BA7-8249-F41F131E7CB9}" destId="{676774FD-7613-4D8D-8CEC-C0EC78248A7A}" srcOrd="2" destOrd="0" presId="urn:microsoft.com/office/officeart/2018/2/layout/IconCircleList"/>
    <dgm:cxn modelId="{18E26C1D-54DA-48C0-B726-4C54E1E9A324}" type="presParOf" srcId="{963390CA-8F70-4BA7-8249-F41F131E7CB9}" destId="{03257377-2214-459C-8CFA-7FE9902DCE3D}" srcOrd="3" destOrd="0" presId="urn:microsoft.com/office/officeart/2018/2/layout/IconCircleList"/>
    <dgm:cxn modelId="{CB8CB5ED-E06B-4CDD-9657-3D0606E4B396}" type="presParOf" srcId="{3684E255-01EE-471B-B78A-B6DDCF380EA7}" destId="{4EAF4BA3-F650-4D84-B927-85D2C48643FA}" srcOrd="3" destOrd="0" presId="urn:microsoft.com/office/officeart/2018/2/layout/IconCircleList"/>
    <dgm:cxn modelId="{472DFE9D-6808-4127-9316-70E42A2735F1}" type="presParOf" srcId="{3684E255-01EE-471B-B78A-B6DDCF380EA7}" destId="{4EECFF92-24F1-405C-B35E-AEDEC2AC34F2}" srcOrd="4" destOrd="0" presId="urn:microsoft.com/office/officeart/2018/2/layout/IconCircleList"/>
    <dgm:cxn modelId="{28A3EC19-F2FF-4894-9207-D38E565F758C}" type="presParOf" srcId="{4EECFF92-24F1-405C-B35E-AEDEC2AC34F2}" destId="{76F6587F-E6A6-42B4-9FAE-02C9B9AD493C}" srcOrd="0" destOrd="0" presId="urn:microsoft.com/office/officeart/2018/2/layout/IconCircleList"/>
    <dgm:cxn modelId="{D33EC8B0-9B5A-4F57-85D8-C310127A6009}" type="presParOf" srcId="{4EECFF92-24F1-405C-B35E-AEDEC2AC34F2}" destId="{53DA411A-8A5E-4539-9C4E-0EF47AAE9A90}" srcOrd="1" destOrd="0" presId="urn:microsoft.com/office/officeart/2018/2/layout/IconCircleList"/>
    <dgm:cxn modelId="{05C2DED3-74E7-4754-926D-BDA60D3E6E1E}" type="presParOf" srcId="{4EECFF92-24F1-405C-B35E-AEDEC2AC34F2}" destId="{46AEE6CF-C7A3-419E-9410-49757176C905}" srcOrd="2" destOrd="0" presId="urn:microsoft.com/office/officeart/2018/2/layout/IconCircleList"/>
    <dgm:cxn modelId="{ADFB1700-BBD1-4364-9CEC-9AF99D1730DE}" type="presParOf" srcId="{4EECFF92-24F1-405C-B35E-AEDEC2AC34F2}" destId="{DB6C5A73-3AAC-46C3-9EDB-21566C6355EA}" srcOrd="3" destOrd="0" presId="urn:microsoft.com/office/officeart/2018/2/layout/IconCircleList"/>
    <dgm:cxn modelId="{1C8D2F4D-E053-4363-8139-3C5BB49CD8BB}" type="presParOf" srcId="{3684E255-01EE-471B-B78A-B6DDCF380EA7}" destId="{8946A2D4-9E87-445C-BE8C-CF4996AC997C}" srcOrd="5" destOrd="0" presId="urn:microsoft.com/office/officeart/2018/2/layout/IconCircleList"/>
    <dgm:cxn modelId="{7BBF723C-FDF2-4B88-9A2E-F30241A1CD0D}" type="presParOf" srcId="{3684E255-01EE-471B-B78A-B6DDCF380EA7}" destId="{AE09C424-8061-4FD6-9B45-204192B60136}" srcOrd="6" destOrd="0" presId="urn:microsoft.com/office/officeart/2018/2/layout/IconCircleList"/>
    <dgm:cxn modelId="{EEC49484-661F-4F4D-892A-24A66F5C7D8B}" type="presParOf" srcId="{AE09C424-8061-4FD6-9B45-204192B60136}" destId="{2461DFA0-200C-4B29-8B7B-B6E7A71B6B39}" srcOrd="0" destOrd="0" presId="urn:microsoft.com/office/officeart/2018/2/layout/IconCircleList"/>
    <dgm:cxn modelId="{53493221-87AD-49AC-AB20-BEE4F5900CDF}" type="presParOf" srcId="{AE09C424-8061-4FD6-9B45-204192B60136}" destId="{7F83E7BD-1FA7-4854-BFD5-DA003B560EFE}" srcOrd="1" destOrd="0" presId="urn:microsoft.com/office/officeart/2018/2/layout/IconCircleList"/>
    <dgm:cxn modelId="{3B297D51-7A94-4627-8416-7C658D4B0122}" type="presParOf" srcId="{AE09C424-8061-4FD6-9B45-204192B60136}" destId="{C0F50342-A1D2-4358-935B-0719AB80FE61}" srcOrd="2" destOrd="0" presId="urn:microsoft.com/office/officeart/2018/2/layout/IconCircleList"/>
    <dgm:cxn modelId="{DAAF98BA-5CCA-4031-8A11-659406C05051}" type="presParOf" srcId="{AE09C424-8061-4FD6-9B45-204192B60136}" destId="{56B917F2-FB20-4FDE-AA3D-0C0824CE82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3AF2B2-040B-4780-A5A9-991D9B37EA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A9979-2C0D-4CD7-800B-D85674AED1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developers work together on the same code.</a:t>
          </a:r>
        </a:p>
      </dgm:t>
    </dgm:pt>
    <dgm:pt modelId="{70A9855A-D7F4-4F80-BED3-A0352DCB41E6}" type="parTrans" cxnId="{0521EDA4-C549-4FD9-847F-BCB04B23967E}">
      <dgm:prSet/>
      <dgm:spPr/>
      <dgm:t>
        <a:bodyPr/>
        <a:lstStyle/>
        <a:p>
          <a:endParaRPr lang="en-US"/>
        </a:p>
      </dgm:t>
    </dgm:pt>
    <dgm:pt modelId="{8CCED5E4-CEAC-48EE-81B7-9610662E6BA1}" type="sibTrans" cxnId="{0521EDA4-C549-4FD9-847F-BCB04B23967E}">
      <dgm:prSet/>
      <dgm:spPr/>
      <dgm:t>
        <a:bodyPr/>
        <a:lstStyle/>
        <a:p>
          <a:endParaRPr lang="en-US"/>
        </a:p>
      </dgm:t>
    </dgm:pt>
    <dgm:pt modelId="{5573A6A4-DAE2-4E2D-A64A-7F586651D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writes the code (Driver) while the other reviews it (Navigator).</a:t>
          </a:r>
        </a:p>
      </dgm:t>
    </dgm:pt>
    <dgm:pt modelId="{1B8AD884-E707-4C18-8BF6-8EDFCCE6EFAF}" type="parTrans" cxnId="{9EA42619-FD90-4567-8FF7-6BC566FB89F1}">
      <dgm:prSet/>
      <dgm:spPr/>
      <dgm:t>
        <a:bodyPr/>
        <a:lstStyle/>
        <a:p>
          <a:endParaRPr lang="en-US"/>
        </a:p>
      </dgm:t>
    </dgm:pt>
    <dgm:pt modelId="{23BD8D22-BC37-4B2E-B215-F259F0B21C7A}" type="sibTrans" cxnId="{9EA42619-FD90-4567-8FF7-6BC566FB89F1}">
      <dgm:prSet/>
      <dgm:spPr/>
      <dgm:t>
        <a:bodyPr/>
        <a:lstStyle/>
        <a:p>
          <a:endParaRPr lang="en-US"/>
        </a:p>
      </dgm:t>
    </dgm:pt>
    <dgm:pt modelId="{E7A369E6-4A73-421C-B6CD-809399D8B6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Roles are switched frequently.</a:t>
          </a:r>
        </a:p>
      </dgm:t>
    </dgm:pt>
    <dgm:pt modelId="{B393DB8D-1DAA-42E1-8D89-9BB610DE30BD}" type="parTrans" cxnId="{89CF3768-843A-436E-966B-BF0A769A45D6}">
      <dgm:prSet/>
      <dgm:spPr/>
      <dgm:t>
        <a:bodyPr/>
        <a:lstStyle/>
        <a:p>
          <a:endParaRPr lang="en-US"/>
        </a:p>
      </dgm:t>
    </dgm:pt>
    <dgm:pt modelId="{9052F847-FFE6-4851-A322-948B732B76C4}" type="sibTrans" cxnId="{89CF3768-843A-436E-966B-BF0A769A45D6}">
      <dgm:prSet/>
      <dgm:spPr/>
      <dgm:t>
        <a:bodyPr/>
        <a:lstStyle/>
        <a:p>
          <a:endParaRPr lang="en-US"/>
        </a:p>
      </dgm:t>
    </dgm:pt>
    <dgm:pt modelId="{0A0894DB-87D3-40F3-AE95-0B980D85D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Benefits: Improved code quality, knowledge sharing, and reduced errors.</a:t>
          </a:r>
        </a:p>
      </dgm:t>
    </dgm:pt>
    <dgm:pt modelId="{A00DB2CB-8044-4F79-91A6-965CF49EFCC1}" type="parTrans" cxnId="{985EC1AF-F968-4290-B83D-DB68F97CCBA4}">
      <dgm:prSet/>
      <dgm:spPr/>
      <dgm:t>
        <a:bodyPr/>
        <a:lstStyle/>
        <a:p>
          <a:endParaRPr lang="en-US"/>
        </a:p>
      </dgm:t>
    </dgm:pt>
    <dgm:pt modelId="{3BB9C5C1-7357-4914-9CE0-A8F567809C40}" type="sibTrans" cxnId="{985EC1AF-F968-4290-B83D-DB68F97CCBA4}">
      <dgm:prSet/>
      <dgm:spPr/>
      <dgm:t>
        <a:bodyPr/>
        <a:lstStyle/>
        <a:p>
          <a:endParaRPr lang="en-US"/>
        </a:p>
      </dgm:t>
    </dgm:pt>
    <dgm:pt modelId="{278A504A-487E-4393-9B0E-D1DA011549A9}" type="pres">
      <dgm:prSet presAssocID="{173AF2B2-040B-4780-A5A9-991D9B37EAFC}" presName="root" presStyleCnt="0">
        <dgm:presLayoutVars>
          <dgm:dir/>
          <dgm:resizeHandles val="exact"/>
        </dgm:presLayoutVars>
      </dgm:prSet>
      <dgm:spPr/>
    </dgm:pt>
    <dgm:pt modelId="{851CE52D-4ACA-4DA9-89FF-9778716B7958}" type="pres">
      <dgm:prSet presAssocID="{31BA9979-2C0D-4CD7-800B-D85674AED115}" presName="compNode" presStyleCnt="0"/>
      <dgm:spPr/>
    </dgm:pt>
    <dgm:pt modelId="{70FC06FD-29DB-402C-AFBC-34C5E534BFF9}" type="pres">
      <dgm:prSet presAssocID="{31BA9979-2C0D-4CD7-800B-D85674AED115}" presName="bgRect" presStyleLbl="bgShp" presStyleIdx="0" presStyleCnt="4"/>
      <dgm:spPr/>
    </dgm:pt>
    <dgm:pt modelId="{FFB13883-C6D9-49E3-A947-BE765E28749B}" type="pres">
      <dgm:prSet presAssocID="{31BA9979-2C0D-4CD7-800B-D85674AED1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64C515-ACC3-4551-B6AE-C256DEB3A8F9}" type="pres">
      <dgm:prSet presAssocID="{31BA9979-2C0D-4CD7-800B-D85674AED115}" presName="spaceRect" presStyleCnt="0"/>
      <dgm:spPr/>
    </dgm:pt>
    <dgm:pt modelId="{94477B74-F518-4E58-ADCC-B6618D58EB8E}" type="pres">
      <dgm:prSet presAssocID="{31BA9979-2C0D-4CD7-800B-D85674AED115}" presName="parTx" presStyleLbl="revTx" presStyleIdx="0" presStyleCnt="4">
        <dgm:presLayoutVars>
          <dgm:chMax val="0"/>
          <dgm:chPref val="0"/>
        </dgm:presLayoutVars>
      </dgm:prSet>
      <dgm:spPr/>
    </dgm:pt>
    <dgm:pt modelId="{1BB61613-F8ED-4265-9A25-E87D7681EDA6}" type="pres">
      <dgm:prSet presAssocID="{8CCED5E4-CEAC-48EE-81B7-9610662E6BA1}" presName="sibTrans" presStyleCnt="0"/>
      <dgm:spPr/>
    </dgm:pt>
    <dgm:pt modelId="{02517E18-6FBB-426B-9E8F-33CA934C3098}" type="pres">
      <dgm:prSet presAssocID="{5573A6A4-DAE2-4E2D-A64A-7F586651D228}" presName="compNode" presStyleCnt="0"/>
      <dgm:spPr/>
    </dgm:pt>
    <dgm:pt modelId="{677F30CB-611A-452B-9110-92666A4435C8}" type="pres">
      <dgm:prSet presAssocID="{5573A6A4-DAE2-4E2D-A64A-7F586651D228}" presName="bgRect" presStyleLbl="bgShp" presStyleIdx="1" presStyleCnt="4"/>
      <dgm:spPr/>
    </dgm:pt>
    <dgm:pt modelId="{617E8EF3-96F8-4279-A3FF-9BBFC033773D}" type="pres">
      <dgm:prSet presAssocID="{5573A6A4-DAE2-4E2D-A64A-7F586651D2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19568A7-1421-44B9-A266-CC5032D025C1}" type="pres">
      <dgm:prSet presAssocID="{5573A6A4-DAE2-4E2D-A64A-7F586651D228}" presName="spaceRect" presStyleCnt="0"/>
      <dgm:spPr/>
    </dgm:pt>
    <dgm:pt modelId="{2F8A4738-ED94-4EE7-9951-99A863ED983E}" type="pres">
      <dgm:prSet presAssocID="{5573A6A4-DAE2-4E2D-A64A-7F586651D228}" presName="parTx" presStyleLbl="revTx" presStyleIdx="1" presStyleCnt="4">
        <dgm:presLayoutVars>
          <dgm:chMax val="0"/>
          <dgm:chPref val="0"/>
        </dgm:presLayoutVars>
      </dgm:prSet>
      <dgm:spPr/>
    </dgm:pt>
    <dgm:pt modelId="{6190FBF0-28B1-4252-AC53-D2197CAEB1DB}" type="pres">
      <dgm:prSet presAssocID="{23BD8D22-BC37-4B2E-B215-F259F0B21C7A}" presName="sibTrans" presStyleCnt="0"/>
      <dgm:spPr/>
    </dgm:pt>
    <dgm:pt modelId="{43123E1B-9EC5-43C6-9E42-84853A585896}" type="pres">
      <dgm:prSet presAssocID="{E7A369E6-4A73-421C-B6CD-809399D8B6F1}" presName="compNode" presStyleCnt="0"/>
      <dgm:spPr/>
    </dgm:pt>
    <dgm:pt modelId="{6BB3323F-B863-4B4F-8430-757E5D28710D}" type="pres">
      <dgm:prSet presAssocID="{E7A369E6-4A73-421C-B6CD-809399D8B6F1}" presName="bgRect" presStyleLbl="bgShp" presStyleIdx="2" presStyleCnt="4"/>
      <dgm:spPr/>
    </dgm:pt>
    <dgm:pt modelId="{7E163A50-68AF-4B62-9FD5-8B157CF5D34C}" type="pres">
      <dgm:prSet presAssocID="{E7A369E6-4A73-421C-B6CD-809399D8B6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32A0CDC-2CAC-4595-BC86-01AF5D85CA49}" type="pres">
      <dgm:prSet presAssocID="{E7A369E6-4A73-421C-B6CD-809399D8B6F1}" presName="spaceRect" presStyleCnt="0"/>
      <dgm:spPr/>
    </dgm:pt>
    <dgm:pt modelId="{0458F667-7797-4C15-9B89-5E1EA33167C4}" type="pres">
      <dgm:prSet presAssocID="{E7A369E6-4A73-421C-B6CD-809399D8B6F1}" presName="parTx" presStyleLbl="revTx" presStyleIdx="2" presStyleCnt="4">
        <dgm:presLayoutVars>
          <dgm:chMax val="0"/>
          <dgm:chPref val="0"/>
        </dgm:presLayoutVars>
      </dgm:prSet>
      <dgm:spPr/>
    </dgm:pt>
    <dgm:pt modelId="{6052FE1D-AD1F-4ED7-8E5A-A4FE036DD3F0}" type="pres">
      <dgm:prSet presAssocID="{9052F847-FFE6-4851-A322-948B732B76C4}" presName="sibTrans" presStyleCnt="0"/>
      <dgm:spPr/>
    </dgm:pt>
    <dgm:pt modelId="{BD22056F-A45B-42A5-BFAF-E54B4F72DA29}" type="pres">
      <dgm:prSet presAssocID="{0A0894DB-87D3-40F3-AE95-0B980D85D987}" presName="compNode" presStyleCnt="0"/>
      <dgm:spPr/>
    </dgm:pt>
    <dgm:pt modelId="{7DC471C9-758E-48BC-82A9-8D7780F1B095}" type="pres">
      <dgm:prSet presAssocID="{0A0894DB-87D3-40F3-AE95-0B980D85D987}" presName="bgRect" presStyleLbl="bgShp" presStyleIdx="3" presStyleCnt="4"/>
      <dgm:spPr/>
    </dgm:pt>
    <dgm:pt modelId="{A2529FAC-E8DA-431B-8795-7A08C68810EA}" type="pres">
      <dgm:prSet presAssocID="{0A0894DB-87D3-40F3-AE95-0B980D85D9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619F999-E33A-461A-9A91-3DF203A43C9C}" type="pres">
      <dgm:prSet presAssocID="{0A0894DB-87D3-40F3-AE95-0B980D85D987}" presName="spaceRect" presStyleCnt="0"/>
      <dgm:spPr/>
    </dgm:pt>
    <dgm:pt modelId="{04ED0FC4-CBC8-4190-8A90-626CC104F15B}" type="pres">
      <dgm:prSet presAssocID="{0A0894DB-87D3-40F3-AE95-0B980D85D9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A42619-FD90-4567-8FF7-6BC566FB89F1}" srcId="{173AF2B2-040B-4780-A5A9-991D9B37EAFC}" destId="{5573A6A4-DAE2-4E2D-A64A-7F586651D228}" srcOrd="1" destOrd="0" parTransId="{1B8AD884-E707-4C18-8BF6-8EDFCCE6EFAF}" sibTransId="{23BD8D22-BC37-4B2E-B215-F259F0B21C7A}"/>
    <dgm:cxn modelId="{689C5740-EB0A-4101-8382-BD8A8CC61D31}" type="presOf" srcId="{0A0894DB-87D3-40F3-AE95-0B980D85D987}" destId="{04ED0FC4-CBC8-4190-8A90-626CC104F15B}" srcOrd="0" destOrd="0" presId="urn:microsoft.com/office/officeart/2018/2/layout/IconVerticalSolidList"/>
    <dgm:cxn modelId="{89CF3768-843A-436E-966B-BF0A769A45D6}" srcId="{173AF2B2-040B-4780-A5A9-991D9B37EAFC}" destId="{E7A369E6-4A73-421C-B6CD-809399D8B6F1}" srcOrd="2" destOrd="0" parTransId="{B393DB8D-1DAA-42E1-8D89-9BB610DE30BD}" sibTransId="{9052F847-FFE6-4851-A322-948B732B76C4}"/>
    <dgm:cxn modelId="{10CD5875-8F3A-42D3-B709-4792B64A8030}" type="presOf" srcId="{31BA9979-2C0D-4CD7-800B-D85674AED115}" destId="{94477B74-F518-4E58-ADCC-B6618D58EB8E}" srcOrd="0" destOrd="0" presId="urn:microsoft.com/office/officeart/2018/2/layout/IconVerticalSolidList"/>
    <dgm:cxn modelId="{C9B43A9B-1F5E-42C2-8CD9-C30B12CC75CC}" type="presOf" srcId="{173AF2B2-040B-4780-A5A9-991D9B37EAFC}" destId="{278A504A-487E-4393-9B0E-D1DA011549A9}" srcOrd="0" destOrd="0" presId="urn:microsoft.com/office/officeart/2018/2/layout/IconVerticalSolidList"/>
    <dgm:cxn modelId="{0521EDA4-C549-4FD9-847F-BCB04B23967E}" srcId="{173AF2B2-040B-4780-A5A9-991D9B37EAFC}" destId="{31BA9979-2C0D-4CD7-800B-D85674AED115}" srcOrd="0" destOrd="0" parTransId="{70A9855A-D7F4-4F80-BED3-A0352DCB41E6}" sibTransId="{8CCED5E4-CEAC-48EE-81B7-9610662E6BA1}"/>
    <dgm:cxn modelId="{FDB6ECA8-F3C9-445F-9888-D58210734E4F}" type="presOf" srcId="{E7A369E6-4A73-421C-B6CD-809399D8B6F1}" destId="{0458F667-7797-4C15-9B89-5E1EA33167C4}" srcOrd="0" destOrd="0" presId="urn:microsoft.com/office/officeart/2018/2/layout/IconVerticalSolidList"/>
    <dgm:cxn modelId="{985EC1AF-F968-4290-B83D-DB68F97CCBA4}" srcId="{173AF2B2-040B-4780-A5A9-991D9B37EAFC}" destId="{0A0894DB-87D3-40F3-AE95-0B980D85D987}" srcOrd="3" destOrd="0" parTransId="{A00DB2CB-8044-4F79-91A6-965CF49EFCC1}" sibTransId="{3BB9C5C1-7357-4914-9CE0-A8F567809C40}"/>
    <dgm:cxn modelId="{2227E0DD-A2C2-496D-8667-6A8FC5D8C9F8}" type="presOf" srcId="{5573A6A4-DAE2-4E2D-A64A-7F586651D228}" destId="{2F8A4738-ED94-4EE7-9951-99A863ED983E}" srcOrd="0" destOrd="0" presId="urn:microsoft.com/office/officeart/2018/2/layout/IconVerticalSolidList"/>
    <dgm:cxn modelId="{EEE40443-4C5D-4E91-8C62-4B42BD27B37F}" type="presParOf" srcId="{278A504A-487E-4393-9B0E-D1DA011549A9}" destId="{851CE52D-4ACA-4DA9-89FF-9778716B7958}" srcOrd="0" destOrd="0" presId="urn:microsoft.com/office/officeart/2018/2/layout/IconVerticalSolidList"/>
    <dgm:cxn modelId="{3EECA6EA-81BE-4B53-8667-5C7B555F6DAA}" type="presParOf" srcId="{851CE52D-4ACA-4DA9-89FF-9778716B7958}" destId="{70FC06FD-29DB-402C-AFBC-34C5E534BFF9}" srcOrd="0" destOrd="0" presId="urn:microsoft.com/office/officeart/2018/2/layout/IconVerticalSolidList"/>
    <dgm:cxn modelId="{1E31B7A9-1DA0-48D4-B6AA-4D711C005D5C}" type="presParOf" srcId="{851CE52D-4ACA-4DA9-89FF-9778716B7958}" destId="{FFB13883-C6D9-49E3-A947-BE765E28749B}" srcOrd="1" destOrd="0" presId="urn:microsoft.com/office/officeart/2018/2/layout/IconVerticalSolidList"/>
    <dgm:cxn modelId="{10D696C2-E202-4C78-AEB9-8FCF120A771E}" type="presParOf" srcId="{851CE52D-4ACA-4DA9-89FF-9778716B7958}" destId="{8564C515-ACC3-4551-B6AE-C256DEB3A8F9}" srcOrd="2" destOrd="0" presId="urn:microsoft.com/office/officeart/2018/2/layout/IconVerticalSolidList"/>
    <dgm:cxn modelId="{72101607-1FA7-4AA2-B514-A62953CD8DE2}" type="presParOf" srcId="{851CE52D-4ACA-4DA9-89FF-9778716B7958}" destId="{94477B74-F518-4E58-ADCC-B6618D58EB8E}" srcOrd="3" destOrd="0" presId="urn:microsoft.com/office/officeart/2018/2/layout/IconVerticalSolidList"/>
    <dgm:cxn modelId="{7093EC3F-400A-4E36-BBE6-45D8FC9FFD4F}" type="presParOf" srcId="{278A504A-487E-4393-9B0E-D1DA011549A9}" destId="{1BB61613-F8ED-4265-9A25-E87D7681EDA6}" srcOrd="1" destOrd="0" presId="urn:microsoft.com/office/officeart/2018/2/layout/IconVerticalSolidList"/>
    <dgm:cxn modelId="{58E19FFA-1296-45C5-A089-E952E58D5AE4}" type="presParOf" srcId="{278A504A-487E-4393-9B0E-D1DA011549A9}" destId="{02517E18-6FBB-426B-9E8F-33CA934C3098}" srcOrd="2" destOrd="0" presId="urn:microsoft.com/office/officeart/2018/2/layout/IconVerticalSolidList"/>
    <dgm:cxn modelId="{2B0882C6-23CF-4B13-A084-EEA92FDFA19A}" type="presParOf" srcId="{02517E18-6FBB-426B-9E8F-33CA934C3098}" destId="{677F30CB-611A-452B-9110-92666A4435C8}" srcOrd="0" destOrd="0" presId="urn:microsoft.com/office/officeart/2018/2/layout/IconVerticalSolidList"/>
    <dgm:cxn modelId="{C0251D9D-A54E-4241-8452-5EF0C03FD9F7}" type="presParOf" srcId="{02517E18-6FBB-426B-9E8F-33CA934C3098}" destId="{617E8EF3-96F8-4279-A3FF-9BBFC033773D}" srcOrd="1" destOrd="0" presId="urn:microsoft.com/office/officeart/2018/2/layout/IconVerticalSolidList"/>
    <dgm:cxn modelId="{F8695B0C-AD2E-4B08-8FD6-F95D1373CA3E}" type="presParOf" srcId="{02517E18-6FBB-426B-9E8F-33CA934C3098}" destId="{E19568A7-1421-44B9-A266-CC5032D025C1}" srcOrd="2" destOrd="0" presId="urn:microsoft.com/office/officeart/2018/2/layout/IconVerticalSolidList"/>
    <dgm:cxn modelId="{108E3F0E-D9A0-40E5-93F7-9449FC11F168}" type="presParOf" srcId="{02517E18-6FBB-426B-9E8F-33CA934C3098}" destId="{2F8A4738-ED94-4EE7-9951-99A863ED983E}" srcOrd="3" destOrd="0" presId="urn:microsoft.com/office/officeart/2018/2/layout/IconVerticalSolidList"/>
    <dgm:cxn modelId="{3A77DEE2-A262-4BCE-B0A2-F936B976E606}" type="presParOf" srcId="{278A504A-487E-4393-9B0E-D1DA011549A9}" destId="{6190FBF0-28B1-4252-AC53-D2197CAEB1DB}" srcOrd="3" destOrd="0" presId="urn:microsoft.com/office/officeart/2018/2/layout/IconVerticalSolidList"/>
    <dgm:cxn modelId="{ED804D3E-00A3-4DEF-9E96-AD4178E99816}" type="presParOf" srcId="{278A504A-487E-4393-9B0E-D1DA011549A9}" destId="{43123E1B-9EC5-43C6-9E42-84853A585896}" srcOrd="4" destOrd="0" presId="urn:microsoft.com/office/officeart/2018/2/layout/IconVerticalSolidList"/>
    <dgm:cxn modelId="{F938E45B-3C0D-4722-9EE0-97A713AB2CB1}" type="presParOf" srcId="{43123E1B-9EC5-43C6-9E42-84853A585896}" destId="{6BB3323F-B863-4B4F-8430-757E5D28710D}" srcOrd="0" destOrd="0" presId="urn:microsoft.com/office/officeart/2018/2/layout/IconVerticalSolidList"/>
    <dgm:cxn modelId="{1481EFAA-38A1-4B0A-BA5F-C6726F423A6B}" type="presParOf" srcId="{43123E1B-9EC5-43C6-9E42-84853A585896}" destId="{7E163A50-68AF-4B62-9FD5-8B157CF5D34C}" srcOrd="1" destOrd="0" presId="urn:microsoft.com/office/officeart/2018/2/layout/IconVerticalSolidList"/>
    <dgm:cxn modelId="{54E01B5B-B930-4B57-A6C3-3E7B6948B0CC}" type="presParOf" srcId="{43123E1B-9EC5-43C6-9E42-84853A585896}" destId="{A32A0CDC-2CAC-4595-BC86-01AF5D85CA49}" srcOrd="2" destOrd="0" presId="urn:microsoft.com/office/officeart/2018/2/layout/IconVerticalSolidList"/>
    <dgm:cxn modelId="{2D299728-8A04-4CAA-9127-4BC40717EDE5}" type="presParOf" srcId="{43123E1B-9EC5-43C6-9E42-84853A585896}" destId="{0458F667-7797-4C15-9B89-5E1EA33167C4}" srcOrd="3" destOrd="0" presId="urn:microsoft.com/office/officeart/2018/2/layout/IconVerticalSolidList"/>
    <dgm:cxn modelId="{24B18781-1074-4562-A2B5-4C312F9F297F}" type="presParOf" srcId="{278A504A-487E-4393-9B0E-D1DA011549A9}" destId="{6052FE1D-AD1F-4ED7-8E5A-A4FE036DD3F0}" srcOrd="5" destOrd="0" presId="urn:microsoft.com/office/officeart/2018/2/layout/IconVerticalSolidList"/>
    <dgm:cxn modelId="{C917F81E-BD22-4F5D-8517-80E09F8FFFED}" type="presParOf" srcId="{278A504A-487E-4393-9B0E-D1DA011549A9}" destId="{BD22056F-A45B-42A5-BFAF-E54B4F72DA29}" srcOrd="6" destOrd="0" presId="urn:microsoft.com/office/officeart/2018/2/layout/IconVerticalSolidList"/>
    <dgm:cxn modelId="{72A38778-B73E-4CC9-BBE9-9A78D307451C}" type="presParOf" srcId="{BD22056F-A45B-42A5-BFAF-E54B4F72DA29}" destId="{7DC471C9-758E-48BC-82A9-8D7780F1B095}" srcOrd="0" destOrd="0" presId="urn:microsoft.com/office/officeart/2018/2/layout/IconVerticalSolidList"/>
    <dgm:cxn modelId="{874ED108-9D57-4DC5-B35E-EE96084E21A4}" type="presParOf" srcId="{BD22056F-A45B-42A5-BFAF-E54B4F72DA29}" destId="{A2529FAC-E8DA-431B-8795-7A08C68810EA}" srcOrd="1" destOrd="0" presId="urn:microsoft.com/office/officeart/2018/2/layout/IconVerticalSolidList"/>
    <dgm:cxn modelId="{83FC1FD7-E0DD-4C77-8FF4-16FAD3990B24}" type="presParOf" srcId="{BD22056F-A45B-42A5-BFAF-E54B4F72DA29}" destId="{8619F999-E33A-461A-9A91-3DF203A43C9C}" srcOrd="2" destOrd="0" presId="urn:microsoft.com/office/officeart/2018/2/layout/IconVerticalSolidList"/>
    <dgm:cxn modelId="{5AD71D9A-97D2-4EF9-9CDD-E88F11D92DAE}" type="presParOf" srcId="{BD22056F-A45B-42A5-BFAF-E54B4F72DA29}" destId="{04ED0FC4-CBC8-4190-8A90-626CC104F1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1193AD-1FB1-422E-9AC2-8A3DCAD7FF5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D14DA4-62AA-4473-A734-E78CC32BA0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 code changes into the main branch frequently.</a:t>
          </a:r>
        </a:p>
      </dgm:t>
    </dgm:pt>
    <dgm:pt modelId="{E74E068D-9B74-4AB2-97C1-0AA464F04A9A}" type="parTrans" cxnId="{872BF834-5A77-473E-B14E-0525374658DC}">
      <dgm:prSet/>
      <dgm:spPr/>
      <dgm:t>
        <a:bodyPr/>
        <a:lstStyle/>
        <a:p>
          <a:endParaRPr lang="en-US"/>
        </a:p>
      </dgm:t>
    </dgm:pt>
    <dgm:pt modelId="{1AC2BA72-AA3D-4B60-829E-9DCF544260C8}" type="sibTrans" cxnId="{872BF834-5A77-473E-B14E-0525374658DC}">
      <dgm:prSet/>
      <dgm:spPr/>
      <dgm:t>
        <a:bodyPr/>
        <a:lstStyle/>
        <a:p>
          <a:endParaRPr lang="en-US"/>
        </a:p>
      </dgm:t>
    </dgm:pt>
    <dgm:pt modelId="{93B2ABE0-D6DA-4768-A478-F65FD003F1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Automated tests are run to ensure the new code does not break existing functionality.</a:t>
          </a:r>
        </a:p>
      </dgm:t>
    </dgm:pt>
    <dgm:pt modelId="{DA7CBE5F-DC1B-4AFB-A4BE-4DC41CF0E2D8}" type="parTrans" cxnId="{7C656701-2468-40C5-95A6-27903E0CB818}">
      <dgm:prSet/>
      <dgm:spPr/>
      <dgm:t>
        <a:bodyPr/>
        <a:lstStyle/>
        <a:p>
          <a:endParaRPr lang="en-US"/>
        </a:p>
      </dgm:t>
    </dgm:pt>
    <dgm:pt modelId="{7E5210AC-EF24-4261-B5A7-E01F974FE58B}" type="sibTrans" cxnId="{7C656701-2468-40C5-95A6-27903E0CB818}">
      <dgm:prSet/>
      <dgm:spPr/>
      <dgm:t>
        <a:bodyPr/>
        <a:lstStyle/>
        <a:p>
          <a:endParaRPr lang="en-US"/>
        </a:p>
      </dgm:t>
    </dgm:pt>
    <dgm:pt modelId="{ADCF46D4-8449-4E4C-869D-893B46BBD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Benefits: Early detection of integration issues, faster feedback, and improved collaboration.</a:t>
          </a:r>
        </a:p>
      </dgm:t>
    </dgm:pt>
    <dgm:pt modelId="{780738A6-6045-48DD-8336-00949BE1D569}" type="parTrans" cxnId="{DF773868-4D3C-45CD-9924-B4E125D6084C}">
      <dgm:prSet/>
      <dgm:spPr/>
      <dgm:t>
        <a:bodyPr/>
        <a:lstStyle/>
        <a:p>
          <a:endParaRPr lang="en-US"/>
        </a:p>
      </dgm:t>
    </dgm:pt>
    <dgm:pt modelId="{11FE38E5-4330-4AF8-B047-2DD010098C22}" type="sibTrans" cxnId="{DF773868-4D3C-45CD-9924-B4E125D6084C}">
      <dgm:prSet/>
      <dgm:spPr/>
      <dgm:t>
        <a:bodyPr/>
        <a:lstStyle/>
        <a:p>
          <a:endParaRPr lang="en-US"/>
        </a:p>
      </dgm:t>
    </dgm:pt>
    <dgm:pt modelId="{FE8AB45D-9FE9-4B96-964F-A05F254AD87D}" type="pres">
      <dgm:prSet presAssocID="{921193AD-1FB1-422E-9AC2-8A3DCAD7FF5D}" presName="root" presStyleCnt="0">
        <dgm:presLayoutVars>
          <dgm:dir/>
          <dgm:resizeHandles val="exact"/>
        </dgm:presLayoutVars>
      </dgm:prSet>
      <dgm:spPr/>
    </dgm:pt>
    <dgm:pt modelId="{907C80C4-C8DA-4659-BFAB-D0D76820203F}" type="pres">
      <dgm:prSet presAssocID="{31D14DA4-62AA-4473-A734-E78CC32BA05D}" presName="compNode" presStyleCnt="0"/>
      <dgm:spPr/>
    </dgm:pt>
    <dgm:pt modelId="{55E17411-8ACB-4224-82C2-CBBF722ECB19}" type="pres">
      <dgm:prSet presAssocID="{31D14DA4-62AA-4473-A734-E78CC32BA0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98AAF92-A3AD-41C9-A3FB-7AED2043C2C0}" type="pres">
      <dgm:prSet presAssocID="{31D14DA4-62AA-4473-A734-E78CC32BA05D}" presName="spaceRect" presStyleCnt="0"/>
      <dgm:spPr/>
    </dgm:pt>
    <dgm:pt modelId="{683E668F-2EBC-49FA-8C5D-BABFFC62CC00}" type="pres">
      <dgm:prSet presAssocID="{31D14DA4-62AA-4473-A734-E78CC32BA05D}" presName="textRect" presStyleLbl="revTx" presStyleIdx="0" presStyleCnt="3">
        <dgm:presLayoutVars>
          <dgm:chMax val="1"/>
          <dgm:chPref val="1"/>
        </dgm:presLayoutVars>
      </dgm:prSet>
      <dgm:spPr/>
    </dgm:pt>
    <dgm:pt modelId="{061C35FE-C174-4B81-9014-06BC508FCC7F}" type="pres">
      <dgm:prSet presAssocID="{1AC2BA72-AA3D-4B60-829E-9DCF544260C8}" presName="sibTrans" presStyleCnt="0"/>
      <dgm:spPr/>
    </dgm:pt>
    <dgm:pt modelId="{7C1397A9-3074-4F94-8673-1CAEF7F042EE}" type="pres">
      <dgm:prSet presAssocID="{93B2ABE0-D6DA-4768-A478-F65FD003F19D}" presName="compNode" presStyleCnt="0"/>
      <dgm:spPr/>
    </dgm:pt>
    <dgm:pt modelId="{33BCA187-BD41-4779-9B9D-DBFDF38A25DC}" type="pres">
      <dgm:prSet presAssocID="{93B2ABE0-D6DA-4768-A478-F65FD003F1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2BDF0F3-8FEA-48AB-A0A9-8125E4A64B6A}" type="pres">
      <dgm:prSet presAssocID="{93B2ABE0-D6DA-4768-A478-F65FD003F19D}" presName="spaceRect" presStyleCnt="0"/>
      <dgm:spPr/>
    </dgm:pt>
    <dgm:pt modelId="{8FAA2667-AD16-46E5-AACD-06EC9E48A29B}" type="pres">
      <dgm:prSet presAssocID="{93B2ABE0-D6DA-4768-A478-F65FD003F19D}" presName="textRect" presStyleLbl="revTx" presStyleIdx="1" presStyleCnt="3">
        <dgm:presLayoutVars>
          <dgm:chMax val="1"/>
          <dgm:chPref val="1"/>
        </dgm:presLayoutVars>
      </dgm:prSet>
      <dgm:spPr/>
    </dgm:pt>
    <dgm:pt modelId="{C7C799EC-9B2C-429E-BC17-65FDB2429BA4}" type="pres">
      <dgm:prSet presAssocID="{7E5210AC-EF24-4261-B5A7-E01F974FE58B}" presName="sibTrans" presStyleCnt="0"/>
      <dgm:spPr/>
    </dgm:pt>
    <dgm:pt modelId="{6D09CCA6-6574-46A0-8B98-3B0128CC562E}" type="pres">
      <dgm:prSet presAssocID="{ADCF46D4-8449-4E4C-869D-893B46BBD9D8}" presName="compNode" presStyleCnt="0"/>
      <dgm:spPr/>
    </dgm:pt>
    <dgm:pt modelId="{D1332641-68C6-4515-8BB1-B92A33576170}" type="pres">
      <dgm:prSet presAssocID="{ADCF46D4-8449-4E4C-869D-893B46BBD9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717905-6D77-436E-B5E4-C986369ABF37}" type="pres">
      <dgm:prSet presAssocID="{ADCF46D4-8449-4E4C-869D-893B46BBD9D8}" presName="spaceRect" presStyleCnt="0"/>
      <dgm:spPr/>
    </dgm:pt>
    <dgm:pt modelId="{48278650-CB79-4306-8CEB-62FA65F47D68}" type="pres">
      <dgm:prSet presAssocID="{ADCF46D4-8449-4E4C-869D-893B46BBD9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656701-2468-40C5-95A6-27903E0CB818}" srcId="{921193AD-1FB1-422E-9AC2-8A3DCAD7FF5D}" destId="{93B2ABE0-D6DA-4768-A478-F65FD003F19D}" srcOrd="1" destOrd="0" parTransId="{DA7CBE5F-DC1B-4AFB-A4BE-4DC41CF0E2D8}" sibTransId="{7E5210AC-EF24-4261-B5A7-E01F974FE58B}"/>
    <dgm:cxn modelId="{872BF834-5A77-473E-B14E-0525374658DC}" srcId="{921193AD-1FB1-422E-9AC2-8A3DCAD7FF5D}" destId="{31D14DA4-62AA-4473-A734-E78CC32BA05D}" srcOrd="0" destOrd="0" parTransId="{E74E068D-9B74-4AB2-97C1-0AA464F04A9A}" sibTransId="{1AC2BA72-AA3D-4B60-829E-9DCF544260C8}"/>
    <dgm:cxn modelId="{9655E267-2A7D-416A-9C6D-094A6AD43EA2}" type="presOf" srcId="{ADCF46D4-8449-4E4C-869D-893B46BBD9D8}" destId="{48278650-CB79-4306-8CEB-62FA65F47D68}" srcOrd="0" destOrd="0" presId="urn:microsoft.com/office/officeart/2018/2/layout/IconLabelList"/>
    <dgm:cxn modelId="{68B71C48-6A13-425F-89DA-E7039ABEB678}" type="presOf" srcId="{921193AD-1FB1-422E-9AC2-8A3DCAD7FF5D}" destId="{FE8AB45D-9FE9-4B96-964F-A05F254AD87D}" srcOrd="0" destOrd="0" presId="urn:microsoft.com/office/officeart/2018/2/layout/IconLabelList"/>
    <dgm:cxn modelId="{DF773868-4D3C-45CD-9924-B4E125D6084C}" srcId="{921193AD-1FB1-422E-9AC2-8A3DCAD7FF5D}" destId="{ADCF46D4-8449-4E4C-869D-893B46BBD9D8}" srcOrd="2" destOrd="0" parTransId="{780738A6-6045-48DD-8336-00949BE1D569}" sibTransId="{11FE38E5-4330-4AF8-B047-2DD010098C22}"/>
    <dgm:cxn modelId="{12DCA559-A089-4FCB-8428-4F8329141A70}" type="presOf" srcId="{31D14DA4-62AA-4473-A734-E78CC32BA05D}" destId="{683E668F-2EBC-49FA-8C5D-BABFFC62CC00}" srcOrd="0" destOrd="0" presId="urn:microsoft.com/office/officeart/2018/2/layout/IconLabelList"/>
    <dgm:cxn modelId="{AE6C91F5-E878-4EA1-BA3D-58BC62C96B53}" type="presOf" srcId="{93B2ABE0-D6DA-4768-A478-F65FD003F19D}" destId="{8FAA2667-AD16-46E5-AACD-06EC9E48A29B}" srcOrd="0" destOrd="0" presId="urn:microsoft.com/office/officeart/2018/2/layout/IconLabelList"/>
    <dgm:cxn modelId="{19FD0892-DDDD-4BA1-843C-BB67F4888191}" type="presParOf" srcId="{FE8AB45D-9FE9-4B96-964F-A05F254AD87D}" destId="{907C80C4-C8DA-4659-BFAB-D0D76820203F}" srcOrd="0" destOrd="0" presId="urn:microsoft.com/office/officeart/2018/2/layout/IconLabelList"/>
    <dgm:cxn modelId="{8E0AD50B-17BE-432F-AA66-0B80CC328860}" type="presParOf" srcId="{907C80C4-C8DA-4659-BFAB-D0D76820203F}" destId="{55E17411-8ACB-4224-82C2-CBBF722ECB19}" srcOrd="0" destOrd="0" presId="urn:microsoft.com/office/officeart/2018/2/layout/IconLabelList"/>
    <dgm:cxn modelId="{5413778B-39B4-4436-88BE-62AEDC00DEB1}" type="presParOf" srcId="{907C80C4-C8DA-4659-BFAB-D0D76820203F}" destId="{798AAF92-A3AD-41C9-A3FB-7AED2043C2C0}" srcOrd="1" destOrd="0" presId="urn:microsoft.com/office/officeart/2018/2/layout/IconLabelList"/>
    <dgm:cxn modelId="{A39A7DA0-85AF-4159-B9A3-31ABF3CEFF71}" type="presParOf" srcId="{907C80C4-C8DA-4659-BFAB-D0D76820203F}" destId="{683E668F-2EBC-49FA-8C5D-BABFFC62CC00}" srcOrd="2" destOrd="0" presId="urn:microsoft.com/office/officeart/2018/2/layout/IconLabelList"/>
    <dgm:cxn modelId="{ECB9D105-1535-410E-8483-FDB3B0A26D58}" type="presParOf" srcId="{FE8AB45D-9FE9-4B96-964F-A05F254AD87D}" destId="{061C35FE-C174-4B81-9014-06BC508FCC7F}" srcOrd="1" destOrd="0" presId="urn:microsoft.com/office/officeart/2018/2/layout/IconLabelList"/>
    <dgm:cxn modelId="{4295D7DA-7C0F-42C8-9945-832E171B2690}" type="presParOf" srcId="{FE8AB45D-9FE9-4B96-964F-A05F254AD87D}" destId="{7C1397A9-3074-4F94-8673-1CAEF7F042EE}" srcOrd="2" destOrd="0" presId="urn:microsoft.com/office/officeart/2018/2/layout/IconLabelList"/>
    <dgm:cxn modelId="{895DD5BF-C658-4A8E-9DFE-7D732E14ECFF}" type="presParOf" srcId="{7C1397A9-3074-4F94-8673-1CAEF7F042EE}" destId="{33BCA187-BD41-4779-9B9D-DBFDF38A25DC}" srcOrd="0" destOrd="0" presId="urn:microsoft.com/office/officeart/2018/2/layout/IconLabelList"/>
    <dgm:cxn modelId="{FAC2D754-46B3-498D-A976-61DB2C2B4370}" type="presParOf" srcId="{7C1397A9-3074-4F94-8673-1CAEF7F042EE}" destId="{92BDF0F3-8FEA-48AB-A0A9-8125E4A64B6A}" srcOrd="1" destOrd="0" presId="urn:microsoft.com/office/officeart/2018/2/layout/IconLabelList"/>
    <dgm:cxn modelId="{29280EFD-F308-4ABF-A454-B0C0D09C9CC1}" type="presParOf" srcId="{7C1397A9-3074-4F94-8673-1CAEF7F042EE}" destId="{8FAA2667-AD16-46E5-AACD-06EC9E48A29B}" srcOrd="2" destOrd="0" presId="urn:microsoft.com/office/officeart/2018/2/layout/IconLabelList"/>
    <dgm:cxn modelId="{28467ADB-CDE7-4BD0-B8BD-87C488601DE8}" type="presParOf" srcId="{FE8AB45D-9FE9-4B96-964F-A05F254AD87D}" destId="{C7C799EC-9B2C-429E-BC17-65FDB2429BA4}" srcOrd="3" destOrd="0" presId="urn:microsoft.com/office/officeart/2018/2/layout/IconLabelList"/>
    <dgm:cxn modelId="{A847FD63-E824-4BF2-98E1-938FE4451B0A}" type="presParOf" srcId="{FE8AB45D-9FE9-4B96-964F-A05F254AD87D}" destId="{6D09CCA6-6574-46A0-8B98-3B0128CC562E}" srcOrd="4" destOrd="0" presId="urn:microsoft.com/office/officeart/2018/2/layout/IconLabelList"/>
    <dgm:cxn modelId="{8FB911F4-C64C-447A-966F-296503703B0F}" type="presParOf" srcId="{6D09CCA6-6574-46A0-8B98-3B0128CC562E}" destId="{D1332641-68C6-4515-8BB1-B92A33576170}" srcOrd="0" destOrd="0" presId="urn:microsoft.com/office/officeart/2018/2/layout/IconLabelList"/>
    <dgm:cxn modelId="{2C8FA732-13DB-4CAB-B0E4-9CA8046C5447}" type="presParOf" srcId="{6D09CCA6-6574-46A0-8B98-3B0128CC562E}" destId="{6A717905-6D77-436E-B5E4-C986369ABF37}" srcOrd="1" destOrd="0" presId="urn:microsoft.com/office/officeart/2018/2/layout/IconLabelList"/>
    <dgm:cxn modelId="{E14D6B1A-17BD-47D0-B4AF-9905BDCF41AD}" type="presParOf" srcId="{6D09CCA6-6574-46A0-8B98-3B0128CC562E}" destId="{48278650-CB79-4306-8CEB-62FA65F47D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E68DB3-B192-4BC3-A58A-E8034DAF7B4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7A6684-9EFF-450F-B3B5-DD8BBFC75E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process of improving the structure and readability of code without changing its behavior.</a:t>
          </a:r>
        </a:p>
      </dgm:t>
    </dgm:pt>
    <dgm:pt modelId="{9F67D56B-1875-4807-8ABB-1D1F7A2A6684}" type="parTrans" cxnId="{73838E00-AA37-4F2B-95C0-65B130A5F894}">
      <dgm:prSet/>
      <dgm:spPr/>
      <dgm:t>
        <a:bodyPr/>
        <a:lstStyle/>
        <a:p>
          <a:endParaRPr lang="en-US"/>
        </a:p>
      </dgm:t>
    </dgm:pt>
    <dgm:pt modelId="{82F42FDF-15EC-4367-A76E-3D31BEF6A950}" type="sibTrans" cxnId="{73838E00-AA37-4F2B-95C0-65B130A5F894}">
      <dgm:prSet/>
      <dgm:spPr/>
      <dgm:t>
        <a:bodyPr/>
        <a:lstStyle/>
        <a:p>
          <a:endParaRPr lang="en-US"/>
        </a:p>
      </dgm:t>
    </dgm:pt>
    <dgm:pt modelId="{1D827D9E-38FD-4F10-B0E2-561E14635C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in maintaining clean and efficient code.</a:t>
          </a:r>
        </a:p>
      </dgm:t>
    </dgm:pt>
    <dgm:pt modelId="{881D102D-72B8-4571-A305-5A22C057BBA0}" type="parTrans" cxnId="{01003E56-B923-483D-8605-FC9DED3161DE}">
      <dgm:prSet/>
      <dgm:spPr/>
      <dgm:t>
        <a:bodyPr/>
        <a:lstStyle/>
        <a:p>
          <a:endParaRPr lang="en-US"/>
        </a:p>
      </dgm:t>
    </dgm:pt>
    <dgm:pt modelId="{BC93D706-9F21-4C87-98D2-7F8222AEFC38}" type="sibTrans" cxnId="{01003E56-B923-483D-8605-FC9DED3161DE}">
      <dgm:prSet/>
      <dgm:spPr/>
      <dgm:t>
        <a:bodyPr/>
        <a:lstStyle/>
        <a:p>
          <a:endParaRPr lang="en-US"/>
        </a:p>
      </dgm:t>
    </dgm:pt>
    <dgm:pt modelId="{07B0FA48-B8A3-4B40-8D9C-BCD98DDB56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refactoring prevents code decay and reduces technical debt.</a:t>
          </a:r>
        </a:p>
      </dgm:t>
    </dgm:pt>
    <dgm:pt modelId="{2EF47F72-7878-4B9F-8C96-4B70E05256C8}" type="parTrans" cxnId="{65B38BA9-63E9-40E1-898F-3894825BD48D}">
      <dgm:prSet/>
      <dgm:spPr/>
      <dgm:t>
        <a:bodyPr/>
        <a:lstStyle/>
        <a:p>
          <a:endParaRPr lang="en-US"/>
        </a:p>
      </dgm:t>
    </dgm:pt>
    <dgm:pt modelId="{1A4F3ED8-DCB9-41A8-BAD6-856BED05A59B}" type="sibTrans" cxnId="{65B38BA9-63E9-40E1-898F-3894825BD48D}">
      <dgm:prSet/>
      <dgm:spPr/>
      <dgm:t>
        <a:bodyPr/>
        <a:lstStyle/>
        <a:p>
          <a:endParaRPr lang="en-US"/>
        </a:p>
      </dgm:t>
    </dgm:pt>
    <dgm:pt modelId="{5BF96861-4C5C-4C5C-806B-FBAAC1E7DEAE}" type="pres">
      <dgm:prSet presAssocID="{27E68DB3-B192-4BC3-A58A-E8034DAF7B4D}" presName="root" presStyleCnt="0">
        <dgm:presLayoutVars>
          <dgm:dir/>
          <dgm:resizeHandles val="exact"/>
        </dgm:presLayoutVars>
      </dgm:prSet>
      <dgm:spPr/>
    </dgm:pt>
    <dgm:pt modelId="{E89722D9-9BA1-4DF4-9149-EAA3C092A54B}" type="pres">
      <dgm:prSet presAssocID="{557A6684-9EFF-450F-B3B5-DD8BBFC75E20}" presName="compNode" presStyleCnt="0"/>
      <dgm:spPr/>
    </dgm:pt>
    <dgm:pt modelId="{0ABDB45A-6860-4445-B9B0-62BB78F6A7E6}" type="pres">
      <dgm:prSet presAssocID="{557A6684-9EFF-450F-B3B5-DD8BBFC75E20}" presName="bgRect" presStyleLbl="bgShp" presStyleIdx="0" presStyleCnt="3"/>
      <dgm:spPr/>
    </dgm:pt>
    <dgm:pt modelId="{BE9838D7-AF7F-4F9D-A483-1C4C33C90369}" type="pres">
      <dgm:prSet presAssocID="{557A6684-9EFF-450F-B3B5-DD8BBFC75E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380D35D-8AF1-4D67-8921-9BA93574C393}" type="pres">
      <dgm:prSet presAssocID="{557A6684-9EFF-450F-B3B5-DD8BBFC75E20}" presName="spaceRect" presStyleCnt="0"/>
      <dgm:spPr/>
    </dgm:pt>
    <dgm:pt modelId="{F67F2162-C094-4EFE-A8C0-78A4A1C7A6CE}" type="pres">
      <dgm:prSet presAssocID="{557A6684-9EFF-450F-B3B5-DD8BBFC75E20}" presName="parTx" presStyleLbl="revTx" presStyleIdx="0" presStyleCnt="3">
        <dgm:presLayoutVars>
          <dgm:chMax val="0"/>
          <dgm:chPref val="0"/>
        </dgm:presLayoutVars>
      </dgm:prSet>
      <dgm:spPr/>
    </dgm:pt>
    <dgm:pt modelId="{56D2E4A2-0DEC-4A9D-84E6-336FE0C9937E}" type="pres">
      <dgm:prSet presAssocID="{82F42FDF-15EC-4367-A76E-3D31BEF6A950}" presName="sibTrans" presStyleCnt="0"/>
      <dgm:spPr/>
    </dgm:pt>
    <dgm:pt modelId="{184B992F-C094-464A-AC9E-0824BBDB9469}" type="pres">
      <dgm:prSet presAssocID="{1D827D9E-38FD-4F10-B0E2-561E14635C9D}" presName="compNode" presStyleCnt="0"/>
      <dgm:spPr/>
    </dgm:pt>
    <dgm:pt modelId="{7BF84CCC-E809-47E7-BFA3-7B7CA447D1BB}" type="pres">
      <dgm:prSet presAssocID="{1D827D9E-38FD-4F10-B0E2-561E14635C9D}" presName="bgRect" presStyleLbl="bgShp" presStyleIdx="1" presStyleCnt="3"/>
      <dgm:spPr/>
    </dgm:pt>
    <dgm:pt modelId="{A0E01E00-F33A-44CE-9AAA-79F6828DF77C}" type="pres">
      <dgm:prSet presAssocID="{1D827D9E-38FD-4F10-B0E2-561E14635C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5F1B5C27-6D07-4BCF-8E09-3980640A6EA5}" type="pres">
      <dgm:prSet presAssocID="{1D827D9E-38FD-4F10-B0E2-561E14635C9D}" presName="spaceRect" presStyleCnt="0"/>
      <dgm:spPr/>
    </dgm:pt>
    <dgm:pt modelId="{2A0CD763-9B31-45F3-9F22-4794BCF72972}" type="pres">
      <dgm:prSet presAssocID="{1D827D9E-38FD-4F10-B0E2-561E14635C9D}" presName="parTx" presStyleLbl="revTx" presStyleIdx="1" presStyleCnt="3">
        <dgm:presLayoutVars>
          <dgm:chMax val="0"/>
          <dgm:chPref val="0"/>
        </dgm:presLayoutVars>
      </dgm:prSet>
      <dgm:spPr/>
    </dgm:pt>
    <dgm:pt modelId="{080F5CBF-F420-4104-B222-E11959EC0885}" type="pres">
      <dgm:prSet presAssocID="{BC93D706-9F21-4C87-98D2-7F8222AEFC38}" presName="sibTrans" presStyleCnt="0"/>
      <dgm:spPr/>
    </dgm:pt>
    <dgm:pt modelId="{7EB631DC-9885-43C0-83C9-02CB5DB760AA}" type="pres">
      <dgm:prSet presAssocID="{07B0FA48-B8A3-4B40-8D9C-BCD98DDB56CA}" presName="compNode" presStyleCnt="0"/>
      <dgm:spPr/>
    </dgm:pt>
    <dgm:pt modelId="{E23BA4A8-8661-4B43-8506-A99C75DC8E1B}" type="pres">
      <dgm:prSet presAssocID="{07B0FA48-B8A3-4B40-8D9C-BCD98DDB56CA}" presName="bgRect" presStyleLbl="bgShp" presStyleIdx="2" presStyleCnt="3"/>
      <dgm:spPr/>
    </dgm:pt>
    <dgm:pt modelId="{BAE57479-396C-4FEA-B61F-BF97C8454C02}" type="pres">
      <dgm:prSet presAssocID="{07B0FA48-B8A3-4B40-8D9C-BCD98DDB56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0135A920-B829-4257-8F4C-E0B01DF8D724}" type="pres">
      <dgm:prSet presAssocID="{07B0FA48-B8A3-4B40-8D9C-BCD98DDB56CA}" presName="spaceRect" presStyleCnt="0"/>
      <dgm:spPr/>
    </dgm:pt>
    <dgm:pt modelId="{4D91C220-656A-4E02-9D1E-5125471BE2D3}" type="pres">
      <dgm:prSet presAssocID="{07B0FA48-B8A3-4B40-8D9C-BCD98DDB56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838E00-AA37-4F2B-95C0-65B130A5F894}" srcId="{27E68DB3-B192-4BC3-A58A-E8034DAF7B4D}" destId="{557A6684-9EFF-450F-B3B5-DD8BBFC75E20}" srcOrd="0" destOrd="0" parTransId="{9F67D56B-1875-4807-8ABB-1D1F7A2A6684}" sibTransId="{82F42FDF-15EC-4367-A76E-3D31BEF6A950}"/>
    <dgm:cxn modelId="{1AC8E76B-0D76-4559-870C-FE59062E2E29}" type="presOf" srcId="{27E68DB3-B192-4BC3-A58A-E8034DAF7B4D}" destId="{5BF96861-4C5C-4C5C-806B-FBAAC1E7DEAE}" srcOrd="0" destOrd="0" presId="urn:microsoft.com/office/officeart/2018/2/layout/IconVerticalSolidList"/>
    <dgm:cxn modelId="{01003E56-B923-483D-8605-FC9DED3161DE}" srcId="{27E68DB3-B192-4BC3-A58A-E8034DAF7B4D}" destId="{1D827D9E-38FD-4F10-B0E2-561E14635C9D}" srcOrd="1" destOrd="0" parTransId="{881D102D-72B8-4571-A305-5A22C057BBA0}" sibTransId="{BC93D706-9F21-4C87-98D2-7F8222AEFC38}"/>
    <dgm:cxn modelId="{6F07C09A-4210-4711-8CE0-3B60768E10D4}" type="presOf" srcId="{557A6684-9EFF-450F-B3B5-DD8BBFC75E20}" destId="{F67F2162-C094-4EFE-A8C0-78A4A1C7A6CE}" srcOrd="0" destOrd="0" presId="urn:microsoft.com/office/officeart/2018/2/layout/IconVerticalSolidList"/>
    <dgm:cxn modelId="{65B38BA9-63E9-40E1-898F-3894825BD48D}" srcId="{27E68DB3-B192-4BC3-A58A-E8034DAF7B4D}" destId="{07B0FA48-B8A3-4B40-8D9C-BCD98DDB56CA}" srcOrd="2" destOrd="0" parTransId="{2EF47F72-7878-4B9F-8C96-4B70E05256C8}" sibTransId="{1A4F3ED8-DCB9-41A8-BAD6-856BED05A59B}"/>
    <dgm:cxn modelId="{94AF5BAF-42F6-4C59-BC89-7604CF14D915}" type="presOf" srcId="{1D827D9E-38FD-4F10-B0E2-561E14635C9D}" destId="{2A0CD763-9B31-45F3-9F22-4794BCF72972}" srcOrd="0" destOrd="0" presId="urn:microsoft.com/office/officeart/2018/2/layout/IconVerticalSolidList"/>
    <dgm:cxn modelId="{CACADFFB-CCAA-4267-9620-93F4CA9408F9}" type="presOf" srcId="{07B0FA48-B8A3-4B40-8D9C-BCD98DDB56CA}" destId="{4D91C220-656A-4E02-9D1E-5125471BE2D3}" srcOrd="0" destOrd="0" presId="urn:microsoft.com/office/officeart/2018/2/layout/IconVerticalSolidList"/>
    <dgm:cxn modelId="{025FDD6A-8249-4256-A7D3-6644F441A1B6}" type="presParOf" srcId="{5BF96861-4C5C-4C5C-806B-FBAAC1E7DEAE}" destId="{E89722D9-9BA1-4DF4-9149-EAA3C092A54B}" srcOrd="0" destOrd="0" presId="urn:microsoft.com/office/officeart/2018/2/layout/IconVerticalSolidList"/>
    <dgm:cxn modelId="{4A405546-12B4-4029-B6CB-F1906066A99B}" type="presParOf" srcId="{E89722D9-9BA1-4DF4-9149-EAA3C092A54B}" destId="{0ABDB45A-6860-4445-B9B0-62BB78F6A7E6}" srcOrd="0" destOrd="0" presId="urn:microsoft.com/office/officeart/2018/2/layout/IconVerticalSolidList"/>
    <dgm:cxn modelId="{3D917232-7EDC-49AA-9469-166E5145F2E3}" type="presParOf" srcId="{E89722D9-9BA1-4DF4-9149-EAA3C092A54B}" destId="{BE9838D7-AF7F-4F9D-A483-1C4C33C90369}" srcOrd="1" destOrd="0" presId="urn:microsoft.com/office/officeart/2018/2/layout/IconVerticalSolidList"/>
    <dgm:cxn modelId="{534E9914-62C9-45F7-BD62-0AD4A40C9C84}" type="presParOf" srcId="{E89722D9-9BA1-4DF4-9149-EAA3C092A54B}" destId="{B380D35D-8AF1-4D67-8921-9BA93574C393}" srcOrd="2" destOrd="0" presId="urn:microsoft.com/office/officeart/2018/2/layout/IconVerticalSolidList"/>
    <dgm:cxn modelId="{A3FCA15F-3EE0-4B7E-BE71-0E733AA84F47}" type="presParOf" srcId="{E89722D9-9BA1-4DF4-9149-EAA3C092A54B}" destId="{F67F2162-C094-4EFE-A8C0-78A4A1C7A6CE}" srcOrd="3" destOrd="0" presId="urn:microsoft.com/office/officeart/2018/2/layout/IconVerticalSolidList"/>
    <dgm:cxn modelId="{2BEFA43E-D731-4A5F-B61F-3EB09FB577D1}" type="presParOf" srcId="{5BF96861-4C5C-4C5C-806B-FBAAC1E7DEAE}" destId="{56D2E4A2-0DEC-4A9D-84E6-336FE0C9937E}" srcOrd="1" destOrd="0" presId="urn:microsoft.com/office/officeart/2018/2/layout/IconVerticalSolidList"/>
    <dgm:cxn modelId="{EA911A89-333D-4A1B-B224-79F8E1042CBF}" type="presParOf" srcId="{5BF96861-4C5C-4C5C-806B-FBAAC1E7DEAE}" destId="{184B992F-C094-464A-AC9E-0824BBDB9469}" srcOrd="2" destOrd="0" presId="urn:microsoft.com/office/officeart/2018/2/layout/IconVerticalSolidList"/>
    <dgm:cxn modelId="{F86018BC-FE31-438B-B643-09B3EA6F8CAE}" type="presParOf" srcId="{184B992F-C094-464A-AC9E-0824BBDB9469}" destId="{7BF84CCC-E809-47E7-BFA3-7B7CA447D1BB}" srcOrd="0" destOrd="0" presId="urn:microsoft.com/office/officeart/2018/2/layout/IconVerticalSolidList"/>
    <dgm:cxn modelId="{AA2926E4-302F-4565-ADD2-84A18FE2221D}" type="presParOf" srcId="{184B992F-C094-464A-AC9E-0824BBDB9469}" destId="{A0E01E00-F33A-44CE-9AAA-79F6828DF77C}" srcOrd="1" destOrd="0" presId="urn:microsoft.com/office/officeart/2018/2/layout/IconVerticalSolidList"/>
    <dgm:cxn modelId="{36011A28-E5E6-4A81-BFE1-04D050543FCE}" type="presParOf" srcId="{184B992F-C094-464A-AC9E-0824BBDB9469}" destId="{5F1B5C27-6D07-4BCF-8E09-3980640A6EA5}" srcOrd="2" destOrd="0" presId="urn:microsoft.com/office/officeart/2018/2/layout/IconVerticalSolidList"/>
    <dgm:cxn modelId="{B58BC54F-AE12-4A17-BC60-E3A3DA5DD151}" type="presParOf" srcId="{184B992F-C094-464A-AC9E-0824BBDB9469}" destId="{2A0CD763-9B31-45F3-9F22-4794BCF72972}" srcOrd="3" destOrd="0" presId="urn:microsoft.com/office/officeart/2018/2/layout/IconVerticalSolidList"/>
    <dgm:cxn modelId="{77B1F749-ED29-41BA-9414-D107B1C9787A}" type="presParOf" srcId="{5BF96861-4C5C-4C5C-806B-FBAAC1E7DEAE}" destId="{080F5CBF-F420-4104-B222-E11959EC0885}" srcOrd="3" destOrd="0" presId="urn:microsoft.com/office/officeart/2018/2/layout/IconVerticalSolidList"/>
    <dgm:cxn modelId="{78716AD6-7256-43D0-8133-A80A0088055D}" type="presParOf" srcId="{5BF96861-4C5C-4C5C-806B-FBAAC1E7DEAE}" destId="{7EB631DC-9885-43C0-83C9-02CB5DB760AA}" srcOrd="4" destOrd="0" presId="urn:microsoft.com/office/officeart/2018/2/layout/IconVerticalSolidList"/>
    <dgm:cxn modelId="{04D556B4-9CFD-4721-836F-15205CCF3263}" type="presParOf" srcId="{7EB631DC-9885-43C0-83C9-02CB5DB760AA}" destId="{E23BA4A8-8661-4B43-8506-A99C75DC8E1B}" srcOrd="0" destOrd="0" presId="urn:microsoft.com/office/officeart/2018/2/layout/IconVerticalSolidList"/>
    <dgm:cxn modelId="{A4411BA1-FCFD-470E-B19E-A97AC99CF88D}" type="presParOf" srcId="{7EB631DC-9885-43C0-83C9-02CB5DB760AA}" destId="{BAE57479-396C-4FEA-B61F-BF97C8454C02}" srcOrd="1" destOrd="0" presId="urn:microsoft.com/office/officeart/2018/2/layout/IconVerticalSolidList"/>
    <dgm:cxn modelId="{FB7E3BDF-B312-4D42-9857-6EB6DB94B098}" type="presParOf" srcId="{7EB631DC-9885-43C0-83C9-02CB5DB760AA}" destId="{0135A920-B829-4257-8F4C-E0B01DF8D724}" srcOrd="2" destOrd="0" presId="urn:microsoft.com/office/officeart/2018/2/layout/IconVerticalSolidList"/>
    <dgm:cxn modelId="{6958CD6E-B12D-428E-8254-C6A6FA2DF22A}" type="presParOf" srcId="{7EB631DC-9885-43C0-83C9-02CB5DB760AA}" destId="{4D91C220-656A-4E02-9D1E-5125471BE2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58FD9B-97F0-472D-877A-F3F7D686236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5AD2BB-445A-4BC0-AA0F-112BE50902C4}">
      <dgm:prSet/>
      <dgm:spPr/>
      <dgm:t>
        <a:bodyPr/>
        <a:lstStyle/>
        <a:p>
          <a:r>
            <a:rPr lang="en-US"/>
            <a:t>Delivering small, incremental updates to the software.</a:t>
          </a:r>
        </a:p>
      </dgm:t>
    </dgm:pt>
    <dgm:pt modelId="{79851BF0-5709-441C-A093-93E2E6DB9CAF}" type="parTrans" cxnId="{C0413B7E-0D2A-470B-B34B-44743B556461}">
      <dgm:prSet/>
      <dgm:spPr/>
      <dgm:t>
        <a:bodyPr/>
        <a:lstStyle/>
        <a:p>
          <a:endParaRPr lang="en-US"/>
        </a:p>
      </dgm:t>
    </dgm:pt>
    <dgm:pt modelId="{C64C5B9C-2498-4A2D-BCAA-3294D579C0C0}" type="sibTrans" cxnId="{C0413B7E-0D2A-470B-B34B-44743B556461}">
      <dgm:prSet/>
      <dgm:spPr/>
      <dgm:t>
        <a:bodyPr/>
        <a:lstStyle/>
        <a:p>
          <a:endParaRPr lang="en-US"/>
        </a:p>
      </dgm:t>
    </dgm:pt>
    <dgm:pt modelId="{EBE51D66-639E-4EE4-93B8-D4640D7EC126}">
      <dgm:prSet/>
      <dgm:spPr/>
      <dgm:t>
        <a:bodyPr/>
        <a:lstStyle/>
        <a:p>
          <a:r>
            <a:rPr lang="en-US"/>
            <a:t>Allows for frequent feedback from customers.</a:t>
          </a:r>
        </a:p>
      </dgm:t>
    </dgm:pt>
    <dgm:pt modelId="{771BEA26-901F-43B5-A669-843DC56BB381}" type="parTrans" cxnId="{5763800E-FA30-4718-8A13-D034169E5A58}">
      <dgm:prSet/>
      <dgm:spPr/>
      <dgm:t>
        <a:bodyPr/>
        <a:lstStyle/>
        <a:p>
          <a:endParaRPr lang="en-US"/>
        </a:p>
      </dgm:t>
    </dgm:pt>
    <dgm:pt modelId="{4583BF74-20AF-4233-A353-A1D2B94D427B}" type="sibTrans" cxnId="{5763800E-FA30-4718-8A13-D034169E5A58}">
      <dgm:prSet/>
      <dgm:spPr/>
      <dgm:t>
        <a:bodyPr/>
        <a:lstStyle/>
        <a:p>
          <a:endParaRPr lang="en-US"/>
        </a:p>
      </dgm:t>
    </dgm:pt>
    <dgm:pt modelId="{40F31EAE-F166-4124-9237-984C47F1018E}">
      <dgm:prSet/>
      <dgm:spPr/>
      <dgm:t>
        <a:bodyPr/>
        <a:lstStyle/>
        <a:p>
          <a:r>
            <a:rPr lang="en-US"/>
            <a:t>Reduces the risk of large-scale failures.</a:t>
          </a:r>
        </a:p>
      </dgm:t>
    </dgm:pt>
    <dgm:pt modelId="{AFF45E1D-3706-415D-AB33-FF0B66ED16B5}" type="parTrans" cxnId="{04031F63-F48C-425E-838D-83963847EAAD}">
      <dgm:prSet/>
      <dgm:spPr/>
      <dgm:t>
        <a:bodyPr/>
        <a:lstStyle/>
        <a:p>
          <a:endParaRPr lang="en-US"/>
        </a:p>
      </dgm:t>
    </dgm:pt>
    <dgm:pt modelId="{5FD679B1-375F-4FD5-8EBE-82B7B97043E3}" type="sibTrans" cxnId="{04031F63-F48C-425E-838D-83963847EAAD}">
      <dgm:prSet/>
      <dgm:spPr/>
      <dgm:t>
        <a:bodyPr/>
        <a:lstStyle/>
        <a:p>
          <a:endParaRPr lang="en-US"/>
        </a:p>
      </dgm:t>
    </dgm:pt>
    <dgm:pt modelId="{E72E9F29-AC2C-47E3-AB1E-AFF8E1ACC639}">
      <dgm:prSet/>
      <dgm:spPr/>
      <dgm:t>
        <a:bodyPr/>
        <a:lstStyle/>
        <a:p>
          <a:r>
            <a:rPr lang="en-US"/>
            <a:t>Ensures that the software is always in a deployable state.</a:t>
          </a:r>
        </a:p>
      </dgm:t>
    </dgm:pt>
    <dgm:pt modelId="{2C6360A9-FC4C-4DCD-9454-4AD8A44DC61C}" type="parTrans" cxnId="{B8409D5D-B531-4E7E-9376-6BC9C7C9794E}">
      <dgm:prSet/>
      <dgm:spPr/>
      <dgm:t>
        <a:bodyPr/>
        <a:lstStyle/>
        <a:p>
          <a:endParaRPr lang="en-US"/>
        </a:p>
      </dgm:t>
    </dgm:pt>
    <dgm:pt modelId="{68CEDD05-969B-4443-9709-E922681A57C8}" type="sibTrans" cxnId="{B8409D5D-B531-4E7E-9376-6BC9C7C9794E}">
      <dgm:prSet/>
      <dgm:spPr/>
      <dgm:t>
        <a:bodyPr/>
        <a:lstStyle/>
        <a:p>
          <a:endParaRPr lang="en-US"/>
        </a:p>
      </dgm:t>
    </dgm:pt>
    <dgm:pt modelId="{930A9411-FE93-4B17-9676-E2A4DFB154FE}" type="pres">
      <dgm:prSet presAssocID="{BB58FD9B-97F0-472D-877A-F3F7D6862366}" presName="matrix" presStyleCnt="0">
        <dgm:presLayoutVars>
          <dgm:chMax val="1"/>
          <dgm:dir/>
          <dgm:resizeHandles val="exact"/>
        </dgm:presLayoutVars>
      </dgm:prSet>
      <dgm:spPr/>
    </dgm:pt>
    <dgm:pt modelId="{29EA256E-6DDE-45F1-A48F-5E700A5B8143}" type="pres">
      <dgm:prSet presAssocID="{BB58FD9B-97F0-472D-877A-F3F7D6862366}" presName="diamond" presStyleLbl="bgShp" presStyleIdx="0" presStyleCnt="1"/>
      <dgm:spPr/>
    </dgm:pt>
    <dgm:pt modelId="{C8072F38-FFEE-406C-912B-320E21A5E861}" type="pres">
      <dgm:prSet presAssocID="{BB58FD9B-97F0-472D-877A-F3F7D686236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DFFCE3-5FBB-4D1B-BA2D-29BC1D128C6E}" type="pres">
      <dgm:prSet presAssocID="{BB58FD9B-97F0-472D-877A-F3F7D686236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EF29742-CA99-4AE4-8EBD-7E8E4998C682}" type="pres">
      <dgm:prSet presAssocID="{BB58FD9B-97F0-472D-877A-F3F7D686236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9B5D55-405F-4BEE-A1E8-40EBFFDA7C29}" type="pres">
      <dgm:prSet presAssocID="{BB58FD9B-97F0-472D-877A-F3F7D686236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63800E-FA30-4718-8A13-D034169E5A58}" srcId="{BB58FD9B-97F0-472D-877A-F3F7D6862366}" destId="{EBE51D66-639E-4EE4-93B8-D4640D7EC126}" srcOrd="1" destOrd="0" parTransId="{771BEA26-901F-43B5-A669-843DC56BB381}" sibTransId="{4583BF74-20AF-4233-A353-A1D2B94D427B}"/>
    <dgm:cxn modelId="{AF737318-51D5-4931-9967-8153D4014A04}" type="presOf" srcId="{EBE51D66-639E-4EE4-93B8-D4640D7EC126}" destId="{9CDFFCE3-5FBB-4D1B-BA2D-29BC1D128C6E}" srcOrd="0" destOrd="0" presId="urn:microsoft.com/office/officeart/2005/8/layout/matrix3"/>
    <dgm:cxn modelId="{1551173A-7C4B-40CE-A20A-B6E59A7AE050}" type="presOf" srcId="{40F31EAE-F166-4124-9237-984C47F1018E}" destId="{3EF29742-CA99-4AE4-8EBD-7E8E4998C682}" srcOrd="0" destOrd="0" presId="urn:microsoft.com/office/officeart/2005/8/layout/matrix3"/>
    <dgm:cxn modelId="{B8409D5D-B531-4E7E-9376-6BC9C7C9794E}" srcId="{BB58FD9B-97F0-472D-877A-F3F7D6862366}" destId="{E72E9F29-AC2C-47E3-AB1E-AFF8E1ACC639}" srcOrd="3" destOrd="0" parTransId="{2C6360A9-FC4C-4DCD-9454-4AD8A44DC61C}" sibTransId="{68CEDD05-969B-4443-9709-E922681A57C8}"/>
    <dgm:cxn modelId="{04031F63-F48C-425E-838D-83963847EAAD}" srcId="{BB58FD9B-97F0-472D-877A-F3F7D6862366}" destId="{40F31EAE-F166-4124-9237-984C47F1018E}" srcOrd="2" destOrd="0" parTransId="{AFF45E1D-3706-415D-AB33-FF0B66ED16B5}" sibTransId="{5FD679B1-375F-4FD5-8EBE-82B7B97043E3}"/>
    <dgm:cxn modelId="{8C661145-8D40-41CD-B971-569DA54280ED}" type="presOf" srcId="{BB58FD9B-97F0-472D-877A-F3F7D6862366}" destId="{930A9411-FE93-4B17-9676-E2A4DFB154FE}" srcOrd="0" destOrd="0" presId="urn:microsoft.com/office/officeart/2005/8/layout/matrix3"/>
    <dgm:cxn modelId="{C0413B7E-0D2A-470B-B34B-44743B556461}" srcId="{BB58FD9B-97F0-472D-877A-F3F7D6862366}" destId="{9A5AD2BB-445A-4BC0-AA0F-112BE50902C4}" srcOrd="0" destOrd="0" parTransId="{79851BF0-5709-441C-A093-93E2E6DB9CAF}" sibTransId="{C64C5B9C-2498-4A2D-BCAA-3294D579C0C0}"/>
    <dgm:cxn modelId="{2FB812CB-432B-46E6-8382-CB70A92934C0}" type="presOf" srcId="{E72E9F29-AC2C-47E3-AB1E-AFF8E1ACC639}" destId="{4A9B5D55-405F-4BEE-A1E8-40EBFFDA7C29}" srcOrd="0" destOrd="0" presId="urn:microsoft.com/office/officeart/2005/8/layout/matrix3"/>
    <dgm:cxn modelId="{8E93DAD1-34F5-4B5B-A54D-B18B3E9DDEE9}" type="presOf" srcId="{9A5AD2BB-445A-4BC0-AA0F-112BE50902C4}" destId="{C8072F38-FFEE-406C-912B-320E21A5E861}" srcOrd="0" destOrd="0" presId="urn:microsoft.com/office/officeart/2005/8/layout/matrix3"/>
    <dgm:cxn modelId="{CD32E2F3-A706-47AA-839D-18BF54D22472}" type="presParOf" srcId="{930A9411-FE93-4B17-9676-E2A4DFB154FE}" destId="{29EA256E-6DDE-45F1-A48F-5E700A5B8143}" srcOrd="0" destOrd="0" presId="urn:microsoft.com/office/officeart/2005/8/layout/matrix3"/>
    <dgm:cxn modelId="{085E358F-EE97-42C9-8D38-C0507F3341C6}" type="presParOf" srcId="{930A9411-FE93-4B17-9676-E2A4DFB154FE}" destId="{C8072F38-FFEE-406C-912B-320E21A5E861}" srcOrd="1" destOrd="0" presId="urn:microsoft.com/office/officeart/2005/8/layout/matrix3"/>
    <dgm:cxn modelId="{FF1F8FF2-4537-4C6A-9C08-09EF374DF655}" type="presParOf" srcId="{930A9411-FE93-4B17-9676-E2A4DFB154FE}" destId="{9CDFFCE3-5FBB-4D1B-BA2D-29BC1D128C6E}" srcOrd="2" destOrd="0" presId="urn:microsoft.com/office/officeart/2005/8/layout/matrix3"/>
    <dgm:cxn modelId="{B0CC44F8-391B-4479-BA26-EF04CA177993}" type="presParOf" srcId="{930A9411-FE93-4B17-9676-E2A4DFB154FE}" destId="{3EF29742-CA99-4AE4-8EBD-7E8E4998C682}" srcOrd="3" destOrd="0" presId="urn:microsoft.com/office/officeart/2005/8/layout/matrix3"/>
    <dgm:cxn modelId="{35C8FB17-50EA-48A3-8571-F2D30D562914}" type="presParOf" srcId="{930A9411-FE93-4B17-9676-E2A4DFB154FE}" destId="{4A9B5D55-405F-4BEE-A1E8-40EBFFDA7C2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0FCF46-5818-41BE-85DF-F61FA65DD357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078E71-69CA-495A-8937-D7298738BE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High customer satisfaction due to frequent releases and feedback.</a:t>
          </a:r>
        </a:p>
      </dgm:t>
    </dgm:pt>
    <dgm:pt modelId="{C0152D55-730D-4B89-8EEF-6322A8FE65BF}" type="parTrans" cxnId="{14C93B0C-1947-4B89-AF52-7345FF082DA0}">
      <dgm:prSet/>
      <dgm:spPr/>
      <dgm:t>
        <a:bodyPr/>
        <a:lstStyle/>
        <a:p>
          <a:endParaRPr lang="en-US"/>
        </a:p>
      </dgm:t>
    </dgm:pt>
    <dgm:pt modelId="{079585F7-D629-4D73-BBBF-535C919244D0}" type="sibTrans" cxnId="{14C93B0C-1947-4B89-AF52-7345FF082DA0}">
      <dgm:prSet/>
      <dgm:spPr/>
      <dgm:t>
        <a:bodyPr/>
        <a:lstStyle/>
        <a:p>
          <a:endParaRPr lang="en-US"/>
        </a:p>
      </dgm:t>
    </dgm:pt>
    <dgm:pt modelId="{086F7A38-955A-452D-9119-4F8AFD2910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Improved code quality through practices like TDD and pair programming.</a:t>
          </a:r>
        </a:p>
      </dgm:t>
    </dgm:pt>
    <dgm:pt modelId="{5F7E48B5-3C01-4869-8D20-FAAD5F431FB2}" type="parTrans" cxnId="{6130EB7A-1664-4EAF-AEAF-ACCF0BAF0438}">
      <dgm:prSet/>
      <dgm:spPr/>
      <dgm:t>
        <a:bodyPr/>
        <a:lstStyle/>
        <a:p>
          <a:endParaRPr lang="en-US"/>
        </a:p>
      </dgm:t>
    </dgm:pt>
    <dgm:pt modelId="{5EF534B2-D148-48AE-9CEF-5A9FDC5F6B7C}" type="sibTrans" cxnId="{6130EB7A-1664-4EAF-AEAF-ACCF0BAF0438}">
      <dgm:prSet/>
      <dgm:spPr/>
      <dgm:t>
        <a:bodyPr/>
        <a:lstStyle/>
        <a:p>
          <a:endParaRPr lang="en-US"/>
        </a:p>
      </dgm:t>
    </dgm:pt>
    <dgm:pt modelId="{C46ECAE2-57C9-4547-A251-0D8EE11A54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Enhanced team collaboration and communication.</a:t>
          </a:r>
        </a:p>
      </dgm:t>
    </dgm:pt>
    <dgm:pt modelId="{93273995-9896-44D6-97AE-6EC58F4238B2}" type="parTrans" cxnId="{2255D6D7-87E5-45ED-BF93-C4D8C5E5135F}">
      <dgm:prSet/>
      <dgm:spPr/>
      <dgm:t>
        <a:bodyPr/>
        <a:lstStyle/>
        <a:p>
          <a:endParaRPr lang="en-US"/>
        </a:p>
      </dgm:t>
    </dgm:pt>
    <dgm:pt modelId="{DF622CF8-2650-4DC8-B0E3-7FCFE785B402}" type="sibTrans" cxnId="{2255D6D7-87E5-45ED-BF93-C4D8C5E5135F}">
      <dgm:prSet/>
      <dgm:spPr/>
      <dgm:t>
        <a:bodyPr/>
        <a:lstStyle/>
        <a:p>
          <a:endParaRPr lang="en-US"/>
        </a:p>
      </dgm:t>
    </dgm:pt>
    <dgm:pt modelId="{F85D1417-27D3-4410-B5E6-7D97E81F6A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Flexibility to adapt to changing requirements.</a:t>
          </a:r>
        </a:p>
      </dgm:t>
    </dgm:pt>
    <dgm:pt modelId="{AA901189-F4FD-412A-90E7-211E059D62FA}" type="parTrans" cxnId="{193B0F8A-59BD-443A-A84E-DCFA7C091802}">
      <dgm:prSet/>
      <dgm:spPr/>
      <dgm:t>
        <a:bodyPr/>
        <a:lstStyle/>
        <a:p>
          <a:endParaRPr lang="en-US"/>
        </a:p>
      </dgm:t>
    </dgm:pt>
    <dgm:pt modelId="{B3414FF8-6DB6-461C-88B0-6409B8B3C08F}" type="sibTrans" cxnId="{193B0F8A-59BD-443A-A84E-DCFA7C091802}">
      <dgm:prSet/>
      <dgm:spPr/>
      <dgm:t>
        <a:bodyPr/>
        <a:lstStyle/>
        <a:p>
          <a:endParaRPr lang="en-US"/>
        </a:p>
      </dgm:t>
    </dgm:pt>
    <dgm:pt modelId="{F388649A-3ED7-4667-9D01-71AFB18F6CEE}" type="pres">
      <dgm:prSet presAssocID="{530FCF46-5818-41BE-85DF-F61FA65DD357}" presName="root" presStyleCnt="0">
        <dgm:presLayoutVars>
          <dgm:dir/>
          <dgm:resizeHandles val="exact"/>
        </dgm:presLayoutVars>
      </dgm:prSet>
      <dgm:spPr/>
    </dgm:pt>
    <dgm:pt modelId="{875BC50D-85D8-4FDC-BD1B-C3F2E1DB1D7E}" type="pres">
      <dgm:prSet presAssocID="{7B078E71-69CA-495A-8937-D7298738BE7A}" presName="compNode" presStyleCnt="0"/>
      <dgm:spPr/>
    </dgm:pt>
    <dgm:pt modelId="{2B31AE1E-72CD-47D3-B2D4-3889ABDD42CF}" type="pres">
      <dgm:prSet presAssocID="{7B078E71-69CA-495A-8937-D7298738BE7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54237E3-0158-427E-8AC4-D0BEBCCB63AD}" type="pres">
      <dgm:prSet presAssocID="{7B078E71-69CA-495A-8937-D7298738BE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294C0EA-E3E3-4D7C-8AA1-A467FE18A4F1}" type="pres">
      <dgm:prSet presAssocID="{7B078E71-69CA-495A-8937-D7298738BE7A}" presName="spaceRect" presStyleCnt="0"/>
      <dgm:spPr/>
    </dgm:pt>
    <dgm:pt modelId="{0809BD84-2F91-476E-BE9D-95C4D8487345}" type="pres">
      <dgm:prSet presAssocID="{7B078E71-69CA-495A-8937-D7298738BE7A}" presName="textRect" presStyleLbl="revTx" presStyleIdx="0" presStyleCnt="4">
        <dgm:presLayoutVars>
          <dgm:chMax val="1"/>
          <dgm:chPref val="1"/>
        </dgm:presLayoutVars>
      </dgm:prSet>
      <dgm:spPr/>
    </dgm:pt>
    <dgm:pt modelId="{BF48E188-DEC8-4499-9F39-837D16FE6ACF}" type="pres">
      <dgm:prSet presAssocID="{079585F7-D629-4D73-BBBF-535C919244D0}" presName="sibTrans" presStyleCnt="0"/>
      <dgm:spPr/>
    </dgm:pt>
    <dgm:pt modelId="{30856CDD-4FDF-4F5E-AD01-D409A35CCF6C}" type="pres">
      <dgm:prSet presAssocID="{086F7A38-955A-452D-9119-4F8AFD2910BA}" presName="compNode" presStyleCnt="0"/>
      <dgm:spPr/>
    </dgm:pt>
    <dgm:pt modelId="{671190C4-C119-42D5-B379-44E1BC90DF26}" type="pres">
      <dgm:prSet presAssocID="{086F7A38-955A-452D-9119-4F8AFD2910B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1D32BD3-A938-41ED-B3D5-C37B303614AF}" type="pres">
      <dgm:prSet presAssocID="{086F7A38-955A-452D-9119-4F8AFD2910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59216D9-3699-4B20-922E-EA6FB48D0F88}" type="pres">
      <dgm:prSet presAssocID="{086F7A38-955A-452D-9119-4F8AFD2910BA}" presName="spaceRect" presStyleCnt="0"/>
      <dgm:spPr/>
    </dgm:pt>
    <dgm:pt modelId="{8627EC25-274A-43ED-811B-BD58287BFDF9}" type="pres">
      <dgm:prSet presAssocID="{086F7A38-955A-452D-9119-4F8AFD2910BA}" presName="textRect" presStyleLbl="revTx" presStyleIdx="1" presStyleCnt="4">
        <dgm:presLayoutVars>
          <dgm:chMax val="1"/>
          <dgm:chPref val="1"/>
        </dgm:presLayoutVars>
      </dgm:prSet>
      <dgm:spPr/>
    </dgm:pt>
    <dgm:pt modelId="{F5AEE6D2-377D-417C-B917-0FC31E094DA2}" type="pres">
      <dgm:prSet presAssocID="{5EF534B2-D148-48AE-9CEF-5A9FDC5F6B7C}" presName="sibTrans" presStyleCnt="0"/>
      <dgm:spPr/>
    </dgm:pt>
    <dgm:pt modelId="{248F1939-FCD1-4673-A48E-F907269B13AB}" type="pres">
      <dgm:prSet presAssocID="{C46ECAE2-57C9-4547-A251-0D8EE11A549A}" presName="compNode" presStyleCnt="0"/>
      <dgm:spPr/>
    </dgm:pt>
    <dgm:pt modelId="{CC765790-5373-4DD9-929E-609FDEF4FA49}" type="pres">
      <dgm:prSet presAssocID="{C46ECAE2-57C9-4547-A251-0D8EE11A549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219EFB3-B17D-42C8-B718-8A653DFCB4A9}" type="pres">
      <dgm:prSet presAssocID="{C46ECAE2-57C9-4547-A251-0D8EE11A54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1A893E8-1A3F-496B-A6F1-24BB1CCF2F64}" type="pres">
      <dgm:prSet presAssocID="{C46ECAE2-57C9-4547-A251-0D8EE11A549A}" presName="spaceRect" presStyleCnt="0"/>
      <dgm:spPr/>
    </dgm:pt>
    <dgm:pt modelId="{4BCC86EF-778B-415E-9DED-1F34CE8203F1}" type="pres">
      <dgm:prSet presAssocID="{C46ECAE2-57C9-4547-A251-0D8EE11A549A}" presName="textRect" presStyleLbl="revTx" presStyleIdx="2" presStyleCnt="4">
        <dgm:presLayoutVars>
          <dgm:chMax val="1"/>
          <dgm:chPref val="1"/>
        </dgm:presLayoutVars>
      </dgm:prSet>
      <dgm:spPr/>
    </dgm:pt>
    <dgm:pt modelId="{B52D3C85-4877-4515-9346-2494EE53DA3B}" type="pres">
      <dgm:prSet presAssocID="{DF622CF8-2650-4DC8-B0E3-7FCFE785B402}" presName="sibTrans" presStyleCnt="0"/>
      <dgm:spPr/>
    </dgm:pt>
    <dgm:pt modelId="{3DFDF4A5-2016-4DFD-A881-288C5C6C98B4}" type="pres">
      <dgm:prSet presAssocID="{F85D1417-27D3-4410-B5E6-7D97E81F6A86}" presName="compNode" presStyleCnt="0"/>
      <dgm:spPr/>
    </dgm:pt>
    <dgm:pt modelId="{F8A54D59-835A-496A-BB96-7C3CB1E6D4FB}" type="pres">
      <dgm:prSet presAssocID="{F85D1417-27D3-4410-B5E6-7D97E81F6A8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B9A4E85-004B-43B5-A975-FCE7FCCCC57F}" type="pres">
      <dgm:prSet presAssocID="{F85D1417-27D3-4410-B5E6-7D97E81F6A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84D2B3B5-3D03-495D-9AAF-DEC4B4CDE839}" type="pres">
      <dgm:prSet presAssocID="{F85D1417-27D3-4410-B5E6-7D97E81F6A86}" presName="spaceRect" presStyleCnt="0"/>
      <dgm:spPr/>
    </dgm:pt>
    <dgm:pt modelId="{20AA6931-9E91-4B5E-8A14-2973A6B8A1AF}" type="pres">
      <dgm:prSet presAssocID="{F85D1417-27D3-4410-B5E6-7D97E81F6A8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C93B0C-1947-4B89-AF52-7345FF082DA0}" srcId="{530FCF46-5818-41BE-85DF-F61FA65DD357}" destId="{7B078E71-69CA-495A-8937-D7298738BE7A}" srcOrd="0" destOrd="0" parTransId="{C0152D55-730D-4B89-8EEF-6322A8FE65BF}" sibTransId="{079585F7-D629-4D73-BBBF-535C919244D0}"/>
    <dgm:cxn modelId="{96FAEC11-C590-43B4-8CE3-D9A9953923FA}" type="presOf" srcId="{C46ECAE2-57C9-4547-A251-0D8EE11A549A}" destId="{4BCC86EF-778B-415E-9DED-1F34CE8203F1}" srcOrd="0" destOrd="0" presId="urn:microsoft.com/office/officeart/2018/5/layout/IconLeafLabelList"/>
    <dgm:cxn modelId="{1E48C145-7D8F-4304-8B0A-7D953C7B8E07}" type="presOf" srcId="{7B078E71-69CA-495A-8937-D7298738BE7A}" destId="{0809BD84-2F91-476E-BE9D-95C4D8487345}" srcOrd="0" destOrd="0" presId="urn:microsoft.com/office/officeart/2018/5/layout/IconLeafLabelList"/>
    <dgm:cxn modelId="{6130EB7A-1664-4EAF-AEAF-ACCF0BAF0438}" srcId="{530FCF46-5818-41BE-85DF-F61FA65DD357}" destId="{086F7A38-955A-452D-9119-4F8AFD2910BA}" srcOrd="1" destOrd="0" parTransId="{5F7E48B5-3C01-4869-8D20-FAAD5F431FB2}" sibTransId="{5EF534B2-D148-48AE-9CEF-5A9FDC5F6B7C}"/>
    <dgm:cxn modelId="{36AC4384-C391-4976-B094-5ACB2A0A30D1}" type="presOf" srcId="{530FCF46-5818-41BE-85DF-F61FA65DD357}" destId="{F388649A-3ED7-4667-9D01-71AFB18F6CEE}" srcOrd="0" destOrd="0" presId="urn:microsoft.com/office/officeart/2018/5/layout/IconLeafLabelList"/>
    <dgm:cxn modelId="{193B0F8A-59BD-443A-A84E-DCFA7C091802}" srcId="{530FCF46-5818-41BE-85DF-F61FA65DD357}" destId="{F85D1417-27D3-4410-B5E6-7D97E81F6A86}" srcOrd="3" destOrd="0" parTransId="{AA901189-F4FD-412A-90E7-211E059D62FA}" sibTransId="{B3414FF8-6DB6-461C-88B0-6409B8B3C08F}"/>
    <dgm:cxn modelId="{2255D6D7-87E5-45ED-BF93-C4D8C5E5135F}" srcId="{530FCF46-5818-41BE-85DF-F61FA65DD357}" destId="{C46ECAE2-57C9-4547-A251-0D8EE11A549A}" srcOrd="2" destOrd="0" parTransId="{93273995-9896-44D6-97AE-6EC58F4238B2}" sibTransId="{DF622CF8-2650-4DC8-B0E3-7FCFE785B402}"/>
    <dgm:cxn modelId="{4DAF29E0-AB6B-4C30-A986-D4C4434A5409}" type="presOf" srcId="{F85D1417-27D3-4410-B5E6-7D97E81F6A86}" destId="{20AA6931-9E91-4B5E-8A14-2973A6B8A1AF}" srcOrd="0" destOrd="0" presId="urn:microsoft.com/office/officeart/2018/5/layout/IconLeafLabelList"/>
    <dgm:cxn modelId="{FC7B4AF9-94B7-463D-8807-4F28C7F92429}" type="presOf" srcId="{086F7A38-955A-452D-9119-4F8AFD2910BA}" destId="{8627EC25-274A-43ED-811B-BD58287BFDF9}" srcOrd="0" destOrd="0" presId="urn:microsoft.com/office/officeart/2018/5/layout/IconLeafLabelList"/>
    <dgm:cxn modelId="{D1A9DFF2-1383-4216-9DE7-48E1D553C3C1}" type="presParOf" srcId="{F388649A-3ED7-4667-9D01-71AFB18F6CEE}" destId="{875BC50D-85D8-4FDC-BD1B-C3F2E1DB1D7E}" srcOrd="0" destOrd="0" presId="urn:microsoft.com/office/officeart/2018/5/layout/IconLeafLabelList"/>
    <dgm:cxn modelId="{F4BFDC1C-C91E-469E-A20F-34739609DEC6}" type="presParOf" srcId="{875BC50D-85D8-4FDC-BD1B-C3F2E1DB1D7E}" destId="{2B31AE1E-72CD-47D3-B2D4-3889ABDD42CF}" srcOrd="0" destOrd="0" presId="urn:microsoft.com/office/officeart/2018/5/layout/IconLeafLabelList"/>
    <dgm:cxn modelId="{DCDBFAFA-5521-4374-8287-DF7611DD1A08}" type="presParOf" srcId="{875BC50D-85D8-4FDC-BD1B-C3F2E1DB1D7E}" destId="{A54237E3-0158-427E-8AC4-D0BEBCCB63AD}" srcOrd="1" destOrd="0" presId="urn:microsoft.com/office/officeart/2018/5/layout/IconLeafLabelList"/>
    <dgm:cxn modelId="{99CFE85A-8911-4B4B-85FE-77CE64E31B43}" type="presParOf" srcId="{875BC50D-85D8-4FDC-BD1B-C3F2E1DB1D7E}" destId="{F294C0EA-E3E3-4D7C-8AA1-A467FE18A4F1}" srcOrd="2" destOrd="0" presId="urn:microsoft.com/office/officeart/2018/5/layout/IconLeafLabelList"/>
    <dgm:cxn modelId="{22B4611A-68C4-4883-BDFA-2E096584C288}" type="presParOf" srcId="{875BC50D-85D8-4FDC-BD1B-C3F2E1DB1D7E}" destId="{0809BD84-2F91-476E-BE9D-95C4D8487345}" srcOrd="3" destOrd="0" presId="urn:microsoft.com/office/officeart/2018/5/layout/IconLeafLabelList"/>
    <dgm:cxn modelId="{4EDAAC88-D777-41ED-ADF7-E9A84683CAC2}" type="presParOf" srcId="{F388649A-3ED7-4667-9D01-71AFB18F6CEE}" destId="{BF48E188-DEC8-4499-9F39-837D16FE6ACF}" srcOrd="1" destOrd="0" presId="urn:microsoft.com/office/officeart/2018/5/layout/IconLeafLabelList"/>
    <dgm:cxn modelId="{218C2B73-03A4-4291-9936-05CED25295E1}" type="presParOf" srcId="{F388649A-3ED7-4667-9D01-71AFB18F6CEE}" destId="{30856CDD-4FDF-4F5E-AD01-D409A35CCF6C}" srcOrd="2" destOrd="0" presId="urn:microsoft.com/office/officeart/2018/5/layout/IconLeafLabelList"/>
    <dgm:cxn modelId="{78EDEDF0-3BFE-42F9-9D1C-C2779C1B0374}" type="presParOf" srcId="{30856CDD-4FDF-4F5E-AD01-D409A35CCF6C}" destId="{671190C4-C119-42D5-B379-44E1BC90DF26}" srcOrd="0" destOrd="0" presId="urn:microsoft.com/office/officeart/2018/5/layout/IconLeafLabelList"/>
    <dgm:cxn modelId="{D5EAF8C2-05FC-4E8D-A397-712BD0B1489B}" type="presParOf" srcId="{30856CDD-4FDF-4F5E-AD01-D409A35CCF6C}" destId="{01D32BD3-A938-41ED-B3D5-C37B303614AF}" srcOrd="1" destOrd="0" presId="urn:microsoft.com/office/officeart/2018/5/layout/IconLeafLabelList"/>
    <dgm:cxn modelId="{A1CBDD20-7257-4B94-AB76-7634C325F6F5}" type="presParOf" srcId="{30856CDD-4FDF-4F5E-AD01-D409A35CCF6C}" destId="{459216D9-3699-4B20-922E-EA6FB48D0F88}" srcOrd="2" destOrd="0" presId="urn:microsoft.com/office/officeart/2018/5/layout/IconLeafLabelList"/>
    <dgm:cxn modelId="{8306CB61-169C-43CF-B93D-F941C6649A92}" type="presParOf" srcId="{30856CDD-4FDF-4F5E-AD01-D409A35CCF6C}" destId="{8627EC25-274A-43ED-811B-BD58287BFDF9}" srcOrd="3" destOrd="0" presId="urn:microsoft.com/office/officeart/2018/5/layout/IconLeafLabelList"/>
    <dgm:cxn modelId="{3BFB79B2-0F44-4998-8784-B79D056CD9DB}" type="presParOf" srcId="{F388649A-3ED7-4667-9D01-71AFB18F6CEE}" destId="{F5AEE6D2-377D-417C-B917-0FC31E094DA2}" srcOrd="3" destOrd="0" presId="urn:microsoft.com/office/officeart/2018/5/layout/IconLeafLabelList"/>
    <dgm:cxn modelId="{B5870C1E-6D76-471F-AE9C-BBBD33498DE9}" type="presParOf" srcId="{F388649A-3ED7-4667-9D01-71AFB18F6CEE}" destId="{248F1939-FCD1-4673-A48E-F907269B13AB}" srcOrd="4" destOrd="0" presId="urn:microsoft.com/office/officeart/2018/5/layout/IconLeafLabelList"/>
    <dgm:cxn modelId="{E3D60FEC-DFCC-4784-85A8-B51BF383B2FF}" type="presParOf" srcId="{248F1939-FCD1-4673-A48E-F907269B13AB}" destId="{CC765790-5373-4DD9-929E-609FDEF4FA49}" srcOrd="0" destOrd="0" presId="urn:microsoft.com/office/officeart/2018/5/layout/IconLeafLabelList"/>
    <dgm:cxn modelId="{B25B1ED7-3AF5-42C8-B354-420FD8150388}" type="presParOf" srcId="{248F1939-FCD1-4673-A48E-F907269B13AB}" destId="{A219EFB3-B17D-42C8-B718-8A653DFCB4A9}" srcOrd="1" destOrd="0" presId="urn:microsoft.com/office/officeart/2018/5/layout/IconLeafLabelList"/>
    <dgm:cxn modelId="{84719052-B16A-4A2D-91E0-16B5C82492FB}" type="presParOf" srcId="{248F1939-FCD1-4673-A48E-F907269B13AB}" destId="{F1A893E8-1A3F-496B-A6F1-24BB1CCF2F64}" srcOrd="2" destOrd="0" presId="urn:microsoft.com/office/officeart/2018/5/layout/IconLeafLabelList"/>
    <dgm:cxn modelId="{278C7613-FABA-4D99-95CB-1646F6EF0F4A}" type="presParOf" srcId="{248F1939-FCD1-4673-A48E-F907269B13AB}" destId="{4BCC86EF-778B-415E-9DED-1F34CE8203F1}" srcOrd="3" destOrd="0" presId="urn:microsoft.com/office/officeart/2018/5/layout/IconLeafLabelList"/>
    <dgm:cxn modelId="{5679A893-ED6A-4EAE-A67C-23F6214DAC23}" type="presParOf" srcId="{F388649A-3ED7-4667-9D01-71AFB18F6CEE}" destId="{B52D3C85-4877-4515-9346-2494EE53DA3B}" srcOrd="5" destOrd="0" presId="urn:microsoft.com/office/officeart/2018/5/layout/IconLeafLabelList"/>
    <dgm:cxn modelId="{D9AFD7F2-4E1C-406E-9189-9FE5A7BCE4EF}" type="presParOf" srcId="{F388649A-3ED7-4667-9D01-71AFB18F6CEE}" destId="{3DFDF4A5-2016-4DFD-A881-288C5C6C98B4}" srcOrd="6" destOrd="0" presId="urn:microsoft.com/office/officeart/2018/5/layout/IconLeafLabelList"/>
    <dgm:cxn modelId="{CA24864A-5613-4676-89D8-E3C224DD829F}" type="presParOf" srcId="{3DFDF4A5-2016-4DFD-A881-288C5C6C98B4}" destId="{F8A54D59-835A-496A-BB96-7C3CB1E6D4FB}" srcOrd="0" destOrd="0" presId="urn:microsoft.com/office/officeart/2018/5/layout/IconLeafLabelList"/>
    <dgm:cxn modelId="{B81054E6-7C53-4366-8091-E3FB1BECBAC5}" type="presParOf" srcId="{3DFDF4A5-2016-4DFD-A881-288C5C6C98B4}" destId="{DB9A4E85-004B-43B5-A975-FCE7FCCCC57F}" srcOrd="1" destOrd="0" presId="urn:microsoft.com/office/officeart/2018/5/layout/IconLeafLabelList"/>
    <dgm:cxn modelId="{CCD05B8C-DE78-45C9-8A77-23BDDCDB3C16}" type="presParOf" srcId="{3DFDF4A5-2016-4DFD-A881-288C5C6C98B4}" destId="{84D2B3B5-3D03-495D-9AAF-DEC4B4CDE839}" srcOrd="2" destOrd="0" presId="urn:microsoft.com/office/officeart/2018/5/layout/IconLeafLabelList"/>
    <dgm:cxn modelId="{CB4C7377-7EA0-427A-B85C-2938DC65C09C}" type="presParOf" srcId="{3DFDF4A5-2016-4DFD-A881-288C5C6C98B4}" destId="{20AA6931-9E91-4B5E-8A14-2973A6B8A1A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FEB4D-762C-4F85-BE40-3D8AB8E3CA50}">
      <dsp:nvSpPr>
        <dsp:cNvPr id="0" name=""/>
        <dsp:cNvSpPr/>
      </dsp:nvSpPr>
      <dsp:spPr>
        <a:xfrm>
          <a:off x="0" y="0"/>
          <a:ext cx="12145518" cy="1175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Extreme Programming (XP)</a:t>
          </a:r>
        </a:p>
      </dsp:txBody>
      <dsp:txXfrm>
        <a:off x="34420" y="34420"/>
        <a:ext cx="10739902" cy="1106346"/>
      </dsp:txXfrm>
    </dsp:sp>
    <dsp:sp modelId="{C0084A6D-65B3-46FB-82C8-F54567460FF9}">
      <dsp:nvSpPr>
        <dsp:cNvPr id="0" name=""/>
        <dsp:cNvSpPr/>
      </dsp:nvSpPr>
      <dsp:spPr>
        <a:xfrm>
          <a:off x="906970" y="1338407"/>
          <a:ext cx="12145518" cy="1175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Core Values of XP</a:t>
          </a:r>
        </a:p>
      </dsp:txBody>
      <dsp:txXfrm>
        <a:off x="941390" y="1372827"/>
        <a:ext cx="10405836" cy="1106346"/>
      </dsp:txXfrm>
    </dsp:sp>
    <dsp:sp modelId="{DE69730B-9C79-4BCE-BDD5-2E45F25EAA57}">
      <dsp:nvSpPr>
        <dsp:cNvPr id="0" name=""/>
        <dsp:cNvSpPr/>
      </dsp:nvSpPr>
      <dsp:spPr>
        <a:xfrm>
          <a:off x="1813940" y="2676814"/>
          <a:ext cx="12145518" cy="1175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Key Practices</a:t>
          </a:r>
        </a:p>
      </dsp:txBody>
      <dsp:txXfrm>
        <a:off x="1848360" y="2711234"/>
        <a:ext cx="10405836" cy="1106346"/>
      </dsp:txXfrm>
    </dsp:sp>
    <dsp:sp modelId="{F6BD1C6B-2DA4-407F-A8EC-39FD128A304D}">
      <dsp:nvSpPr>
        <dsp:cNvPr id="0" name=""/>
        <dsp:cNvSpPr/>
      </dsp:nvSpPr>
      <dsp:spPr>
        <a:xfrm>
          <a:off x="2720911" y="4015221"/>
          <a:ext cx="12145518" cy="1175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Benefits of XP</a:t>
          </a:r>
        </a:p>
      </dsp:txBody>
      <dsp:txXfrm>
        <a:off x="2755331" y="4049641"/>
        <a:ext cx="10405836" cy="1106346"/>
      </dsp:txXfrm>
    </dsp:sp>
    <dsp:sp modelId="{C61034BD-4B93-4A44-9074-9D8FDA3C9D87}">
      <dsp:nvSpPr>
        <dsp:cNvPr id="0" name=""/>
        <dsp:cNvSpPr/>
      </dsp:nvSpPr>
      <dsp:spPr>
        <a:xfrm>
          <a:off x="3627881" y="5353629"/>
          <a:ext cx="12145518" cy="1175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Conclusion</a:t>
          </a:r>
        </a:p>
      </dsp:txBody>
      <dsp:txXfrm>
        <a:off x="3662301" y="5388049"/>
        <a:ext cx="10405836" cy="1106346"/>
      </dsp:txXfrm>
    </dsp:sp>
    <dsp:sp modelId="{86C15AB7-7AB3-4ED8-B9BE-883309D1BC46}">
      <dsp:nvSpPr>
        <dsp:cNvPr id="0" name=""/>
        <dsp:cNvSpPr/>
      </dsp:nvSpPr>
      <dsp:spPr>
        <a:xfrm>
          <a:off x="11381646" y="858539"/>
          <a:ext cx="763871" cy="7638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11553517" y="858539"/>
        <a:ext cx="420129" cy="574813"/>
      </dsp:txXfrm>
    </dsp:sp>
    <dsp:sp modelId="{3DCE4789-44F2-4DBF-8164-D136266E47D0}">
      <dsp:nvSpPr>
        <dsp:cNvPr id="0" name=""/>
        <dsp:cNvSpPr/>
      </dsp:nvSpPr>
      <dsp:spPr>
        <a:xfrm>
          <a:off x="12288617" y="2196946"/>
          <a:ext cx="763871" cy="7638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12460488" y="2196946"/>
        <a:ext cx="420129" cy="574813"/>
      </dsp:txXfrm>
    </dsp:sp>
    <dsp:sp modelId="{470AD59F-A87C-4966-9A39-2B8F12A328C7}">
      <dsp:nvSpPr>
        <dsp:cNvPr id="0" name=""/>
        <dsp:cNvSpPr/>
      </dsp:nvSpPr>
      <dsp:spPr>
        <a:xfrm>
          <a:off x="13195587" y="3515767"/>
          <a:ext cx="763871" cy="7638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13367458" y="3515767"/>
        <a:ext cx="420129" cy="574813"/>
      </dsp:txXfrm>
    </dsp:sp>
    <dsp:sp modelId="{5DCA93AC-C4D1-461E-8B86-1D09554648F0}">
      <dsp:nvSpPr>
        <dsp:cNvPr id="0" name=""/>
        <dsp:cNvSpPr/>
      </dsp:nvSpPr>
      <dsp:spPr>
        <a:xfrm>
          <a:off x="14102558" y="4867232"/>
          <a:ext cx="763871" cy="7638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14274429" y="4867232"/>
        <a:ext cx="420129" cy="5748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AB184-02E4-4864-90BE-856370C45FE2}">
      <dsp:nvSpPr>
        <dsp:cNvPr id="0" name=""/>
        <dsp:cNvSpPr/>
      </dsp:nvSpPr>
      <dsp:spPr>
        <a:xfrm>
          <a:off x="1925" y="761026"/>
          <a:ext cx="6758378" cy="429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E258B-51A4-4712-8873-957BBCA69BB9}">
      <dsp:nvSpPr>
        <dsp:cNvPr id="0" name=""/>
        <dsp:cNvSpPr/>
      </dsp:nvSpPr>
      <dsp:spPr>
        <a:xfrm>
          <a:off x="752856" y="1474410"/>
          <a:ext cx="6758378" cy="429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Extreme Programming (XP) is a powerful agile methodology that focuses on customer satisfaction, teamwork, and continuous improvement.</a:t>
          </a:r>
        </a:p>
      </dsp:txBody>
      <dsp:txXfrm>
        <a:off x="878552" y="1600106"/>
        <a:ext cx="6506986" cy="4040178"/>
      </dsp:txXfrm>
    </dsp:sp>
    <dsp:sp modelId="{8AC14927-0E05-4C47-8215-94029BC3B040}">
      <dsp:nvSpPr>
        <dsp:cNvPr id="0" name=""/>
        <dsp:cNvSpPr/>
      </dsp:nvSpPr>
      <dsp:spPr>
        <a:xfrm>
          <a:off x="8262165" y="761026"/>
          <a:ext cx="6758378" cy="429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73080-2014-4578-BF72-31FCDAD6D823}">
      <dsp:nvSpPr>
        <dsp:cNvPr id="0" name=""/>
        <dsp:cNvSpPr/>
      </dsp:nvSpPr>
      <dsp:spPr>
        <a:xfrm>
          <a:off x="9013096" y="1474410"/>
          <a:ext cx="6758378" cy="429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By following XP practices, teams can deliver high-quality software quickly and efficiently.</a:t>
          </a:r>
        </a:p>
      </dsp:txBody>
      <dsp:txXfrm>
        <a:off x="9138792" y="1600106"/>
        <a:ext cx="6506986" cy="4040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DB119-0771-4C0B-BA51-DB107AD5FE4A}">
      <dsp:nvSpPr>
        <dsp:cNvPr id="0" name=""/>
        <dsp:cNvSpPr/>
      </dsp:nvSpPr>
      <dsp:spPr>
        <a:xfrm>
          <a:off x="0" y="1007"/>
          <a:ext cx="99452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51F3B-F815-4681-8DCC-669FE5538234}">
      <dsp:nvSpPr>
        <dsp:cNvPr id="0" name=""/>
        <dsp:cNvSpPr/>
      </dsp:nvSpPr>
      <dsp:spPr>
        <a:xfrm>
          <a:off x="0" y="1007"/>
          <a:ext cx="9945261" cy="16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Communication</a:t>
          </a:r>
          <a:r>
            <a:rPr lang="en-US" sz="4000" kern="1200"/>
            <a:t>: Effective communication among team members and stakeholders.</a:t>
          </a:r>
        </a:p>
      </dsp:txBody>
      <dsp:txXfrm>
        <a:off x="0" y="1007"/>
        <a:ext cx="9945261" cy="1651003"/>
      </dsp:txXfrm>
    </dsp:sp>
    <dsp:sp modelId="{FCE5B911-02DE-4FFE-8A39-2C25A6F817D6}">
      <dsp:nvSpPr>
        <dsp:cNvPr id="0" name=""/>
        <dsp:cNvSpPr/>
      </dsp:nvSpPr>
      <dsp:spPr>
        <a:xfrm>
          <a:off x="0" y="1652011"/>
          <a:ext cx="99452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97654-0B56-4790-8F00-E858CEDC39B3}">
      <dsp:nvSpPr>
        <dsp:cNvPr id="0" name=""/>
        <dsp:cNvSpPr/>
      </dsp:nvSpPr>
      <dsp:spPr>
        <a:xfrm>
          <a:off x="0" y="1652011"/>
          <a:ext cx="9945261" cy="16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Simplicity</a:t>
          </a:r>
          <a:r>
            <a:rPr lang="en-US" sz="4000" kern="1200"/>
            <a:t>: Keeping the design and code as simple as possible.</a:t>
          </a:r>
        </a:p>
      </dsp:txBody>
      <dsp:txXfrm>
        <a:off x="0" y="1652011"/>
        <a:ext cx="9945261" cy="1651003"/>
      </dsp:txXfrm>
    </dsp:sp>
    <dsp:sp modelId="{63151ABF-1B4C-4337-BC2F-207305B8CF73}">
      <dsp:nvSpPr>
        <dsp:cNvPr id="0" name=""/>
        <dsp:cNvSpPr/>
      </dsp:nvSpPr>
      <dsp:spPr>
        <a:xfrm>
          <a:off x="0" y="3303014"/>
          <a:ext cx="99452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DFFBA-9133-41C2-BD1C-01331F3E4D21}">
      <dsp:nvSpPr>
        <dsp:cNvPr id="0" name=""/>
        <dsp:cNvSpPr/>
      </dsp:nvSpPr>
      <dsp:spPr>
        <a:xfrm>
          <a:off x="0" y="3303014"/>
          <a:ext cx="9945261" cy="16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Feedback</a:t>
          </a:r>
          <a:r>
            <a:rPr lang="en-US" sz="4000" kern="1200"/>
            <a:t>: Regular feedback from customers and team members.</a:t>
          </a:r>
        </a:p>
      </dsp:txBody>
      <dsp:txXfrm>
        <a:off x="0" y="3303014"/>
        <a:ext cx="9945261" cy="1651003"/>
      </dsp:txXfrm>
    </dsp:sp>
    <dsp:sp modelId="{1E9FD2FA-98A7-492C-9D83-BBF1C5BC8E25}">
      <dsp:nvSpPr>
        <dsp:cNvPr id="0" name=""/>
        <dsp:cNvSpPr/>
      </dsp:nvSpPr>
      <dsp:spPr>
        <a:xfrm>
          <a:off x="0" y="4954017"/>
          <a:ext cx="99452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C3087-AEBD-4231-93F0-49EEB30AE996}">
      <dsp:nvSpPr>
        <dsp:cNvPr id="0" name=""/>
        <dsp:cNvSpPr/>
      </dsp:nvSpPr>
      <dsp:spPr>
        <a:xfrm>
          <a:off x="0" y="4954017"/>
          <a:ext cx="9945261" cy="16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Courage</a:t>
          </a:r>
          <a:r>
            <a:rPr lang="en-US" sz="4000" kern="1200"/>
            <a:t>: Courage to make changes and take risks.</a:t>
          </a:r>
        </a:p>
      </dsp:txBody>
      <dsp:txXfrm>
        <a:off x="0" y="4954017"/>
        <a:ext cx="9945261" cy="1651003"/>
      </dsp:txXfrm>
    </dsp:sp>
    <dsp:sp modelId="{67E1B144-7EDB-4FDB-87CA-27E33B95A6FE}">
      <dsp:nvSpPr>
        <dsp:cNvPr id="0" name=""/>
        <dsp:cNvSpPr/>
      </dsp:nvSpPr>
      <dsp:spPr>
        <a:xfrm>
          <a:off x="0" y="6605020"/>
          <a:ext cx="99452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52FDC-2E6F-438D-BC44-3303787F1C85}">
      <dsp:nvSpPr>
        <dsp:cNvPr id="0" name=""/>
        <dsp:cNvSpPr/>
      </dsp:nvSpPr>
      <dsp:spPr>
        <a:xfrm>
          <a:off x="0" y="6605020"/>
          <a:ext cx="9945261" cy="16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Respect</a:t>
          </a:r>
          <a:r>
            <a:rPr lang="en-US" sz="4000" kern="1200"/>
            <a:t>: Mutual respect among team members.</a:t>
          </a:r>
        </a:p>
      </dsp:txBody>
      <dsp:txXfrm>
        <a:off x="0" y="6605020"/>
        <a:ext cx="9945261" cy="1651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2CDA0-0A95-4BF0-BC60-B6C9EAC41735}">
      <dsp:nvSpPr>
        <dsp:cNvPr id="0" name=""/>
        <dsp:cNvSpPr/>
      </dsp:nvSpPr>
      <dsp:spPr>
        <a:xfrm>
          <a:off x="0" y="60436"/>
          <a:ext cx="4929187" cy="29575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Test-Driven Development (TDD)</a:t>
          </a:r>
          <a:r>
            <a:rPr lang="en-US" sz="3800" kern="1200" dirty="0"/>
            <a:t>: Writing tests before writing code.</a:t>
          </a:r>
        </a:p>
      </dsp:txBody>
      <dsp:txXfrm>
        <a:off x="0" y="60436"/>
        <a:ext cx="4929187" cy="2957512"/>
      </dsp:txXfrm>
    </dsp:sp>
    <dsp:sp modelId="{42149CE8-ACB6-4181-B389-0C3953490C50}">
      <dsp:nvSpPr>
        <dsp:cNvPr id="0" name=""/>
        <dsp:cNvSpPr/>
      </dsp:nvSpPr>
      <dsp:spPr>
        <a:xfrm>
          <a:off x="5422106" y="60436"/>
          <a:ext cx="4929187" cy="29575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Pair Programming</a:t>
          </a:r>
          <a:r>
            <a:rPr lang="en-US" sz="3800" kern="1200" dirty="0"/>
            <a:t>: Two developers work together at one workstation.</a:t>
          </a:r>
        </a:p>
      </dsp:txBody>
      <dsp:txXfrm>
        <a:off x="5422106" y="60436"/>
        <a:ext cx="4929187" cy="2957512"/>
      </dsp:txXfrm>
    </dsp:sp>
    <dsp:sp modelId="{29DD56FB-5804-4DFD-BA10-710FB2D0FD5E}">
      <dsp:nvSpPr>
        <dsp:cNvPr id="0" name=""/>
        <dsp:cNvSpPr/>
      </dsp:nvSpPr>
      <dsp:spPr>
        <a:xfrm>
          <a:off x="10844212" y="60436"/>
          <a:ext cx="4929187" cy="29575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Continuous Integration</a:t>
          </a:r>
          <a:r>
            <a:rPr lang="en-US" sz="3800" kern="1200" dirty="0"/>
            <a:t>: Integrating code changes frequently.</a:t>
          </a:r>
        </a:p>
      </dsp:txBody>
      <dsp:txXfrm>
        <a:off x="10844212" y="60436"/>
        <a:ext cx="4929187" cy="2957512"/>
      </dsp:txXfrm>
    </dsp:sp>
    <dsp:sp modelId="{EBC9202A-1C73-4C9B-B217-3446BABC7C62}">
      <dsp:nvSpPr>
        <dsp:cNvPr id="0" name=""/>
        <dsp:cNvSpPr/>
      </dsp:nvSpPr>
      <dsp:spPr>
        <a:xfrm>
          <a:off x="2711053" y="3510867"/>
          <a:ext cx="4929187" cy="29575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Refactoring</a:t>
          </a:r>
          <a:r>
            <a:rPr lang="en-US" sz="3800" kern="1200" dirty="0"/>
            <a:t>: Improving the design of existing code without changing its functionality.</a:t>
          </a:r>
        </a:p>
      </dsp:txBody>
      <dsp:txXfrm>
        <a:off x="2711053" y="3510867"/>
        <a:ext cx="4929187" cy="2957512"/>
      </dsp:txXfrm>
    </dsp:sp>
    <dsp:sp modelId="{5F4B38DD-C756-40EC-8D48-7BBADDE096CC}">
      <dsp:nvSpPr>
        <dsp:cNvPr id="0" name=""/>
        <dsp:cNvSpPr/>
      </dsp:nvSpPr>
      <dsp:spPr>
        <a:xfrm>
          <a:off x="8133159" y="3510867"/>
          <a:ext cx="4929187" cy="29575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Small Releases</a:t>
          </a:r>
          <a:r>
            <a:rPr lang="en-US" sz="3800" kern="1200" dirty="0"/>
            <a:t>: Releasing small, incremental updates to the software.</a:t>
          </a:r>
        </a:p>
      </dsp:txBody>
      <dsp:txXfrm>
        <a:off x="8133159" y="3510867"/>
        <a:ext cx="4929187" cy="2957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65B85-D4F4-492C-A961-7E80DB35FCB5}">
      <dsp:nvSpPr>
        <dsp:cNvPr id="0" name=""/>
        <dsp:cNvSpPr/>
      </dsp:nvSpPr>
      <dsp:spPr>
        <a:xfrm>
          <a:off x="203936" y="674500"/>
          <a:ext cx="2034207" cy="20342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2E3F7-BB8B-4E32-84C1-42DC7BF3BFD7}">
      <dsp:nvSpPr>
        <dsp:cNvPr id="0" name=""/>
        <dsp:cNvSpPr/>
      </dsp:nvSpPr>
      <dsp:spPr>
        <a:xfrm>
          <a:off x="631119" y="1101684"/>
          <a:ext cx="1179840" cy="1179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64584-E815-49EB-9D39-C5702E6A8418}">
      <dsp:nvSpPr>
        <dsp:cNvPr id="0" name=""/>
        <dsp:cNvSpPr/>
      </dsp:nvSpPr>
      <dsp:spPr>
        <a:xfrm>
          <a:off x="2674044" y="674500"/>
          <a:ext cx="4794916" cy="203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 test for a new feature before writing the code.</a:t>
          </a:r>
        </a:p>
      </dsp:txBody>
      <dsp:txXfrm>
        <a:off x="2674044" y="674500"/>
        <a:ext cx="4794916" cy="2034207"/>
      </dsp:txXfrm>
    </dsp:sp>
    <dsp:sp modelId="{7B9E0B91-9CD5-493D-B995-2AD617851F05}">
      <dsp:nvSpPr>
        <dsp:cNvPr id="0" name=""/>
        <dsp:cNvSpPr/>
      </dsp:nvSpPr>
      <dsp:spPr>
        <a:xfrm>
          <a:off x="8304438" y="674500"/>
          <a:ext cx="2034207" cy="20342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06450-106E-4665-B222-1B6E7E613CAC}">
      <dsp:nvSpPr>
        <dsp:cNvPr id="0" name=""/>
        <dsp:cNvSpPr/>
      </dsp:nvSpPr>
      <dsp:spPr>
        <a:xfrm>
          <a:off x="8731622" y="1101684"/>
          <a:ext cx="1179840" cy="1179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57377-2214-459C-8CFA-7FE9902DCE3D}">
      <dsp:nvSpPr>
        <dsp:cNvPr id="0" name=""/>
        <dsp:cNvSpPr/>
      </dsp:nvSpPr>
      <dsp:spPr>
        <a:xfrm>
          <a:off x="10774547" y="674500"/>
          <a:ext cx="4794916" cy="203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Run the test and see it fail.</a:t>
          </a:r>
        </a:p>
      </dsp:txBody>
      <dsp:txXfrm>
        <a:off x="10774547" y="674500"/>
        <a:ext cx="4794916" cy="2034207"/>
      </dsp:txXfrm>
    </dsp:sp>
    <dsp:sp modelId="{76F6587F-E6A6-42B4-9FAE-02C9B9AD493C}">
      <dsp:nvSpPr>
        <dsp:cNvPr id="0" name=""/>
        <dsp:cNvSpPr/>
      </dsp:nvSpPr>
      <dsp:spPr>
        <a:xfrm>
          <a:off x="203936" y="3818299"/>
          <a:ext cx="2034207" cy="20342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411A-8A5E-4539-9C4E-0EF47AAE9A90}">
      <dsp:nvSpPr>
        <dsp:cNvPr id="0" name=""/>
        <dsp:cNvSpPr/>
      </dsp:nvSpPr>
      <dsp:spPr>
        <a:xfrm>
          <a:off x="631119" y="4245482"/>
          <a:ext cx="1179840" cy="1179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C5A73-3AAC-46C3-9EDB-21566C6355EA}">
      <dsp:nvSpPr>
        <dsp:cNvPr id="0" name=""/>
        <dsp:cNvSpPr/>
      </dsp:nvSpPr>
      <dsp:spPr>
        <a:xfrm>
          <a:off x="2674044" y="3818299"/>
          <a:ext cx="4794916" cy="203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the code to make the test pass.</a:t>
          </a:r>
        </a:p>
      </dsp:txBody>
      <dsp:txXfrm>
        <a:off x="2674044" y="3818299"/>
        <a:ext cx="4794916" cy="2034207"/>
      </dsp:txXfrm>
    </dsp:sp>
    <dsp:sp modelId="{2461DFA0-200C-4B29-8B7B-B6E7A71B6B39}">
      <dsp:nvSpPr>
        <dsp:cNvPr id="0" name=""/>
        <dsp:cNvSpPr/>
      </dsp:nvSpPr>
      <dsp:spPr>
        <a:xfrm>
          <a:off x="8304438" y="3818299"/>
          <a:ext cx="2034207" cy="20342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3E7BD-1FA7-4854-BFD5-DA003B560EFE}">
      <dsp:nvSpPr>
        <dsp:cNvPr id="0" name=""/>
        <dsp:cNvSpPr/>
      </dsp:nvSpPr>
      <dsp:spPr>
        <a:xfrm>
          <a:off x="8731622" y="4245482"/>
          <a:ext cx="1179840" cy="11798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917F2-FB20-4FDE-AA3D-0C0824CE8233}">
      <dsp:nvSpPr>
        <dsp:cNvPr id="0" name=""/>
        <dsp:cNvSpPr/>
      </dsp:nvSpPr>
      <dsp:spPr>
        <a:xfrm>
          <a:off x="10774547" y="3818299"/>
          <a:ext cx="4794916" cy="203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Refactor the code while ensuring the test still passes.</a:t>
          </a:r>
        </a:p>
      </dsp:txBody>
      <dsp:txXfrm>
        <a:off x="10774547" y="3818299"/>
        <a:ext cx="4794916" cy="2034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C06FD-29DB-402C-AFBC-34C5E534BFF9}">
      <dsp:nvSpPr>
        <dsp:cNvPr id="0" name=""/>
        <dsp:cNvSpPr/>
      </dsp:nvSpPr>
      <dsp:spPr>
        <a:xfrm>
          <a:off x="0" y="2265"/>
          <a:ext cx="7466367" cy="11482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13883-C6D9-49E3-A947-BE765E28749B}">
      <dsp:nvSpPr>
        <dsp:cNvPr id="0" name=""/>
        <dsp:cNvSpPr/>
      </dsp:nvSpPr>
      <dsp:spPr>
        <a:xfrm>
          <a:off x="347359" y="260632"/>
          <a:ext cx="631562" cy="6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77B74-F518-4E58-ADCC-B6618D58EB8E}">
      <dsp:nvSpPr>
        <dsp:cNvPr id="0" name=""/>
        <dsp:cNvSpPr/>
      </dsp:nvSpPr>
      <dsp:spPr>
        <a:xfrm>
          <a:off x="1326280" y="2265"/>
          <a:ext cx="6140086" cy="114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28" tIns="121528" rIns="121528" bIns="1215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developers work together on the same code.</a:t>
          </a:r>
        </a:p>
      </dsp:txBody>
      <dsp:txXfrm>
        <a:off x="1326280" y="2265"/>
        <a:ext cx="6140086" cy="1148295"/>
      </dsp:txXfrm>
    </dsp:sp>
    <dsp:sp modelId="{677F30CB-611A-452B-9110-92666A4435C8}">
      <dsp:nvSpPr>
        <dsp:cNvPr id="0" name=""/>
        <dsp:cNvSpPr/>
      </dsp:nvSpPr>
      <dsp:spPr>
        <a:xfrm>
          <a:off x="0" y="1437634"/>
          <a:ext cx="7466367" cy="11482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E8EF3-96F8-4279-A3FF-9BBFC033773D}">
      <dsp:nvSpPr>
        <dsp:cNvPr id="0" name=""/>
        <dsp:cNvSpPr/>
      </dsp:nvSpPr>
      <dsp:spPr>
        <a:xfrm>
          <a:off x="347359" y="1696000"/>
          <a:ext cx="631562" cy="6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4738-ED94-4EE7-9951-99A863ED983E}">
      <dsp:nvSpPr>
        <dsp:cNvPr id="0" name=""/>
        <dsp:cNvSpPr/>
      </dsp:nvSpPr>
      <dsp:spPr>
        <a:xfrm>
          <a:off x="1326280" y="1437634"/>
          <a:ext cx="6140086" cy="114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28" tIns="121528" rIns="121528" bIns="1215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One writes the code (Driver) while the other reviews it (Navigator).</a:t>
          </a:r>
        </a:p>
      </dsp:txBody>
      <dsp:txXfrm>
        <a:off x="1326280" y="1437634"/>
        <a:ext cx="6140086" cy="1148295"/>
      </dsp:txXfrm>
    </dsp:sp>
    <dsp:sp modelId="{6BB3323F-B863-4B4F-8430-757E5D28710D}">
      <dsp:nvSpPr>
        <dsp:cNvPr id="0" name=""/>
        <dsp:cNvSpPr/>
      </dsp:nvSpPr>
      <dsp:spPr>
        <a:xfrm>
          <a:off x="0" y="2873003"/>
          <a:ext cx="7466367" cy="11482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3A50-68AF-4B62-9FD5-8B157CF5D34C}">
      <dsp:nvSpPr>
        <dsp:cNvPr id="0" name=""/>
        <dsp:cNvSpPr/>
      </dsp:nvSpPr>
      <dsp:spPr>
        <a:xfrm>
          <a:off x="347359" y="3131369"/>
          <a:ext cx="631562" cy="6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8F667-7797-4C15-9B89-5E1EA33167C4}">
      <dsp:nvSpPr>
        <dsp:cNvPr id="0" name=""/>
        <dsp:cNvSpPr/>
      </dsp:nvSpPr>
      <dsp:spPr>
        <a:xfrm>
          <a:off x="1326280" y="2873003"/>
          <a:ext cx="6140086" cy="114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28" tIns="121528" rIns="121528" bIns="1215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Roles are switched frequently.</a:t>
          </a:r>
        </a:p>
      </dsp:txBody>
      <dsp:txXfrm>
        <a:off x="1326280" y="2873003"/>
        <a:ext cx="6140086" cy="1148295"/>
      </dsp:txXfrm>
    </dsp:sp>
    <dsp:sp modelId="{7DC471C9-758E-48BC-82A9-8D7780F1B095}">
      <dsp:nvSpPr>
        <dsp:cNvPr id="0" name=""/>
        <dsp:cNvSpPr/>
      </dsp:nvSpPr>
      <dsp:spPr>
        <a:xfrm>
          <a:off x="0" y="4308372"/>
          <a:ext cx="7466367" cy="11482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29FAC-E8DA-431B-8795-7A08C68810EA}">
      <dsp:nvSpPr>
        <dsp:cNvPr id="0" name=""/>
        <dsp:cNvSpPr/>
      </dsp:nvSpPr>
      <dsp:spPr>
        <a:xfrm>
          <a:off x="347359" y="4566738"/>
          <a:ext cx="631562" cy="6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D0FC4-CBC8-4190-8A90-626CC104F15B}">
      <dsp:nvSpPr>
        <dsp:cNvPr id="0" name=""/>
        <dsp:cNvSpPr/>
      </dsp:nvSpPr>
      <dsp:spPr>
        <a:xfrm>
          <a:off x="1326280" y="4308372"/>
          <a:ext cx="6140086" cy="114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28" tIns="121528" rIns="121528" bIns="1215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Benefits: Improved code quality, knowledge sharing, and reduced errors.</a:t>
          </a:r>
        </a:p>
      </dsp:txBody>
      <dsp:txXfrm>
        <a:off x="1326280" y="4308372"/>
        <a:ext cx="6140086" cy="1148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17411-8ACB-4224-82C2-CBBF722ECB19}">
      <dsp:nvSpPr>
        <dsp:cNvPr id="0" name=""/>
        <dsp:cNvSpPr/>
      </dsp:nvSpPr>
      <dsp:spPr>
        <a:xfrm>
          <a:off x="1698682" y="1669783"/>
          <a:ext cx="1989005" cy="19890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E668F-2EBC-49FA-8C5D-BABFFC62CC00}">
      <dsp:nvSpPr>
        <dsp:cNvPr id="0" name=""/>
        <dsp:cNvSpPr/>
      </dsp:nvSpPr>
      <dsp:spPr>
        <a:xfrm>
          <a:off x="483179" y="4137223"/>
          <a:ext cx="4420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Integrate code changes into the main branch frequently.</a:t>
          </a:r>
        </a:p>
      </dsp:txBody>
      <dsp:txXfrm>
        <a:off x="483179" y="4137223"/>
        <a:ext cx="4420012" cy="720000"/>
      </dsp:txXfrm>
    </dsp:sp>
    <dsp:sp modelId="{33BCA187-BD41-4779-9B9D-DBFDF38A25DC}">
      <dsp:nvSpPr>
        <dsp:cNvPr id="0" name=""/>
        <dsp:cNvSpPr/>
      </dsp:nvSpPr>
      <dsp:spPr>
        <a:xfrm>
          <a:off x="6892197" y="1669783"/>
          <a:ext cx="1989005" cy="19890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A2667-AD16-46E5-AACD-06EC9E48A29B}">
      <dsp:nvSpPr>
        <dsp:cNvPr id="0" name=""/>
        <dsp:cNvSpPr/>
      </dsp:nvSpPr>
      <dsp:spPr>
        <a:xfrm>
          <a:off x="5676693" y="4137223"/>
          <a:ext cx="4420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Automated tests are run to ensure the new code does not break existing functionality.</a:t>
          </a:r>
        </a:p>
      </dsp:txBody>
      <dsp:txXfrm>
        <a:off x="5676693" y="4137223"/>
        <a:ext cx="4420012" cy="720000"/>
      </dsp:txXfrm>
    </dsp:sp>
    <dsp:sp modelId="{D1332641-68C6-4515-8BB1-B92A33576170}">
      <dsp:nvSpPr>
        <dsp:cNvPr id="0" name=""/>
        <dsp:cNvSpPr/>
      </dsp:nvSpPr>
      <dsp:spPr>
        <a:xfrm>
          <a:off x="12085711" y="1669783"/>
          <a:ext cx="1989005" cy="19890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78650-CB79-4306-8CEB-62FA65F47D68}">
      <dsp:nvSpPr>
        <dsp:cNvPr id="0" name=""/>
        <dsp:cNvSpPr/>
      </dsp:nvSpPr>
      <dsp:spPr>
        <a:xfrm>
          <a:off x="10870208" y="4137223"/>
          <a:ext cx="4420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Benefits: Early detection of integration issues, faster feedback, and improved collaboration.</a:t>
          </a:r>
        </a:p>
      </dsp:txBody>
      <dsp:txXfrm>
        <a:off x="10870208" y="4137223"/>
        <a:ext cx="44200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DB45A-6860-4445-B9B0-62BB78F6A7E6}">
      <dsp:nvSpPr>
        <dsp:cNvPr id="0" name=""/>
        <dsp:cNvSpPr/>
      </dsp:nvSpPr>
      <dsp:spPr>
        <a:xfrm>
          <a:off x="0" y="911"/>
          <a:ext cx="8877276" cy="213347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838D7-AF7F-4F9D-A483-1C4C33C90369}">
      <dsp:nvSpPr>
        <dsp:cNvPr id="0" name=""/>
        <dsp:cNvSpPr/>
      </dsp:nvSpPr>
      <dsp:spPr>
        <a:xfrm>
          <a:off x="645376" y="480943"/>
          <a:ext cx="1173411" cy="1173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F2162-C094-4EFE-A8C0-78A4A1C7A6CE}">
      <dsp:nvSpPr>
        <dsp:cNvPr id="0" name=""/>
        <dsp:cNvSpPr/>
      </dsp:nvSpPr>
      <dsp:spPr>
        <a:xfrm>
          <a:off x="2464163" y="911"/>
          <a:ext cx="6413112" cy="2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793" tIns="225793" rIns="225793" bIns="2257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process of improving the structure and readability of code without changing its behavior.</a:t>
          </a:r>
        </a:p>
      </dsp:txBody>
      <dsp:txXfrm>
        <a:off x="2464163" y="911"/>
        <a:ext cx="6413112" cy="2133475"/>
      </dsp:txXfrm>
    </dsp:sp>
    <dsp:sp modelId="{7BF84CCC-E809-47E7-BFA3-7B7CA447D1BB}">
      <dsp:nvSpPr>
        <dsp:cNvPr id="0" name=""/>
        <dsp:cNvSpPr/>
      </dsp:nvSpPr>
      <dsp:spPr>
        <a:xfrm>
          <a:off x="0" y="2667755"/>
          <a:ext cx="8877276" cy="213347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01E00-F33A-44CE-9AAA-79F6828DF77C}">
      <dsp:nvSpPr>
        <dsp:cNvPr id="0" name=""/>
        <dsp:cNvSpPr/>
      </dsp:nvSpPr>
      <dsp:spPr>
        <a:xfrm>
          <a:off x="645376" y="3147787"/>
          <a:ext cx="1173411" cy="1173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CD763-9B31-45F3-9F22-4794BCF72972}">
      <dsp:nvSpPr>
        <dsp:cNvPr id="0" name=""/>
        <dsp:cNvSpPr/>
      </dsp:nvSpPr>
      <dsp:spPr>
        <a:xfrm>
          <a:off x="2464163" y="2667755"/>
          <a:ext cx="6413112" cy="2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793" tIns="225793" rIns="225793" bIns="2257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Helps in maintaining clean and efficient code.</a:t>
          </a:r>
        </a:p>
      </dsp:txBody>
      <dsp:txXfrm>
        <a:off x="2464163" y="2667755"/>
        <a:ext cx="6413112" cy="2133475"/>
      </dsp:txXfrm>
    </dsp:sp>
    <dsp:sp modelId="{E23BA4A8-8661-4B43-8506-A99C75DC8E1B}">
      <dsp:nvSpPr>
        <dsp:cNvPr id="0" name=""/>
        <dsp:cNvSpPr/>
      </dsp:nvSpPr>
      <dsp:spPr>
        <a:xfrm>
          <a:off x="0" y="5334599"/>
          <a:ext cx="8877276" cy="213347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57479-396C-4FEA-B61F-BF97C8454C02}">
      <dsp:nvSpPr>
        <dsp:cNvPr id="0" name=""/>
        <dsp:cNvSpPr/>
      </dsp:nvSpPr>
      <dsp:spPr>
        <a:xfrm>
          <a:off x="645376" y="5814631"/>
          <a:ext cx="1173411" cy="11734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1C220-656A-4E02-9D1E-5125471BE2D3}">
      <dsp:nvSpPr>
        <dsp:cNvPr id="0" name=""/>
        <dsp:cNvSpPr/>
      </dsp:nvSpPr>
      <dsp:spPr>
        <a:xfrm>
          <a:off x="2464163" y="5334599"/>
          <a:ext cx="6413112" cy="2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793" tIns="225793" rIns="225793" bIns="2257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Regular refactoring prevents code decay and reduces technical debt.</a:t>
          </a:r>
        </a:p>
      </dsp:txBody>
      <dsp:txXfrm>
        <a:off x="2464163" y="5334599"/>
        <a:ext cx="6413112" cy="21334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A256E-6DDE-45F1-A48F-5E700A5B8143}">
      <dsp:nvSpPr>
        <dsp:cNvPr id="0" name=""/>
        <dsp:cNvSpPr/>
      </dsp:nvSpPr>
      <dsp:spPr>
        <a:xfrm>
          <a:off x="4623196" y="0"/>
          <a:ext cx="6527006" cy="652700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72F38-FFEE-406C-912B-320E21A5E861}">
      <dsp:nvSpPr>
        <dsp:cNvPr id="0" name=""/>
        <dsp:cNvSpPr/>
      </dsp:nvSpPr>
      <dsp:spPr>
        <a:xfrm>
          <a:off x="5243262" y="620065"/>
          <a:ext cx="2545532" cy="254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Delivering small, incremental updates to the software.</a:t>
          </a:r>
        </a:p>
      </dsp:txBody>
      <dsp:txXfrm>
        <a:off x="5367525" y="744328"/>
        <a:ext cx="2297006" cy="2297006"/>
      </dsp:txXfrm>
    </dsp:sp>
    <dsp:sp modelId="{9CDFFCE3-5FBB-4D1B-BA2D-29BC1D128C6E}">
      <dsp:nvSpPr>
        <dsp:cNvPr id="0" name=""/>
        <dsp:cNvSpPr/>
      </dsp:nvSpPr>
      <dsp:spPr>
        <a:xfrm>
          <a:off x="7984605" y="620065"/>
          <a:ext cx="2545532" cy="254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Allows for frequent feedback from customers.</a:t>
          </a:r>
        </a:p>
      </dsp:txBody>
      <dsp:txXfrm>
        <a:off x="8108868" y="744328"/>
        <a:ext cx="2297006" cy="2297006"/>
      </dsp:txXfrm>
    </dsp:sp>
    <dsp:sp modelId="{3EF29742-CA99-4AE4-8EBD-7E8E4998C682}">
      <dsp:nvSpPr>
        <dsp:cNvPr id="0" name=""/>
        <dsp:cNvSpPr/>
      </dsp:nvSpPr>
      <dsp:spPr>
        <a:xfrm>
          <a:off x="5243262" y="3361408"/>
          <a:ext cx="2545532" cy="254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Reduces the risk of large-scale failures.</a:t>
          </a:r>
        </a:p>
      </dsp:txBody>
      <dsp:txXfrm>
        <a:off x="5367525" y="3485671"/>
        <a:ext cx="2297006" cy="2297006"/>
      </dsp:txXfrm>
    </dsp:sp>
    <dsp:sp modelId="{4A9B5D55-405F-4BEE-A1E8-40EBFFDA7C29}">
      <dsp:nvSpPr>
        <dsp:cNvPr id="0" name=""/>
        <dsp:cNvSpPr/>
      </dsp:nvSpPr>
      <dsp:spPr>
        <a:xfrm>
          <a:off x="7984605" y="3361408"/>
          <a:ext cx="2545532" cy="254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Ensures that the software is always in a deployable state.</a:t>
          </a:r>
        </a:p>
      </dsp:txBody>
      <dsp:txXfrm>
        <a:off x="8108868" y="3485671"/>
        <a:ext cx="2297006" cy="22970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1AE1E-72CD-47D3-B2D4-3889ABDD42CF}">
      <dsp:nvSpPr>
        <dsp:cNvPr id="0" name=""/>
        <dsp:cNvSpPr/>
      </dsp:nvSpPr>
      <dsp:spPr>
        <a:xfrm>
          <a:off x="1456762" y="1659500"/>
          <a:ext cx="1897103" cy="189710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237E3-0158-427E-8AC4-D0BEBCCB63AD}">
      <dsp:nvSpPr>
        <dsp:cNvPr id="0" name=""/>
        <dsp:cNvSpPr/>
      </dsp:nvSpPr>
      <dsp:spPr>
        <a:xfrm>
          <a:off x="1861062" y="2063801"/>
          <a:ext cx="1088502" cy="1088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9BD84-2F91-476E-BE9D-95C4D8487345}">
      <dsp:nvSpPr>
        <dsp:cNvPr id="0" name=""/>
        <dsp:cNvSpPr/>
      </dsp:nvSpPr>
      <dsp:spPr>
        <a:xfrm>
          <a:off x="850310" y="4147506"/>
          <a:ext cx="31100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High customer satisfaction due to frequent releases and feedback.</a:t>
          </a:r>
        </a:p>
      </dsp:txBody>
      <dsp:txXfrm>
        <a:off x="850310" y="4147506"/>
        <a:ext cx="3110006" cy="720000"/>
      </dsp:txXfrm>
    </dsp:sp>
    <dsp:sp modelId="{671190C4-C119-42D5-B379-44E1BC90DF26}">
      <dsp:nvSpPr>
        <dsp:cNvPr id="0" name=""/>
        <dsp:cNvSpPr/>
      </dsp:nvSpPr>
      <dsp:spPr>
        <a:xfrm>
          <a:off x="5111019" y="1659500"/>
          <a:ext cx="1897103" cy="189710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2BD3-A938-41ED-B3D5-C37B303614AF}">
      <dsp:nvSpPr>
        <dsp:cNvPr id="0" name=""/>
        <dsp:cNvSpPr/>
      </dsp:nvSpPr>
      <dsp:spPr>
        <a:xfrm>
          <a:off x="5515320" y="2063801"/>
          <a:ext cx="1088502" cy="10885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7EC25-274A-43ED-811B-BD58287BFDF9}">
      <dsp:nvSpPr>
        <dsp:cNvPr id="0" name=""/>
        <dsp:cNvSpPr/>
      </dsp:nvSpPr>
      <dsp:spPr>
        <a:xfrm>
          <a:off x="4504568" y="4147506"/>
          <a:ext cx="31100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Improved code quality through practices like TDD and pair programming.</a:t>
          </a:r>
        </a:p>
      </dsp:txBody>
      <dsp:txXfrm>
        <a:off x="4504568" y="4147506"/>
        <a:ext cx="3110006" cy="720000"/>
      </dsp:txXfrm>
    </dsp:sp>
    <dsp:sp modelId="{CC765790-5373-4DD9-929E-609FDEF4FA49}">
      <dsp:nvSpPr>
        <dsp:cNvPr id="0" name=""/>
        <dsp:cNvSpPr/>
      </dsp:nvSpPr>
      <dsp:spPr>
        <a:xfrm>
          <a:off x="8765276" y="1659500"/>
          <a:ext cx="1897103" cy="189710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9EFB3-B17D-42C8-B718-8A653DFCB4A9}">
      <dsp:nvSpPr>
        <dsp:cNvPr id="0" name=""/>
        <dsp:cNvSpPr/>
      </dsp:nvSpPr>
      <dsp:spPr>
        <a:xfrm>
          <a:off x="9169577" y="2063801"/>
          <a:ext cx="1088502" cy="10885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C86EF-778B-415E-9DED-1F34CE8203F1}">
      <dsp:nvSpPr>
        <dsp:cNvPr id="0" name=""/>
        <dsp:cNvSpPr/>
      </dsp:nvSpPr>
      <dsp:spPr>
        <a:xfrm>
          <a:off x="8158825" y="4147506"/>
          <a:ext cx="31100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Enhanced team collaboration and communication.</a:t>
          </a:r>
        </a:p>
      </dsp:txBody>
      <dsp:txXfrm>
        <a:off x="8158825" y="4147506"/>
        <a:ext cx="3110006" cy="720000"/>
      </dsp:txXfrm>
    </dsp:sp>
    <dsp:sp modelId="{F8A54D59-835A-496A-BB96-7C3CB1E6D4FB}">
      <dsp:nvSpPr>
        <dsp:cNvPr id="0" name=""/>
        <dsp:cNvSpPr/>
      </dsp:nvSpPr>
      <dsp:spPr>
        <a:xfrm>
          <a:off x="12419534" y="1659500"/>
          <a:ext cx="1897103" cy="189710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A4E85-004B-43B5-A975-FCE7FCCCC57F}">
      <dsp:nvSpPr>
        <dsp:cNvPr id="0" name=""/>
        <dsp:cNvSpPr/>
      </dsp:nvSpPr>
      <dsp:spPr>
        <a:xfrm>
          <a:off x="12823834" y="2063801"/>
          <a:ext cx="1088502" cy="10885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A6931-9E91-4B5E-8A14-2973A6B8A1AF}">
      <dsp:nvSpPr>
        <dsp:cNvPr id="0" name=""/>
        <dsp:cNvSpPr/>
      </dsp:nvSpPr>
      <dsp:spPr>
        <a:xfrm>
          <a:off x="11813082" y="4147506"/>
          <a:ext cx="31100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Flexibility to adapt to changing requirements.</a:t>
          </a:r>
        </a:p>
      </dsp:txBody>
      <dsp:txXfrm>
        <a:off x="11813082" y="4147506"/>
        <a:ext cx="311000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17-Nov-24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/>
              <a:t>17-Nov-24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7"/>
            <a:ext cx="15773400" cy="1988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/>
              <a:t>17-Nov-24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2767356" y="7946246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3615261" y="7434522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3881181" y="78297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228715" y="825148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10800000">
            <a:off x="13307" y="599874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552" y="49187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977" y="70608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0637" y="814196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93686" y="815409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09368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107489" y="70368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20438" y="599057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2175630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224083" y="92225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17769" y="92225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5400000">
            <a:off x="17204191" y="335254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>
            <a:off x="16170693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flipH="1" flipV="1">
            <a:off x="17213455" y="-1116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120382" y="335254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5400000">
            <a:off x="15086884" y="301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106058" y="227016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5400000">
            <a:off x="17218108" y="115961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 flipH="1" flipV="1">
            <a:off x="17204190" y="22602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flipH="1" flipV="1">
            <a:off x="1617549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259300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 rot="2700000">
            <a:off x="-2072461" y="-3840733"/>
            <a:ext cx="7415398" cy="3565095"/>
            <a:chOff x="0" y="0"/>
            <a:chExt cx="660400" cy="3175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3" name="AutoShape 33"/>
          <p:cNvSpPr/>
          <p:nvPr/>
        </p:nvSpPr>
        <p:spPr>
          <a:xfrm>
            <a:off x="-2415422" y="-297523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519427" y="-25737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639303" y="-212914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720723" y="-1726555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826029" y="-120934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889921" y="-738023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836132" y="-54316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509241" y="623753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Freeform 41"/>
          <p:cNvSpPr/>
          <p:nvPr/>
        </p:nvSpPr>
        <p:spPr>
          <a:xfrm>
            <a:off x="16181612" y="38596"/>
            <a:ext cx="2004112" cy="2098932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057" r="-4057"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4237191" y="2957866"/>
            <a:ext cx="9472593" cy="234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1"/>
              </a:lnSpc>
            </a:pPr>
            <a:r>
              <a:rPr lang="en-US" sz="8371" b="1">
                <a:solidFill>
                  <a:srgbClr val="48CFAE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EXTREME PROGRAMMING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237941" y="6777852"/>
            <a:ext cx="7197206" cy="158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Presented By</a:t>
            </a:r>
          </a:p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Md. Shafi Mahmud</a:t>
            </a:r>
          </a:p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IT-21001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973487" y="6777852"/>
            <a:ext cx="7197206" cy="158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Presented To</a:t>
            </a:r>
          </a:p>
          <a:p>
            <a:pPr algn="ctr">
              <a:lnSpc>
                <a:spcPts val="4070"/>
              </a:lnSpc>
            </a:pPr>
            <a:r>
              <a:rPr lang="en-US" sz="3700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Ziaur</a:t>
            </a: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Rahman</a:t>
            </a:r>
          </a:p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Associate Professor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525" y="947003"/>
            <a:ext cx="16652762" cy="583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9"/>
              </a:lnSpc>
            </a:pPr>
            <a:r>
              <a:rPr lang="en-US" sz="3849" b="1" dirty="0">
                <a:solidFill>
                  <a:srgbClr val="545454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DEPARTMENT OF INFORMATION AND COMMUNICATION TECHNOLOGY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41353" y="1759155"/>
            <a:ext cx="16864269" cy="583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9"/>
              </a:lnSpc>
            </a:pPr>
            <a:r>
              <a:rPr lang="en-US" sz="384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COURSE: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0BA62-E625-CE81-FAF4-56183B2E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35492"/>
            <a:ext cx="15773400" cy="1700539"/>
          </a:xfrm>
        </p:spPr>
        <p:txBody>
          <a:bodyPr>
            <a:normAutofit/>
          </a:bodyPr>
          <a:lstStyle/>
          <a:p>
            <a:r>
              <a:rPr lang="en-US" sz="7800">
                <a:latin typeface="Calibri"/>
                <a:ea typeface="Calibri"/>
                <a:cs typeface="Calibri"/>
              </a:rPr>
              <a:t>Small Releases</a:t>
            </a:r>
            <a:endParaRPr lang="en-US" sz="7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712B6-9990-ADFD-F975-95384B3BD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419183"/>
              </p:ext>
            </p:extLst>
          </p:nvPr>
        </p:nvGraphicFramePr>
        <p:xfrm>
          <a:off x="1257300" y="2738437"/>
          <a:ext cx="15773400" cy="652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41">
            <a:extLst>
              <a:ext uri="{FF2B5EF4-FFF2-40B4-BE49-F238E27FC236}">
                <a16:creationId xmlns:a16="http://schemas.microsoft.com/office/drawing/2014/main" id="{62D192F0-1503-853E-CBD3-E04D98A686CF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225864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DEB7-61BA-5B7E-750E-16A6F19A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Benefits of XP</a:t>
            </a:r>
            <a:endParaRPr lang="en-US" sz="6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75F852-2B1D-CED5-FE26-974B4D7A14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7300" y="2738437"/>
          <a:ext cx="15773400" cy="652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41">
            <a:extLst>
              <a:ext uri="{FF2B5EF4-FFF2-40B4-BE49-F238E27FC236}">
                <a16:creationId xmlns:a16="http://schemas.microsoft.com/office/drawing/2014/main" id="{7B05B78D-9843-7A09-E2A9-2B69FD41173D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12477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C8A2-B918-7B13-0E19-B14CA729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35492"/>
            <a:ext cx="15773400" cy="1700539"/>
          </a:xfrm>
        </p:spPr>
        <p:txBody>
          <a:bodyPr>
            <a:normAutofit/>
          </a:bodyPr>
          <a:lstStyle/>
          <a:p>
            <a:r>
              <a:rPr lang="en-US" sz="7800">
                <a:latin typeface="Calibri"/>
                <a:ea typeface="Calibri"/>
                <a:cs typeface="Calibri"/>
              </a:rPr>
              <a:t>Conclusion</a:t>
            </a:r>
            <a:endParaRPr lang="en-US" sz="7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AA17D0-FABB-4814-2E6E-4C3DC041D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634279"/>
              </p:ext>
            </p:extLst>
          </p:nvPr>
        </p:nvGraphicFramePr>
        <p:xfrm>
          <a:off x="1257300" y="2738437"/>
          <a:ext cx="15773400" cy="652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41">
            <a:extLst>
              <a:ext uri="{FF2B5EF4-FFF2-40B4-BE49-F238E27FC236}">
                <a16:creationId xmlns:a16="http://schemas.microsoft.com/office/drawing/2014/main" id="{04FD1C26-2AEE-C394-EBCE-A1E1B072DB66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47243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D351C-F1AF-20AB-4475-4B8667BC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1" y="1102924"/>
            <a:ext cx="7467598" cy="4747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02B4E89-BEC3-C983-3418-C9DE468B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323" y="4164928"/>
            <a:ext cx="1933576" cy="1933576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D81BBA1-1056-4D44-BC60-9739D353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1722" y="1074610"/>
            <a:ext cx="8117014" cy="8117014"/>
          </a:xfrm>
          <a:prstGeom prst="rect">
            <a:avLst/>
          </a:prstGeom>
        </p:spPr>
      </p:pic>
      <p:sp>
        <p:nvSpPr>
          <p:cNvPr id="3" name="Freeform 41">
            <a:extLst>
              <a:ext uri="{FF2B5EF4-FFF2-40B4-BE49-F238E27FC236}">
                <a16:creationId xmlns:a16="http://schemas.microsoft.com/office/drawing/2014/main" id="{3969D476-7A45-6876-2B33-4CDAE9083BFD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285900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8BBA2-95D9-C1B6-FA4A-E544D6D1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35782"/>
            <a:ext cx="15773400" cy="1700248"/>
          </a:xfrm>
        </p:spPr>
        <p:txBody>
          <a:bodyPr>
            <a:normAutofit/>
          </a:bodyPr>
          <a:lstStyle/>
          <a:p>
            <a:pPr algn="ctr"/>
            <a:r>
              <a:rPr lang="en-US" sz="780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EF4E0-C4A5-C38E-47FD-32E6ADAE8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148332"/>
              </p:ext>
            </p:extLst>
          </p:nvPr>
        </p:nvGraphicFramePr>
        <p:xfrm>
          <a:off x="1257300" y="2743200"/>
          <a:ext cx="15773400" cy="652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41">
            <a:extLst>
              <a:ext uri="{FF2B5EF4-FFF2-40B4-BE49-F238E27FC236}">
                <a16:creationId xmlns:a16="http://schemas.microsoft.com/office/drawing/2014/main" id="{E03DC1AD-304D-3E83-4F42-129CD0C1687E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12865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3D05F-E561-B8AF-E2B4-5B2AD02C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7"/>
            <a:ext cx="8337733" cy="1988344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Introduction</a:t>
            </a:r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13042" y="1"/>
            <a:ext cx="1702599" cy="716995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A4ED-AA13-7CC9-6DC5-1095DD4C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738437"/>
            <a:ext cx="8337733" cy="65270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What is Extreme Programming?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Extreme Programming (XP) is an agile software development methodology.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was created by Kent Beck in 1998.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XP emphasizes customer satisfaction, teamwork, and continuous improvement.</a:t>
            </a:r>
            <a:endParaRPr lang="en-US" dirty="0"/>
          </a:p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31965" y="3936718"/>
            <a:ext cx="1218640" cy="1218640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3368625" y="1827796"/>
            <a:ext cx="3581400" cy="35814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31965" y="0"/>
            <a:ext cx="3472876" cy="2326488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86957" y="1997358"/>
            <a:ext cx="0" cy="2396562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8325" y="6168121"/>
            <a:ext cx="1779676" cy="265747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9130410" y="6217683"/>
            <a:ext cx="6125149" cy="612514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31965" y="7444005"/>
            <a:ext cx="3965028" cy="2842996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1">
            <a:extLst>
              <a:ext uri="{FF2B5EF4-FFF2-40B4-BE49-F238E27FC236}">
                <a16:creationId xmlns:a16="http://schemas.microsoft.com/office/drawing/2014/main" id="{A42178B4-E17D-0A0F-8DBE-B053F62A0DE0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19009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73DC8-C1D7-FCC7-7D07-E6A2072B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126" y="821568"/>
            <a:ext cx="5006572" cy="8366050"/>
          </a:xfrm>
        </p:spPr>
        <p:txBody>
          <a:bodyPr>
            <a:normAutofit/>
          </a:bodyPr>
          <a:lstStyle/>
          <a:p>
            <a:r>
              <a:rPr lang="en-US" sz="7800">
                <a:latin typeface="Calibri"/>
                <a:cs typeface="Calibri"/>
              </a:rPr>
              <a:t>Core Values of XP</a:t>
            </a:r>
            <a:endParaRPr lang="en-US" sz="780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E8AACC1-FD63-F12B-067C-DAC706D08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135318"/>
              </p:ext>
            </p:extLst>
          </p:nvPr>
        </p:nvGraphicFramePr>
        <p:xfrm>
          <a:off x="1257300" y="930588"/>
          <a:ext cx="9945261" cy="825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41">
            <a:extLst>
              <a:ext uri="{FF2B5EF4-FFF2-40B4-BE49-F238E27FC236}">
                <a16:creationId xmlns:a16="http://schemas.microsoft.com/office/drawing/2014/main" id="{2CD03E90-C6F1-4B55-8803-44CD22CA0D05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246408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EAF4C-CE4A-6226-3F65-FF81227F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35782"/>
            <a:ext cx="15773400" cy="1700248"/>
          </a:xfrm>
        </p:spPr>
        <p:txBody>
          <a:bodyPr>
            <a:normAutofit/>
          </a:bodyPr>
          <a:lstStyle/>
          <a:p>
            <a:pPr algn="ctr"/>
            <a:r>
              <a:rPr lang="en-US" sz="7800">
                <a:latin typeface="Calibri"/>
                <a:cs typeface="Calibri"/>
              </a:rPr>
              <a:t>Key Practices</a:t>
            </a:r>
            <a:endParaRPr lang="en-US" sz="7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AC2452-F9C1-7FEE-E369-B99A285C6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405104"/>
              </p:ext>
            </p:extLst>
          </p:nvPr>
        </p:nvGraphicFramePr>
        <p:xfrm>
          <a:off x="1257300" y="2743200"/>
          <a:ext cx="15773400" cy="652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41">
            <a:extLst>
              <a:ext uri="{FF2B5EF4-FFF2-40B4-BE49-F238E27FC236}">
                <a16:creationId xmlns:a16="http://schemas.microsoft.com/office/drawing/2014/main" id="{E6D766EC-84A7-AC96-3437-D73D71536AC1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381743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CABD-1E00-C423-0731-DD6987AA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Test-Driven Development (TDD)</a:t>
            </a:r>
            <a:endParaRPr lang="en-US" sz="6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0C5005-EE16-65B8-AF0F-08EEE18376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7300" y="2738437"/>
          <a:ext cx="15773400" cy="652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41">
            <a:extLst>
              <a:ext uri="{FF2B5EF4-FFF2-40B4-BE49-F238E27FC236}">
                <a16:creationId xmlns:a16="http://schemas.microsoft.com/office/drawing/2014/main" id="{B6C31D93-358D-6B10-2F71-381B8BD07FB3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42176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2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C9928-D677-1E50-6B62-53048665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157" y="1204432"/>
            <a:ext cx="7466964" cy="218107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Pair Programming</a:t>
            </a:r>
            <a:endParaRPr lang="en-US" sz="5400" dirty="0">
              <a:solidFill>
                <a:schemeClr val="tx2"/>
              </a:solidFill>
            </a:endParaRPr>
          </a:p>
        </p:txBody>
      </p:sp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9F982B37-C9B3-111C-E7CF-AFF75F99D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426" y="2690769"/>
            <a:ext cx="5430031" cy="5430031"/>
          </a:xfrm>
          <a:prstGeom prst="rect">
            <a:avLst/>
          </a:prstGeom>
        </p:spPr>
      </p:pic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ECEDE26F-3B6B-3A3A-55BE-FAE1E001A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5861" y="3632523"/>
          <a:ext cx="7466367" cy="545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952" y="79494"/>
            <a:ext cx="8892910" cy="10207507"/>
            <a:chOff x="9143998" y="79494"/>
            <a:chExt cx="9140044" cy="10207507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4001" y="79494"/>
              <a:ext cx="9140041" cy="10207504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3998" y="79495"/>
              <a:ext cx="9140044" cy="10207506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4000" y="79495"/>
              <a:ext cx="9140043" cy="10207506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reeform 41">
            <a:extLst>
              <a:ext uri="{FF2B5EF4-FFF2-40B4-BE49-F238E27FC236}">
                <a16:creationId xmlns:a16="http://schemas.microsoft.com/office/drawing/2014/main" id="{5CC4AB2D-7A3D-BB82-7917-FCD8F39290A5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208679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89DD-B39E-EC9F-1C6C-38AC149C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Continuous Integration</a:t>
            </a:r>
            <a:endParaRPr lang="en-US" sz="6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16554-4061-5F56-881B-64CE54F9E7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7300" y="2738437"/>
          <a:ext cx="15773400" cy="652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41">
            <a:extLst>
              <a:ext uri="{FF2B5EF4-FFF2-40B4-BE49-F238E27FC236}">
                <a16:creationId xmlns:a16="http://schemas.microsoft.com/office/drawing/2014/main" id="{0ADD0DD9-BAAE-4BCB-32CA-0D912F204AED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297901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DC0A1-CE00-779A-26EA-943FBAC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97" y="1645920"/>
            <a:ext cx="5694459" cy="6999310"/>
          </a:xfrm>
        </p:spPr>
        <p:txBody>
          <a:bodyPr anchor="ctr">
            <a:normAutofit/>
          </a:bodyPr>
          <a:lstStyle/>
          <a:p>
            <a:r>
              <a:rPr lang="en-US" sz="7200" dirty="0">
                <a:latin typeface="Calibri"/>
                <a:ea typeface="Calibri"/>
                <a:cs typeface="Calibri"/>
              </a:rPr>
              <a:t>Refactoring</a:t>
            </a:r>
            <a:endParaRPr lang="en-US" sz="7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3864" y="8918932"/>
            <a:ext cx="18164134" cy="788670"/>
            <a:chOff x="123864" y="8918932"/>
            <a:chExt cx="18164134" cy="788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55041" y="9197838"/>
              <a:ext cx="786384" cy="2285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8997264" y="416868"/>
              <a:ext cx="786384" cy="177950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559" y="881743"/>
            <a:ext cx="9757950" cy="8523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CD48A8B-690B-4BD3-6325-05318FABD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13779"/>
              </p:ext>
            </p:extLst>
          </p:nvPr>
        </p:nvGraphicFramePr>
        <p:xfrm>
          <a:off x="8147304" y="1521229"/>
          <a:ext cx="8877276" cy="7468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41">
            <a:extLst>
              <a:ext uri="{FF2B5EF4-FFF2-40B4-BE49-F238E27FC236}">
                <a16:creationId xmlns:a16="http://schemas.microsoft.com/office/drawing/2014/main" id="{FDC5DAE5-1CE7-A2F0-B334-86A3C954A209}"/>
              </a:ext>
            </a:extLst>
          </p:cNvPr>
          <p:cNvSpPr/>
          <p:nvPr/>
        </p:nvSpPr>
        <p:spPr>
          <a:xfrm>
            <a:off x="17030700" y="38596"/>
            <a:ext cx="1155024" cy="1294904"/>
          </a:xfrm>
          <a:custGeom>
            <a:avLst/>
            <a:gdLst/>
            <a:ahLst/>
            <a:cxnLst/>
            <a:rect l="l" t="t" r="r" b="b"/>
            <a:pathLst>
              <a:path w="1412658" h="1414555">
                <a:moveTo>
                  <a:pt x="0" y="0"/>
                </a:moveTo>
                <a:lnTo>
                  <a:pt x="1412659" y="0"/>
                </a:lnTo>
                <a:lnTo>
                  <a:pt x="1412659" y="1414555"/>
                </a:lnTo>
                <a:lnTo>
                  <a:pt x="0" y="1414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57" r="-4057"/>
            </a:stretch>
          </a:blipFill>
        </p:spPr>
      </p:sp>
    </p:spTree>
    <p:extLst>
      <p:ext uri="{BB962C8B-B14F-4D97-AF65-F5344CB8AC3E}">
        <p14:creationId xmlns:p14="http://schemas.microsoft.com/office/powerpoint/2010/main" val="161574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465</Words>
  <Application>Microsoft Office PowerPoint</Application>
  <PresentationFormat>Custom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 Display</vt:lpstr>
      <vt:lpstr>Calibri</vt:lpstr>
      <vt:lpstr>Arial</vt:lpstr>
      <vt:lpstr>DM Sans</vt:lpstr>
      <vt:lpstr>Aptos</vt:lpstr>
      <vt:lpstr>Kollektif Bold</vt:lpstr>
      <vt:lpstr>Office Theme</vt:lpstr>
      <vt:lpstr>office theme</vt:lpstr>
      <vt:lpstr>PowerPoint Presentation</vt:lpstr>
      <vt:lpstr>Objectives</vt:lpstr>
      <vt:lpstr>Introduction</vt:lpstr>
      <vt:lpstr>Core Values of XP</vt:lpstr>
      <vt:lpstr>Key Practices</vt:lpstr>
      <vt:lpstr>Test-Driven Development (TDD)</vt:lpstr>
      <vt:lpstr>Pair Programming</vt:lpstr>
      <vt:lpstr>Continuous Integration</vt:lpstr>
      <vt:lpstr>Refactoring</vt:lpstr>
      <vt:lpstr>Small Releases</vt:lpstr>
      <vt:lpstr>Benefits of XP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Shafi Mahmud</cp:lastModifiedBy>
  <cp:revision>4</cp:revision>
  <dcterms:created xsi:type="dcterms:W3CDTF">2006-08-16T00:00:00Z</dcterms:created>
  <dcterms:modified xsi:type="dcterms:W3CDTF">2024-11-17T11:31:16Z</dcterms:modified>
  <dc:identifier>DAGWuEA4eXE</dc:identifier>
</cp:coreProperties>
</file>