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038E51-2808-BF74-2492-EC8771EFCF01}" v="62" dt="2024-07-09T07:02:16.434"/>
    <p1510:client id="{DBBA0E68-5497-0757-0FFA-EC28DB498404}" v="84" dt="2024-07-09T12:57:43.206"/>
    <p1510:client id="{EDF9E18B-5340-D1CE-DE34-AFFE7317AA15}" v="1365" dt="2024-07-09T12:37:35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F5634-77E1-49A9-BCCD-2D9FFD3A2D4F}" type="doc">
      <dgm:prSet loTypeId="urn:microsoft.com/office/officeart/2005/8/layout/process2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58D6A-E9E7-4BBF-8924-2E871B5130BD}">
      <dgm:prSet phldrT="[Text]" phldr="0"/>
      <dgm:spPr/>
      <dgm:t>
        <a:bodyPr/>
        <a:lstStyle/>
        <a:p>
          <a:pPr rtl="0"/>
          <a:r>
            <a:rPr lang="en-US" b="0" dirty="0"/>
            <a:t>Start</a:t>
          </a:r>
          <a:r>
            <a:rPr lang="en-US" b="0" dirty="0">
              <a:latin typeface="Walbaum Display"/>
            </a:rPr>
            <a:t> </a:t>
          </a:r>
          <a:endParaRPr lang="en-US" b="0" dirty="0"/>
        </a:p>
      </dgm:t>
    </dgm:pt>
    <dgm:pt modelId="{5B9BB398-B691-47B5-9E46-708B0E2DB46C}" type="parTrans" cxnId="{C8AAEACC-79D1-4CD9-9FF4-AE5BAACFE819}">
      <dgm:prSet/>
      <dgm:spPr/>
      <dgm:t>
        <a:bodyPr/>
        <a:lstStyle/>
        <a:p>
          <a:endParaRPr lang="en-US"/>
        </a:p>
      </dgm:t>
    </dgm:pt>
    <dgm:pt modelId="{BE62D3AF-18ED-4938-BAFC-821CC55D9137}" type="sibTrans" cxnId="{C8AAEACC-79D1-4CD9-9FF4-AE5BAACFE819}">
      <dgm:prSet/>
      <dgm:spPr/>
      <dgm:t>
        <a:bodyPr/>
        <a:lstStyle/>
        <a:p>
          <a:endParaRPr lang="en-US"/>
        </a:p>
      </dgm:t>
    </dgm:pt>
    <dgm:pt modelId="{6223AD72-BFE5-47C5-9964-74576BF7A9FC}">
      <dgm:prSet phldrT="[Text]" phldr="0"/>
      <dgm:spPr/>
      <dgm:t>
        <a:bodyPr/>
        <a:lstStyle/>
        <a:p>
          <a:pPr rtl="0"/>
          <a:r>
            <a:rPr lang="en-US" b="0" dirty="0"/>
            <a:t>Receive </a:t>
          </a:r>
          <a:r>
            <a:rPr lang="en-US" b="0" dirty="0">
              <a:latin typeface="Walbaum Display"/>
            </a:rPr>
            <a:t>Input Image</a:t>
          </a:r>
          <a:r>
            <a:rPr lang="en-US" b="0" dirty="0"/>
            <a:t> Array</a:t>
          </a:r>
        </a:p>
      </dgm:t>
    </dgm:pt>
    <dgm:pt modelId="{176C2F8F-2EEE-4071-99EF-AF722DBFED01}" type="parTrans" cxnId="{9CE40420-67FF-4633-95F0-488647A0CF90}">
      <dgm:prSet/>
      <dgm:spPr/>
      <dgm:t>
        <a:bodyPr/>
        <a:lstStyle/>
        <a:p>
          <a:endParaRPr lang="en-US"/>
        </a:p>
      </dgm:t>
    </dgm:pt>
    <dgm:pt modelId="{155AA670-EF1F-4C6A-90D9-5455C31369E8}" type="sibTrans" cxnId="{9CE40420-67FF-4633-95F0-488647A0CF90}">
      <dgm:prSet/>
      <dgm:spPr/>
      <dgm:t>
        <a:bodyPr/>
        <a:lstStyle/>
        <a:p>
          <a:endParaRPr lang="en-US"/>
        </a:p>
      </dgm:t>
    </dgm:pt>
    <dgm:pt modelId="{9650404F-5070-4883-9C1D-DA835A7D181F}">
      <dgm:prSet phldrT="[Text]" phldr="0"/>
      <dgm:spPr/>
      <dgm:t>
        <a:bodyPr/>
        <a:lstStyle/>
        <a:p>
          <a:pPr rtl="0"/>
          <a:r>
            <a:rPr lang="en-US" b="0" dirty="0"/>
            <a:t>Calculate </a:t>
          </a:r>
          <a:r>
            <a:rPr lang="en-US" b="0" dirty="0">
              <a:latin typeface="Walbaum Display"/>
            </a:rPr>
            <a:t>Frequencies of </a:t>
          </a:r>
          <a:r>
            <a:rPr lang="en-US" b="0" dirty="0"/>
            <a:t>Pixel Values</a:t>
          </a:r>
          <a:r>
            <a:rPr lang="en-US" b="0" dirty="0">
              <a:latin typeface="Walbaum Display"/>
            </a:rPr>
            <a:t> </a:t>
          </a:r>
          <a:endParaRPr lang="en-US" b="0" dirty="0"/>
        </a:p>
      </dgm:t>
    </dgm:pt>
    <dgm:pt modelId="{89C4930C-C2BD-4312-A9A6-901A5F63735D}" type="parTrans" cxnId="{4E7B192E-F937-4419-A113-D8D3CC3C9938}">
      <dgm:prSet/>
      <dgm:spPr/>
      <dgm:t>
        <a:bodyPr/>
        <a:lstStyle/>
        <a:p>
          <a:endParaRPr lang="en-US"/>
        </a:p>
      </dgm:t>
    </dgm:pt>
    <dgm:pt modelId="{B5890977-6D2D-450D-BA3C-8C5CE91B5705}" type="sibTrans" cxnId="{4E7B192E-F937-4419-A113-D8D3CC3C9938}">
      <dgm:prSet/>
      <dgm:spPr/>
      <dgm:t>
        <a:bodyPr/>
        <a:lstStyle/>
        <a:p>
          <a:endParaRPr lang="en-US"/>
        </a:p>
      </dgm:t>
    </dgm:pt>
    <dgm:pt modelId="{C24543DA-14E2-452E-9F47-5BA5ED227140}">
      <dgm:prSet phldr="0"/>
      <dgm:spPr/>
      <dgm:t>
        <a:bodyPr/>
        <a:lstStyle/>
        <a:p>
          <a:pPr rtl="0"/>
          <a:r>
            <a:rPr lang="en-US" b="0" dirty="0"/>
            <a:t>Create Initial Nodes for Each Unique Pixel Value</a:t>
          </a:r>
          <a:endParaRPr lang="en-US" b="0" dirty="0">
            <a:latin typeface="Walbaum Display"/>
          </a:endParaRPr>
        </a:p>
      </dgm:t>
    </dgm:pt>
    <dgm:pt modelId="{C4287D8C-8F61-4880-938F-69D60C460B76}" type="parTrans" cxnId="{0CD1EC8E-F2E2-4FE8-9051-C4AABC43AE5B}">
      <dgm:prSet/>
      <dgm:spPr/>
    </dgm:pt>
    <dgm:pt modelId="{03010D85-5440-42B9-996F-953203108970}" type="sibTrans" cxnId="{0CD1EC8E-F2E2-4FE8-9051-C4AABC43AE5B}">
      <dgm:prSet/>
      <dgm:spPr/>
      <dgm:t>
        <a:bodyPr/>
        <a:lstStyle/>
        <a:p>
          <a:endParaRPr lang="en-US"/>
        </a:p>
      </dgm:t>
    </dgm:pt>
    <dgm:pt modelId="{F2BBDF1A-89FA-463D-9BD3-DD8E92F51BDD}">
      <dgm:prSet phldr="0"/>
      <dgm:spPr/>
      <dgm:t>
        <a:bodyPr/>
        <a:lstStyle/>
        <a:p>
          <a:pPr rtl="0"/>
          <a:r>
            <a:rPr lang="en-US" b="0" dirty="0"/>
            <a:t>Sort Nodes by Frequency</a:t>
          </a:r>
          <a:endParaRPr lang="en-US" b="0" dirty="0">
            <a:latin typeface="Walbaum Display"/>
          </a:endParaRPr>
        </a:p>
      </dgm:t>
    </dgm:pt>
    <dgm:pt modelId="{269AEEE2-7B21-45F2-BBE3-DAC9AEF04600}" type="parTrans" cxnId="{50794F60-7701-4CA0-BF85-FF781F803B84}">
      <dgm:prSet/>
      <dgm:spPr/>
    </dgm:pt>
    <dgm:pt modelId="{21973F8F-F14D-4ED9-B5FA-97A4F4CF524E}" type="sibTrans" cxnId="{50794F60-7701-4CA0-BF85-FF781F803B84}">
      <dgm:prSet/>
      <dgm:spPr/>
      <dgm:t>
        <a:bodyPr/>
        <a:lstStyle/>
        <a:p>
          <a:endParaRPr lang="en-US"/>
        </a:p>
      </dgm:t>
    </dgm:pt>
    <dgm:pt modelId="{C92F06B7-A8FF-4053-A83D-DF59A6340FFC}">
      <dgm:prSet phldr="0"/>
      <dgm:spPr/>
      <dgm:t>
        <a:bodyPr/>
        <a:lstStyle/>
        <a:p>
          <a:pPr rtl="0"/>
          <a:r>
            <a:rPr lang="en-US" b="0" dirty="0"/>
            <a:t>Build </a:t>
          </a:r>
          <a:r>
            <a:rPr lang="en-US" b="0" dirty="0">
              <a:latin typeface="Walbaum Display"/>
            </a:rPr>
            <a:t>Huffman Tree</a:t>
          </a:r>
        </a:p>
      </dgm:t>
    </dgm:pt>
    <dgm:pt modelId="{ABA1E6CB-99E2-415B-81C2-CC28E7739625}" type="parTrans" cxnId="{1C28C244-1C62-4A59-A487-AC81CE005E40}">
      <dgm:prSet/>
      <dgm:spPr/>
    </dgm:pt>
    <dgm:pt modelId="{6C36E71C-FA43-46E5-A148-5445BF87551F}" type="sibTrans" cxnId="{1C28C244-1C62-4A59-A487-AC81CE005E40}">
      <dgm:prSet/>
      <dgm:spPr/>
      <dgm:t>
        <a:bodyPr/>
        <a:lstStyle/>
        <a:p>
          <a:endParaRPr lang="en-US"/>
        </a:p>
      </dgm:t>
    </dgm:pt>
    <dgm:pt modelId="{F6ED769D-E59C-4E0C-A6D9-B2535C84A47E}">
      <dgm:prSet phldr="0"/>
      <dgm:spPr/>
      <dgm:t>
        <a:bodyPr/>
        <a:lstStyle/>
        <a:p>
          <a:pPr rtl="0"/>
          <a:r>
            <a:rPr lang="en-US" b="0" dirty="0"/>
            <a:t>Create Internal Node with Two Smallest Nodes</a:t>
          </a:r>
          <a:endParaRPr lang="en-US" b="0" dirty="0">
            <a:latin typeface="Walbaum Display"/>
          </a:endParaRPr>
        </a:p>
      </dgm:t>
    </dgm:pt>
    <dgm:pt modelId="{409B7891-C8E4-4E35-B401-05C641175B75}" type="parTrans" cxnId="{63389F36-ADB2-4C73-886C-2ABC812170DC}">
      <dgm:prSet/>
      <dgm:spPr/>
    </dgm:pt>
    <dgm:pt modelId="{489933E9-2589-44F2-8002-D6C23834C823}" type="sibTrans" cxnId="{63389F36-ADB2-4C73-886C-2ABC812170DC}">
      <dgm:prSet/>
      <dgm:spPr/>
      <dgm:t>
        <a:bodyPr/>
        <a:lstStyle/>
        <a:p>
          <a:endParaRPr lang="en-US"/>
        </a:p>
      </dgm:t>
    </dgm:pt>
    <dgm:pt modelId="{B3597BF3-738D-4A38-A3BF-1020A9C4FA7F}" type="pres">
      <dgm:prSet presAssocID="{5D1F5634-77E1-49A9-BCCD-2D9FFD3A2D4F}" presName="linearFlow" presStyleCnt="0">
        <dgm:presLayoutVars>
          <dgm:resizeHandles val="exact"/>
        </dgm:presLayoutVars>
      </dgm:prSet>
      <dgm:spPr/>
    </dgm:pt>
    <dgm:pt modelId="{F38A50ED-92D4-458C-AB3B-7EE723C64E46}" type="pres">
      <dgm:prSet presAssocID="{27258D6A-E9E7-4BBF-8924-2E871B5130BD}" presName="node" presStyleLbl="node1" presStyleIdx="0" presStyleCnt="7">
        <dgm:presLayoutVars>
          <dgm:bulletEnabled val="1"/>
        </dgm:presLayoutVars>
      </dgm:prSet>
      <dgm:spPr/>
    </dgm:pt>
    <dgm:pt modelId="{2D3BCCD8-3693-4447-8D0B-34BA0629F552}" type="pres">
      <dgm:prSet presAssocID="{BE62D3AF-18ED-4938-BAFC-821CC55D9137}" presName="sibTrans" presStyleLbl="sibTrans2D1" presStyleIdx="0" presStyleCnt="6"/>
      <dgm:spPr/>
    </dgm:pt>
    <dgm:pt modelId="{BAB04395-5E5A-4ACB-B233-F2574D6ED518}" type="pres">
      <dgm:prSet presAssocID="{BE62D3AF-18ED-4938-BAFC-821CC55D9137}" presName="connectorText" presStyleLbl="sibTrans2D1" presStyleIdx="0" presStyleCnt="6"/>
      <dgm:spPr/>
    </dgm:pt>
    <dgm:pt modelId="{8627F13D-075F-4A49-97BB-66756BBB87B2}" type="pres">
      <dgm:prSet presAssocID="{6223AD72-BFE5-47C5-9964-74576BF7A9FC}" presName="node" presStyleLbl="node1" presStyleIdx="1" presStyleCnt="7">
        <dgm:presLayoutVars>
          <dgm:bulletEnabled val="1"/>
        </dgm:presLayoutVars>
      </dgm:prSet>
      <dgm:spPr/>
    </dgm:pt>
    <dgm:pt modelId="{22A8D7F2-A8D0-419B-BAE1-27B8C33D15F1}" type="pres">
      <dgm:prSet presAssocID="{155AA670-EF1F-4C6A-90D9-5455C31369E8}" presName="sibTrans" presStyleLbl="sibTrans2D1" presStyleIdx="1" presStyleCnt="6"/>
      <dgm:spPr/>
    </dgm:pt>
    <dgm:pt modelId="{18CC46E1-8ACF-4701-87D1-D43F56AB4AE9}" type="pres">
      <dgm:prSet presAssocID="{155AA670-EF1F-4C6A-90D9-5455C31369E8}" presName="connectorText" presStyleLbl="sibTrans2D1" presStyleIdx="1" presStyleCnt="6"/>
      <dgm:spPr/>
    </dgm:pt>
    <dgm:pt modelId="{105329D9-725A-4E66-A1B6-CB1641252068}" type="pres">
      <dgm:prSet presAssocID="{9650404F-5070-4883-9C1D-DA835A7D181F}" presName="node" presStyleLbl="node1" presStyleIdx="2" presStyleCnt="7">
        <dgm:presLayoutVars>
          <dgm:bulletEnabled val="1"/>
        </dgm:presLayoutVars>
      </dgm:prSet>
      <dgm:spPr/>
    </dgm:pt>
    <dgm:pt modelId="{3C9C287C-E779-48BF-93CD-7FF7CC1F6370}" type="pres">
      <dgm:prSet presAssocID="{B5890977-6D2D-450D-BA3C-8C5CE91B5705}" presName="sibTrans" presStyleLbl="sibTrans2D1" presStyleIdx="2" presStyleCnt="6"/>
      <dgm:spPr/>
    </dgm:pt>
    <dgm:pt modelId="{1684F59A-717A-4B40-BC7D-C9FC21FC177E}" type="pres">
      <dgm:prSet presAssocID="{B5890977-6D2D-450D-BA3C-8C5CE91B5705}" presName="connectorText" presStyleLbl="sibTrans2D1" presStyleIdx="2" presStyleCnt="6"/>
      <dgm:spPr/>
    </dgm:pt>
    <dgm:pt modelId="{BBBF2946-2E8C-4EAB-A326-FC8C1A724C61}" type="pres">
      <dgm:prSet presAssocID="{C24543DA-14E2-452E-9F47-5BA5ED227140}" presName="node" presStyleLbl="node1" presStyleIdx="3" presStyleCnt="7">
        <dgm:presLayoutVars>
          <dgm:bulletEnabled val="1"/>
        </dgm:presLayoutVars>
      </dgm:prSet>
      <dgm:spPr/>
    </dgm:pt>
    <dgm:pt modelId="{8A375649-83FF-45E7-BDD0-E9E4E3946A51}" type="pres">
      <dgm:prSet presAssocID="{03010D85-5440-42B9-996F-953203108970}" presName="sibTrans" presStyleLbl="sibTrans2D1" presStyleIdx="3" presStyleCnt="6"/>
      <dgm:spPr/>
    </dgm:pt>
    <dgm:pt modelId="{91756E77-7676-4EC0-821E-3FB365374263}" type="pres">
      <dgm:prSet presAssocID="{03010D85-5440-42B9-996F-953203108970}" presName="connectorText" presStyleLbl="sibTrans2D1" presStyleIdx="3" presStyleCnt="6"/>
      <dgm:spPr/>
    </dgm:pt>
    <dgm:pt modelId="{B7FAE861-DB44-442F-848E-47C84FF43233}" type="pres">
      <dgm:prSet presAssocID="{F2BBDF1A-89FA-463D-9BD3-DD8E92F51BDD}" presName="node" presStyleLbl="node1" presStyleIdx="4" presStyleCnt="7">
        <dgm:presLayoutVars>
          <dgm:bulletEnabled val="1"/>
        </dgm:presLayoutVars>
      </dgm:prSet>
      <dgm:spPr/>
    </dgm:pt>
    <dgm:pt modelId="{E7423BCD-4959-4DE7-A726-59C07F85F369}" type="pres">
      <dgm:prSet presAssocID="{21973F8F-F14D-4ED9-B5FA-97A4F4CF524E}" presName="sibTrans" presStyleLbl="sibTrans2D1" presStyleIdx="4" presStyleCnt="6"/>
      <dgm:spPr/>
    </dgm:pt>
    <dgm:pt modelId="{E4105A15-29D7-45DD-84C5-2A40318F146B}" type="pres">
      <dgm:prSet presAssocID="{21973F8F-F14D-4ED9-B5FA-97A4F4CF524E}" presName="connectorText" presStyleLbl="sibTrans2D1" presStyleIdx="4" presStyleCnt="6"/>
      <dgm:spPr/>
    </dgm:pt>
    <dgm:pt modelId="{53F404BC-1347-40C2-9651-8330AC0CBB90}" type="pres">
      <dgm:prSet presAssocID="{C92F06B7-A8FF-4053-A83D-DF59A6340FFC}" presName="node" presStyleLbl="node1" presStyleIdx="5" presStyleCnt="7">
        <dgm:presLayoutVars>
          <dgm:bulletEnabled val="1"/>
        </dgm:presLayoutVars>
      </dgm:prSet>
      <dgm:spPr/>
    </dgm:pt>
    <dgm:pt modelId="{B4E5EC33-0CD7-4CE1-B02B-6DB668418953}" type="pres">
      <dgm:prSet presAssocID="{6C36E71C-FA43-46E5-A148-5445BF87551F}" presName="sibTrans" presStyleLbl="sibTrans2D1" presStyleIdx="5" presStyleCnt="6"/>
      <dgm:spPr/>
    </dgm:pt>
    <dgm:pt modelId="{7FC22F38-F63F-408F-B678-38ED1E1770C0}" type="pres">
      <dgm:prSet presAssocID="{6C36E71C-FA43-46E5-A148-5445BF87551F}" presName="connectorText" presStyleLbl="sibTrans2D1" presStyleIdx="5" presStyleCnt="6"/>
      <dgm:spPr/>
    </dgm:pt>
    <dgm:pt modelId="{15FE27A7-3593-47C4-975E-78CC3AFE4839}" type="pres">
      <dgm:prSet presAssocID="{F6ED769D-E59C-4E0C-A6D9-B2535C84A47E}" presName="node" presStyleLbl="node1" presStyleIdx="6" presStyleCnt="7">
        <dgm:presLayoutVars>
          <dgm:bulletEnabled val="1"/>
        </dgm:presLayoutVars>
      </dgm:prSet>
      <dgm:spPr/>
    </dgm:pt>
  </dgm:ptLst>
  <dgm:cxnLst>
    <dgm:cxn modelId="{2FC48601-7445-4ABF-9A13-A8287C1CA7B8}" type="presOf" srcId="{6C36E71C-FA43-46E5-A148-5445BF87551F}" destId="{7FC22F38-F63F-408F-B678-38ED1E1770C0}" srcOrd="1" destOrd="0" presId="urn:microsoft.com/office/officeart/2005/8/layout/process2"/>
    <dgm:cxn modelId="{60DA6204-6879-4EB0-94CF-2498919F5DB8}" type="presOf" srcId="{BE62D3AF-18ED-4938-BAFC-821CC55D9137}" destId="{BAB04395-5E5A-4ACB-B233-F2574D6ED518}" srcOrd="1" destOrd="0" presId="urn:microsoft.com/office/officeart/2005/8/layout/process2"/>
    <dgm:cxn modelId="{00700A0B-DAEA-4BDE-BB4B-A2B545531D3B}" type="presOf" srcId="{27258D6A-E9E7-4BBF-8924-2E871B5130BD}" destId="{F38A50ED-92D4-458C-AB3B-7EE723C64E46}" srcOrd="0" destOrd="0" presId="urn:microsoft.com/office/officeart/2005/8/layout/process2"/>
    <dgm:cxn modelId="{A099E40B-6FA7-44B7-8F7B-FD7B66A264F3}" type="presOf" srcId="{21973F8F-F14D-4ED9-B5FA-97A4F4CF524E}" destId="{E4105A15-29D7-45DD-84C5-2A40318F146B}" srcOrd="1" destOrd="0" presId="urn:microsoft.com/office/officeart/2005/8/layout/process2"/>
    <dgm:cxn modelId="{B5785513-0D0B-470D-968C-1718129E2382}" type="presOf" srcId="{C92F06B7-A8FF-4053-A83D-DF59A6340FFC}" destId="{53F404BC-1347-40C2-9651-8330AC0CBB90}" srcOrd="0" destOrd="0" presId="urn:microsoft.com/office/officeart/2005/8/layout/process2"/>
    <dgm:cxn modelId="{A7CBB319-E313-41DB-AA66-703AA1C742A5}" type="presOf" srcId="{B5890977-6D2D-450D-BA3C-8C5CE91B5705}" destId="{3C9C287C-E779-48BF-93CD-7FF7CC1F6370}" srcOrd="0" destOrd="0" presId="urn:microsoft.com/office/officeart/2005/8/layout/process2"/>
    <dgm:cxn modelId="{9CE40420-67FF-4633-95F0-488647A0CF90}" srcId="{5D1F5634-77E1-49A9-BCCD-2D9FFD3A2D4F}" destId="{6223AD72-BFE5-47C5-9964-74576BF7A9FC}" srcOrd="1" destOrd="0" parTransId="{176C2F8F-2EEE-4071-99EF-AF722DBFED01}" sibTransId="{155AA670-EF1F-4C6A-90D9-5455C31369E8}"/>
    <dgm:cxn modelId="{CD0C242C-32BE-499E-B1F4-A4CACD1C2D76}" type="presOf" srcId="{F6ED769D-E59C-4E0C-A6D9-B2535C84A47E}" destId="{15FE27A7-3593-47C4-975E-78CC3AFE4839}" srcOrd="0" destOrd="0" presId="urn:microsoft.com/office/officeart/2005/8/layout/process2"/>
    <dgm:cxn modelId="{4E7B192E-F937-4419-A113-D8D3CC3C9938}" srcId="{5D1F5634-77E1-49A9-BCCD-2D9FFD3A2D4F}" destId="{9650404F-5070-4883-9C1D-DA835A7D181F}" srcOrd="2" destOrd="0" parTransId="{89C4930C-C2BD-4312-A9A6-901A5F63735D}" sibTransId="{B5890977-6D2D-450D-BA3C-8C5CE91B5705}"/>
    <dgm:cxn modelId="{63389F36-ADB2-4C73-886C-2ABC812170DC}" srcId="{5D1F5634-77E1-49A9-BCCD-2D9FFD3A2D4F}" destId="{F6ED769D-E59C-4E0C-A6D9-B2535C84A47E}" srcOrd="6" destOrd="0" parTransId="{409B7891-C8E4-4E35-B401-05C641175B75}" sibTransId="{489933E9-2589-44F2-8002-D6C23834C823}"/>
    <dgm:cxn modelId="{D127295B-E9CF-4403-A42E-1CC05272FB90}" type="presOf" srcId="{BE62D3AF-18ED-4938-BAFC-821CC55D9137}" destId="{2D3BCCD8-3693-4447-8D0B-34BA0629F552}" srcOrd="0" destOrd="0" presId="urn:microsoft.com/office/officeart/2005/8/layout/process2"/>
    <dgm:cxn modelId="{5B63075F-A926-47AA-970A-6F31E7991FC0}" type="presOf" srcId="{155AA670-EF1F-4C6A-90D9-5455C31369E8}" destId="{22A8D7F2-A8D0-419B-BAE1-27B8C33D15F1}" srcOrd="0" destOrd="0" presId="urn:microsoft.com/office/officeart/2005/8/layout/process2"/>
    <dgm:cxn modelId="{50794F60-7701-4CA0-BF85-FF781F803B84}" srcId="{5D1F5634-77E1-49A9-BCCD-2D9FFD3A2D4F}" destId="{F2BBDF1A-89FA-463D-9BD3-DD8E92F51BDD}" srcOrd="4" destOrd="0" parTransId="{269AEEE2-7B21-45F2-BBE3-DAC9AEF04600}" sibTransId="{21973F8F-F14D-4ED9-B5FA-97A4F4CF524E}"/>
    <dgm:cxn modelId="{2BC76964-1551-43DC-B669-35EC33AA7A67}" type="presOf" srcId="{03010D85-5440-42B9-996F-953203108970}" destId="{8A375649-83FF-45E7-BDD0-E9E4E3946A51}" srcOrd="0" destOrd="0" presId="urn:microsoft.com/office/officeart/2005/8/layout/process2"/>
    <dgm:cxn modelId="{1C28C244-1C62-4A59-A487-AC81CE005E40}" srcId="{5D1F5634-77E1-49A9-BCCD-2D9FFD3A2D4F}" destId="{C92F06B7-A8FF-4053-A83D-DF59A6340FFC}" srcOrd="5" destOrd="0" parTransId="{ABA1E6CB-99E2-415B-81C2-CC28E7739625}" sibTransId="{6C36E71C-FA43-46E5-A148-5445BF87551F}"/>
    <dgm:cxn modelId="{CAF06053-3802-478C-B67F-C9BC00DF4EB0}" type="presOf" srcId="{6223AD72-BFE5-47C5-9964-74576BF7A9FC}" destId="{8627F13D-075F-4A49-97BB-66756BBB87B2}" srcOrd="0" destOrd="0" presId="urn:microsoft.com/office/officeart/2005/8/layout/process2"/>
    <dgm:cxn modelId="{275EDC85-8F72-42E1-925F-8F4EB69DB12B}" type="presOf" srcId="{155AA670-EF1F-4C6A-90D9-5455C31369E8}" destId="{18CC46E1-8ACF-4701-87D1-D43F56AB4AE9}" srcOrd="1" destOrd="0" presId="urn:microsoft.com/office/officeart/2005/8/layout/process2"/>
    <dgm:cxn modelId="{0CD1EC8E-F2E2-4FE8-9051-C4AABC43AE5B}" srcId="{5D1F5634-77E1-49A9-BCCD-2D9FFD3A2D4F}" destId="{C24543DA-14E2-452E-9F47-5BA5ED227140}" srcOrd="3" destOrd="0" parTransId="{C4287D8C-8F61-4880-938F-69D60C460B76}" sibTransId="{03010D85-5440-42B9-996F-953203108970}"/>
    <dgm:cxn modelId="{D277539E-B7AC-4633-B8D1-1B7BA4EF8296}" type="presOf" srcId="{5D1F5634-77E1-49A9-BCCD-2D9FFD3A2D4F}" destId="{B3597BF3-738D-4A38-A3BF-1020A9C4FA7F}" srcOrd="0" destOrd="0" presId="urn:microsoft.com/office/officeart/2005/8/layout/process2"/>
    <dgm:cxn modelId="{0AC751A6-2648-44A4-BCCF-32F3C4967EF4}" type="presOf" srcId="{C24543DA-14E2-452E-9F47-5BA5ED227140}" destId="{BBBF2946-2E8C-4EAB-A326-FC8C1A724C61}" srcOrd="0" destOrd="0" presId="urn:microsoft.com/office/officeart/2005/8/layout/process2"/>
    <dgm:cxn modelId="{7D0B6EB4-0B2E-455B-8A53-47CADACFB2CB}" type="presOf" srcId="{F2BBDF1A-89FA-463D-9BD3-DD8E92F51BDD}" destId="{B7FAE861-DB44-442F-848E-47C84FF43233}" srcOrd="0" destOrd="0" presId="urn:microsoft.com/office/officeart/2005/8/layout/process2"/>
    <dgm:cxn modelId="{060843C8-C33A-40C1-BEF9-FCE0EA101AB0}" type="presOf" srcId="{9650404F-5070-4883-9C1D-DA835A7D181F}" destId="{105329D9-725A-4E66-A1B6-CB1641252068}" srcOrd="0" destOrd="0" presId="urn:microsoft.com/office/officeart/2005/8/layout/process2"/>
    <dgm:cxn modelId="{CAE085CA-D4E5-498F-A9A2-5B10E80BF032}" type="presOf" srcId="{21973F8F-F14D-4ED9-B5FA-97A4F4CF524E}" destId="{E7423BCD-4959-4DE7-A726-59C07F85F369}" srcOrd="0" destOrd="0" presId="urn:microsoft.com/office/officeart/2005/8/layout/process2"/>
    <dgm:cxn modelId="{C8AAEACC-79D1-4CD9-9FF4-AE5BAACFE819}" srcId="{5D1F5634-77E1-49A9-BCCD-2D9FFD3A2D4F}" destId="{27258D6A-E9E7-4BBF-8924-2E871B5130BD}" srcOrd="0" destOrd="0" parTransId="{5B9BB398-B691-47B5-9E46-708B0E2DB46C}" sibTransId="{BE62D3AF-18ED-4938-BAFC-821CC55D9137}"/>
    <dgm:cxn modelId="{5C1731E7-77F9-4A3D-BAD6-77722E599947}" type="presOf" srcId="{6C36E71C-FA43-46E5-A148-5445BF87551F}" destId="{B4E5EC33-0CD7-4CE1-B02B-6DB668418953}" srcOrd="0" destOrd="0" presId="urn:microsoft.com/office/officeart/2005/8/layout/process2"/>
    <dgm:cxn modelId="{789EBEE7-B73B-4FB7-B6A7-3AD1737A3797}" type="presOf" srcId="{B5890977-6D2D-450D-BA3C-8C5CE91B5705}" destId="{1684F59A-717A-4B40-BC7D-C9FC21FC177E}" srcOrd="1" destOrd="0" presId="urn:microsoft.com/office/officeart/2005/8/layout/process2"/>
    <dgm:cxn modelId="{1F33C2EE-5E39-4EBF-9D96-38AB82FD54C4}" type="presOf" srcId="{03010D85-5440-42B9-996F-953203108970}" destId="{91756E77-7676-4EC0-821E-3FB365374263}" srcOrd="1" destOrd="0" presId="urn:microsoft.com/office/officeart/2005/8/layout/process2"/>
    <dgm:cxn modelId="{30493EC4-0771-4870-933B-068D1FDA9191}" type="presParOf" srcId="{B3597BF3-738D-4A38-A3BF-1020A9C4FA7F}" destId="{F38A50ED-92D4-458C-AB3B-7EE723C64E46}" srcOrd="0" destOrd="0" presId="urn:microsoft.com/office/officeart/2005/8/layout/process2"/>
    <dgm:cxn modelId="{5B4E9135-0C40-44F2-8F6D-C8B0B4460C66}" type="presParOf" srcId="{B3597BF3-738D-4A38-A3BF-1020A9C4FA7F}" destId="{2D3BCCD8-3693-4447-8D0B-34BA0629F552}" srcOrd="1" destOrd="0" presId="urn:microsoft.com/office/officeart/2005/8/layout/process2"/>
    <dgm:cxn modelId="{8E29B06F-AFAB-4786-B11C-48AB9E6CAB60}" type="presParOf" srcId="{2D3BCCD8-3693-4447-8D0B-34BA0629F552}" destId="{BAB04395-5E5A-4ACB-B233-F2574D6ED518}" srcOrd="0" destOrd="0" presId="urn:microsoft.com/office/officeart/2005/8/layout/process2"/>
    <dgm:cxn modelId="{5C41D602-2E6D-4F8C-8899-1A3605445EAF}" type="presParOf" srcId="{B3597BF3-738D-4A38-A3BF-1020A9C4FA7F}" destId="{8627F13D-075F-4A49-97BB-66756BBB87B2}" srcOrd="2" destOrd="0" presId="urn:microsoft.com/office/officeart/2005/8/layout/process2"/>
    <dgm:cxn modelId="{290DB4B9-B5CF-42C6-AFD2-BAFD2AE795BC}" type="presParOf" srcId="{B3597BF3-738D-4A38-A3BF-1020A9C4FA7F}" destId="{22A8D7F2-A8D0-419B-BAE1-27B8C33D15F1}" srcOrd="3" destOrd="0" presId="urn:microsoft.com/office/officeart/2005/8/layout/process2"/>
    <dgm:cxn modelId="{462069DE-3096-48E7-A3AA-A317CFFD3CD8}" type="presParOf" srcId="{22A8D7F2-A8D0-419B-BAE1-27B8C33D15F1}" destId="{18CC46E1-8ACF-4701-87D1-D43F56AB4AE9}" srcOrd="0" destOrd="0" presId="urn:microsoft.com/office/officeart/2005/8/layout/process2"/>
    <dgm:cxn modelId="{E1239469-8D94-4F9E-84CE-87C4C5E29978}" type="presParOf" srcId="{B3597BF3-738D-4A38-A3BF-1020A9C4FA7F}" destId="{105329D9-725A-4E66-A1B6-CB1641252068}" srcOrd="4" destOrd="0" presId="urn:microsoft.com/office/officeart/2005/8/layout/process2"/>
    <dgm:cxn modelId="{0FDA6413-0B2B-49BF-A88E-AAF0B758A907}" type="presParOf" srcId="{B3597BF3-738D-4A38-A3BF-1020A9C4FA7F}" destId="{3C9C287C-E779-48BF-93CD-7FF7CC1F6370}" srcOrd="5" destOrd="0" presId="urn:microsoft.com/office/officeart/2005/8/layout/process2"/>
    <dgm:cxn modelId="{D74388E7-FFF9-4BBA-B6BE-A546AAF5C60D}" type="presParOf" srcId="{3C9C287C-E779-48BF-93CD-7FF7CC1F6370}" destId="{1684F59A-717A-4B40-BC7D-C9FC21FC177E}" srcOrd="0" destOrd="0" presId="urn:microsoft.com/office/officeart/2005/8/layout/process2"/>
    <dgm:cxn modelId="{D9BD532A-39C6-4F7D-B502-5F59ADF3D13E}" type="presParOf" srcId="{B3597BF3-738D-4A38-A3BF-1020A9C4FA7F}" destId="{BBBF2946-2E8C-4EAB-A326-FC8C1A724C61}" srcOrd="6" destOrd="0" presId="urn:microsoft.com/office/officeart/2005/8/layout/process2"/>
    <dgm:cxn modelId="{44B4BB20-2E23-406D-A7E2-3B604C392456}" type="presParOf" srcId="{B3597BF3-738D-4A38-A3BF-1020A9C4FA7F}" destId="{8A375649-83FF-45E7-BDD0-E9E4E3946A51}" srcOrd="7" destOrd="0" presId="urn:microsoft.com/office/officeart/2005/8/layout/process2"/>
    <dgm:cxn modelId="{7BD8AC86-A6E0-4CDB-B54F-EFC142252BF9}" type="presParOf" srcId="{8A375649-83FF-45E7-BDD0-E9E4E3946A51}" destId="{91756E77-7676-4EC0-821E-3FB365374263}" srcOrd="0" destOrd="0" presId="urn:microsoft.com/office/officeart/2005/8/layout/process2"/>
    <dgm:cxn modelId="{A95B5D2E-9063-42A3-A729-09A0F3026782}" type="presParOf" srcId="{B3597BF3-738D-4A38-A3BF-1020A9C4FA7F}" destId="{B7FAE861-DB44-442F-848E-47C84FF43233}" srcOrd="8" destOrd="0" presId="urn:microsoft.com/office/officeart/2005/8/layout/process2"/>
    <dgm:cxn modelId="{342417E8-E1B7-454F-9523-44039CD66E1B}" type="presParOf" srcId="{B3597BF3-738D-4A38-A3BF-1020A9C4FA7F}" destId="{E7423BCD-4959-4DE7-A726-59C07F85F369}" srcOrd="9" destOrd="0" presId="urn:microsoft.com/office/officeart/2005/8/layout/process2"/>
    <dgm:cxn modelId="{50F8E335-25EB-4367-8EFD-B7523B9245C1}" type="presParOf" srcId="{E7423BCD-4959-4DE7-A726-59C07F85F369}" destId="{E4105A15-29D7-45DD-84C5-2A40318F146B}" srcOrd="0" destOrd="0" presId="urn:microsoft.com/office/officeart/2005/8/layout/process2"/>
    <dgm:cxn modelId="{97836E86-B717-4A81-A04A-4D59E42B109F}" type="presParOf" srcId="{B3597BF3-738D-4A38-A3BF-1020A9C4FA7F}" destId="{53F404BC-1347-40C2-9651-8330AC0CBB90}" srcOrd="10" destOrd="0" presId="urn:microsoft.com/office/officeart/2005/8/layout/process2"/>
    <dgm:cxn modelId="{EEA806C0-D613-40B6-A147-5977BBCF340C}" type="presParOf" srcId="{B3597BF3-738D-4A38-A3BF-1020A9C4FA7F}" destId="{B4E5EC33-0CD7-4CE1-B02B-6DB668418953}" srcOrd="11" destOrd="0" presId="urn:microsoft.com/office/officeart/2005/8/layout/process2"/>
    <dgm:cxn modelId="{C7E03956-5F51-4D10-A6BA-0E4F8FC4113C}" type="presParOf" srcId="{B4E5EC33-0CD7-4CE1-B02B-6DB668418953}" destId="{7FC22F38-F63F-408F-B678-38ED1E1770C0}" srcOrd="0" destOrd="0" presId="urn:microsoft.com/office/officeart/2005/8/layout/process2"/>
    <dgm:cxn modelId="{EF285E23-642C-448F-B1D2-FE2AD6EBEABB}" type="presParOf" srcId="{B3597BF3-738D-4A38-A3BF-1020A9C4FA7F}" destId="{15FE27A7-3593-47C4-975E-78CC3AFE4839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1F5634-77E1-49A9-BCCD-2D9FFD3A2D4F}" type="doc">
      <dgm:prSet loTypeId="urn:microsoft.com/office/officeart/2005/8/layout/process2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58D6A-E9E7-4BBF-8924-2E871B5130BD}">
      <dgm:prSet phldrT="[Text]" phldr="0"/>
      <dgm:spPr/>
      <dgm:t>
        <a:bodyPr/>
        <a:lstStyle/>
        <a:p>
          <a:pPr rtl="0"/>
          <a:r>
            <a:rPr lang="en-US" b="0" dirty="0"/>
            <a:t>Insert Internal Node Back into List</a:t>
          </a:r>
          <a:r>
            <a:rPr lang="en-US" b="0" dirty="0">
              <a:latin typeface="Walbaum Display"/>
            </a:rPr>
            <a:t> </a:t>
          </a:r>
          <a:endParaRPr lang="en-US" b="0" dirty="0"/>
        </a:p>
      </dgm:t>
    </dgm:pt>
    <dgm:pt modelId="{5B9BB398-B691-47B5-9E46-708B0E2DB46C}" type="parTrans" cxnId="{C8AAEACC-79D1-4CD9-9FF4-AE5BAACFE819}">
      <dgm:prSet/>
      <dgm:spPr/>
      <dgm:t>
        <a:bodyPr/>
        <a:lstStyle/>
        <a:p>
          <a:endParaRPr lang="en-US"/>
        </a:p>
      </dgm:t>
    </dgm:pt>
    <dgm:pt modelId="{BE62D3AF-18ED-4938-BAFC-821CC55D9137}" type="sibTrans" cxnId="{C8AAEACC-79D1-4CD9-9FF4-AE5BAACFE819}">
      <dgm:prSet/>
      <dgm:spPr/>
      <dgm:t>
        <a:bodyPr/>
        <a:lstStyle/>
        <a:p>
          <a:endParaRPr lang="en-US"/>
        </a:p>
      </dgm:t>
    </dgm:pt>
    <dgm:pt modelId="{6223AD72-BFE5-47C5-9964-74576BF7A9FC}">
      <dgm:prSet phldrT="[Text]" phldr="0"/>
      <dgm:spPr/>
      <dgm:t>
        <a:bodyPr/>
        <a:lstStyle/>
        <a:p>
          <a:pPr rtl="0"/>
          <a:r>
            <a:rPr lang="en-US" b="0" dirty="0"/>
            <a:t>Generate Huffman Codes </a:t>
          </a:r>
        </a:p>
      </dgm:t>
    </dgm:pt>
    <dgm:pt modelId="{176C2F8F-2EEE-4071-99EF-AF722DBFED01}" type="parTrans" cxnId="{9CE40420-67FF-4633-95F0-488647A0CF90}">
      <dgm:prSet/>
      <dgm:spPr/>
      <dgm:t>
        <a:bodyPr/>
        <a:lstStyle/>
        <a:p>
          <a:endParaRPr lang="en-US"/>
        </a:p>
      </dgm:t>
    </dgm:pt>
    <dgm:pt modelId="{155AA670-EF1F-4C6A-90D9-5455C31369E8}" type="sibTrans" cxnId="{9CE40420-67FF-4633-95F0-488647A0CF90}">
      <dgm:prSet/>
      <dgm:spPr/>
      <dgm:t>
        <a:bodyPr/>
        <a:lstStyle/>
        <a:p>
          <a:endParaRPr lang="en-US"/>
        </a:p>
      </dgm:t>
    </dgm:pt>
    <dgm:pt modelId="{9650404F-5070-4883-9C1D-DA835A7D181F}">
      <dgm:prSet phldrT="[Text]" phldr="0"/>
      <dgm:spPr/>
      <dgm:t>
        <a:bodyPr/>
        <a:lstStyle/>
        <a:p>
          <a:pPr rtl="0"/>
          <a:r>
            <a:rPr lang="en-US" b="0" dirty="0"/>
            <a:t>Display Results </a:t>
          </a:r>
        </a:p>
      </dgm:t>
    </dgm:pt>
    <dgm:pt modelId="{89C4930C-C2BD-4312-A9A6-901A5F63735D}" type="parTrans" cxnId="{4E7B192E-F937-4419-A113-D8D3CC3C9938}">
      <dgm:prSet/>
      <dgm:spPr/>
      <dgm:t>
        <a:bodyPr/>
        <a:lstStyle/>
        <a:p>
          <a:endParaRPr lang="en-US"/>
        </a:p>
      </dgm:t>
    </dgm:pt>
    <dgm:pt modelId="{B5890977-6D2D-450D-BA3C-8C5CE91B5705}" type="sibTrans" cxnId="{4E7B192E-F937-4419-A113-D8D3CC3C9938}">
      <dgm:prSet/>
      <dgm:spPr/>
      <dgm:t>
        <a:bodyPr/>
        <a:lstStyle/>
        <a:p>
          <a:endParaRPr lang="en-US"/>
        </a:p>
      </dgm:t>
    </dgm:pt>
    <dgm:pt modelId="{C24543DA-14E2-452E-9F47-5BA5ED227140}">
      <dgm:prSet phldr="0"/>
      <dgm:spPr/>
      <dgm:t>
        <a:bodyPr/>
        <a:lstStyle/>
        <a:p>
          <a:pPr rtl="0"/>
          <a:r>
            <a:rPr lang="en-US" b="0" dirty="0"/>
            <a:t>Exit or Compress </a:t>
          </a:r>
          <a:r>
            <a:rPr lang="en-US" b="0" dirty="0">
              <a:latin typeface="Walbaum Display"/>
            </a:rPr>
            <a:t>Another Image</a:t>
          </a:r>
          <a:r>
            <a:rPr lang="en-US" b="0" dirty="0"/>
            <a:t>?</a:t>
          </a:r>
          <a:r>
            <a:rPr lang="en-US" b="0" dirty="0">
              <a:latin typeface="Walbaum Display"/>
            </a:rPr>
            <a:t> </a:t>
          </a:r>
        </a:p>
      </dgm:t>
    </dgm:pt>
    <dgm:pt modelId="{C4287D8C-8F61-4880-938F-69D60C460B76}" type="parTrans" cxnId="{0CD1EC8E-F2E2-4FE8-9051-C4AABC43AE5B}">
      <dgm:prSet/>
      <dgm:spPr/>
    </dgm:pt>
    <dgm:pt modelId="{03010D85-5440-42B9-996F-953203108970}" type="sibTrans" cxnId="{0CD1EC8E-F2E2-4FE8-9051-C4AABC43AE5B}">
      <dgm:prSet/>
      <dgm:spPr/>
      <dgm:t>
        <a:bodyPr/>
        <a:lstStyle/>
        <a:p>
          <a:endParaRPr lang="en-US"/>
        </a:p>
      </dgm:t>
    </dgm:pt>
    <dgm:pt modelId="{F2BBDF1A-89FA-463D-9BD3-DD8E92F51BDD}">
      <dgm:prSet phldr="0"/>
      <dgm:spPr/>
      <dgm:t>
        <a:bodyPr/>
        <a:lstStyle/>
        <a:p>
          <a:pPr rtl="0"/>
          <a:r>
            <a:rPr lang="en-US" b="0" dirty="0"/>
            <a:t>Exit</a:t>
          </a:r>
          <a:endParaRPr lang="en-US" b="0" dirty="0">
            <a:latin typeface="Walbaum Display"/>
          </a:endParaRPr>
        </a:p>
      </dgm:t>
    </dgm:pt>
    <dgm:pt modelId="{269AEEE2-7B21-45F2-BBE3-DAC9AEF04600}" type="parTrans" cxnId="{50794F60-7701-4CA0-BF85-FF781F803B84}">
      <dgm:prSet/>
      <dgm:spPr/>
    </dgm:pt>
    <dgm:pt modelId="{21973F8F-F14D-4ED9-B5FA-97A4F4CF524E}" type="sibTrans" cxnId="{50794F60-7701-4CA0-BF85-FF781F803B84}">
      <dgm:prSet/>
      <dgm:spPr/>
      <dgm:t>
        <a:bodyPr/>
        <a:lstStyle/>
        <a:p>
          <a:endParaRPr lang="en-US"/>
        </a:p>
      </dgm:t>
    </dgm:pt>
    <dgm:pt modelId="{C92F06B7-A8FF-4053-A83D-DF59A6340FFC}">
      <dgm:prSet phldr="0"/>
      <dgm:spPr/>
      <dgm:t>
        <a:bodyPr/>
        <a:lstStyle/>
        <a:p>
          <a:pPr rtl="0"/>
          <a:r>
            <a:rPr lang="en-US" b="0" dirty="0"/>
            <a:t>End</a:t>
          </a:r>
          <a:endParaRPr lang="en-US" b="0" dirty="0">
            <a:latin typeface="Walbaum Display"/>
          </a:endParaRPr>
        </a:p>
      </dgm:t>
    </dgm:pt>
    <dgm:pt modelId="{ABA1E6CB-99E2-415B-81C2-CC28E7739625}" type="parTrans" cxnId="{1C28C244-1C62-4A59-A487-AC81CE005E40}">
      <dgm:prSet/>
      <dgm:spPr/>
    </dgm:pt>
    <dgm:pt modelId="{6C36E71C-FA43-46E5-A148-5445BF87551F}" type="sibTrans" cxnId="{1C28C244-1C62-4A59-A487-AC81CE005E40}">
      <dgm:prSet/>
      <dgm:spPr/>
      <dgm:t>
        <a:bodyPr/>
        <a:lstStyle/>
        <a:p>
          <a:endParaRPr lang="en-US"/>
        </a:p>
      </dgm:t>
    </dgm:pt>
    <dgm:pt modelId="{F6ED769D-E59C-4E0C-A6D9-B2535C84A47E}">
      <dgm:prSet phldr="0"/>
      <dgm:spPr/>
      <dgm:t>
        <a:bodyPr/>
        <a:lstStyle/>
        <a:p>
          <a:pPr rtl="0"/>
          <a:r>
            <a:rPr lang="en-US" b="0" dirty="0"/>
            <a:t>Create Internal Node with Two Smallest Nodes</a:t>
          </a:r>
          <a:endParaRPr lang="en-US" b="0" dirty="0">
            <a:latin typeface="Walbaum Display"/>
          </a:endParaRPr>
        </a:p>
      </dgm:t>
    </dgm:pt>
    <dgm:pt modelId="{409B7891-C8E4-4E35-B401-05C641175B75}" type="parTrans" cxnId="{63389F36-ADB2-4C73-886C-2ABC812170DC}">
      <dgm:prSet/>
      <dgm:spPr/>
    </dgm:pt>
    <dgm:pt modelId="{489933E9-2589-44F2-8002-D6C23834C823}" type="sibTrans" cxnId="{63389F36-ADB2-4C73-886C-2ABC812170DC}">
      <dgm:prSet/>
      <dgm:spPr/>
      <dgm:t>
        <a:bodyPr/>
        <a:lstStyle/>
        <a:p>
          <a:endParaRPr lang="en-US"/>
        </a:p>
      </dgm:t>
    </dgm:pt>
    <dgm:pt modelId="{B3597BF3-738D-4A38-A3BF-1020A9C4FA7F}" type="pres">
      <dgm:prSet presAssocID="{5D1F5634-77E1-49A9-BCCD-2D9FFD3A2D4F}" presName="linearFlow" presStyleCnt="0">
        <dgm:presLayoutVars>
          <dgm:resizeHandles val="exact"/>
        </dgm:presLayoutVars>
      </dgm:prSet>
      <dgm:spPr/>
    </dgm:pt>
    <dgm:pt modelId="{F38A50ED-92D4-458C-AB3B-7EE723C64E46}" type="pres">
      <dgm:prSet presAssocID="{27258D6A-E9E7-4BBF-8924-2E871B5130BD}" presName="node" presStyleLbl="node1" presStyleIdx="0" presStyleCnt="7">
        <dgm:presLayoutVars>
          <dgm:bulletEnabled val="1"/>
        </dgm:presLayoutVars>
      </dgm:prSet>
      <dgm:spPr/>
    </dgm:pt>
    <dgm:pt modelId="{2D3BCCD8-3693-4447-8D0B-34BA0629F552}" type="pres">
      <dgm:prSet presAssocID="{BE62D3AF-18ED-4938-BAFC-821CC55D9137}" presName="sibTrans" presStyleLbl="sibTrans2D1" presStyleIdx="0" presStyleCnt="6"/>
      <dgm:spPr/>
    </dgm:pt>
    <dgm:pt modelId="{BAB04395-5E5A-4ACB-B233-F2574D6ED518}" type="pres">
      <dgm:prSet presAssocID="{BE62D3AF-18ED-4938-BAFC-821CC55D9137}" presName="connectorText" presStyleLbl="sibTrans2D1" presStyleIdx="0" presStyleCnt="6"/>
      <dgm:spPr/>
    </dgm:pt>
    <dgm:pt modelId="{8627F13D-075F-4A49-97BB-66756BBB87B2}" type="pres">
      <dgm:prSet presAssocID="{6223AD72-BFE5-47C5-9964-74576BF7A9FC}" presName="node" presStyleLbl="node1" presStyleIdx="1" presStyleCnt="7">
        <dgm:presLayoutVars>
          <dgm:bulletEnabled val="1"/>
        </dgm:presLayoutVars>
      </dgm:prSet>
      <dgm:spPr/>
    </dgm:pt>
    <dgm:pt modelId="{22A8D7F2-A8D0-419B-BAE1-27B8C33D15F1}" type="pres">
      <dgm:prSet presAssocID="{155AA670-EF1F-4C6A-90D9-5455C31369E8}" presName="sibTrans" presStyleLbl="sibTrans2D1" presStyleIdx="1" presStyleCnt="6"/>
      <dgm:spPr/>
    </dgm:pt>
    <dgm:pt modelId="{18CC46E1-8ACF-4701-87D1-D43F56AB4AE9}" type="pres">
      <dgm:prSet presAssocID="{155AA670-EF1F-4C6A-90D9-5455C31369E8}" presName="connectorText" presStyleLbl="sibTrans2D1" presStyleIdx="1" presStyleCnt="6"/>
      <dgm:spPr/>
    </dgm:pt>
    <dgm:pt modelId="{105329D9-725A-4E66-A1B6-CB1641252068}" type="pres">
      <dgm:prSet presAssocID="{9650404F-5070-4883-9C1D-DA835A7D181F}" presName="node" presStyleLbl="node1" presStyleIdx="2" presStyleCnt="7">
        <dgm:presLayoutVars>
          <dgm:bulletEnabled val="1"/>
        </dgm:presLayoutVars>
      </dgm:prSet>
      <dgm:spPr/>
    </dgm:pt>
    <dgm:pt modelId="{3C9C287C-E779-48BF-93CD-7FF7CC1F6370}" type="pres">
      <dgm:prSet presAssocID="{B5890977-6D2D-450D-BA3C-8C5CE91B5705}" presName="sibTrans" presStyleLbl="sibTrans2D1" presStyleIdx="2" presStyleCnt="6"/>
      <dgm:spPr/>
    </dgm:pt>
    <dgm:pt modelId="{1684F59A-717A-4B40-BC7D-C9FC21FC177E}" type="pres">
      <dgm:prSet presAssocID="{B5890977-6D2D-450D-BA3C-8C5CE91B5705}" presName="connectorText" presStyleLbl="sibTrans2D1" presStyleIdx="2" presStyleCnt="6"/>
      <dgm:spPr/>
    </dgm:pt>
    <dgm:pt modelId="{BBBF2946-2E8C-4EAB-A326-FC8C1A724C61}" type="pres">
      <dgm:prSet presAssocID="{C24543DA-14E2-452E-9F47-5BA5ED227140}" presName="node" presStyleLbl="node1" presStyleIdx="3" presStyleCnt="7">
        <dgm:presLayoutVars>
          <dgm:bulletEnabled val="1"/>
        </dgm:presLayoutVars>
      </dgm:prSet>
      <dgm:spPr/>
    </dgm:pt>
    <dgm:pt modelId="{8A375649-83FF-45E7-BDD0-E9E4E3946A51}" type="pres">
      <dgm:prSet presAssocID="{03010D85-5440-42B9-996F-953203108970}" presName="sibTrans" presStyleLbl="sibTrans2D1" presStyleIdx="3" presStyleCnt="6"/>
      <dgm:spPr/>
    </dgm:pt>
    <dgm:pt modelId="{91756E77-7676-4EC0-821E-3FB365374263}" type="pres">
      <dgm:prSet presAssocID="{03010D85-5440-42B9-996F-953203108970}" presName="connectorText" presStyleLbl="sibTrans2D1" presStyleIdx="3" presStyleCnt="6"/>
      <dgm:spPr/>
    </dgm:pt>
    <dgm:pt modelId="{B7FAE861-DB44-442F-848E-47C84FF43233}" type="pres">
      <dgm:prSet presAssocID="{F2BBDF1A-89FA-463D-9BD3-DD8E92F51BDD}" presName="node" presStyleLbl="node1" presStyleIdx="4" presStyleCnt="7">
        <dgm:presLayoutVars>
          <dgm:bulletEnabled val="1"/>
        </dgm:presLayoutVars>
      </dgm:prSet>
      <dgm:spPr/>
    </dgm:pt>
    <dgm:pt modelId="{E7423BCD-4959-4DE7-A726-59C07F85F369}" type="pres">
      <dgm:prSet presAssocID="{21973F8F-F14D-4ED9-B5FA-97A4F4CF524E}" presName="sibTrans" presStyleLbl="sibTrans2D1" presStyleIdx="4" presStyleCnt="6"/>
      <dgm:spPr/>
    </dgm:pt>
    <dgm:pt modelId="{E4105A15-29D7-45DD-84C5-2A40318F146B}" type="pres">
      <dgm:prSet presAssocID="{21973F8F-F14D-4ED9-B5FA-97A4F4CF524E}" presName="connectorText" presStyleLbl="sibTrans2D1" presStyleIdx="4" presStyleCnt="6"/>
      <dgm:spPr/>
    </dgm:pt>
    <dgm:pt modelId="{53F404BC-1347-40C2-9651-8330AC0CBB90}" type="pres">
      <dgm:prSet presAssocID="{C92F06B7-A8FF-4053-A83D-DF59A6340FFC}" presName="node" presStyleLbl="node1" presStyleIdx="5" presStyleCnt="7">
        <dgm:presLayoutVars>
          <dgm:bulletEnabled val="1"/>
        </dgm:presLayoutVars>
      </dgm:prSet>
      <dgm:spPr/>
    </dgm:pt>
    <dgm:pt modelId="{B4E5EC33-0CD7-4CE1-B02B-6DB668418953}" type="pres">
      <dgm:prSet presAssocID="{6C36E71C-FA43-46E5-A148-5445BF87551F}" presName="sibTrans" presStyleLbl="sibTrans2D1" presStyleIdx="5" presStyleCnt="6"/>
      <dgm:spPr/>
    </dgm:pt>
    <dgm:pt modelId="{7FC22F38-F63F-408F-B678-38ED1E1770C0}" type="pres">
      <dgm:prSet presAssocID="{6C36E71C-FA43-46E5-A148-5445BF87551F}" presName="connectorText" presStyleLbl="sibTrans2D1" presStyleIdx="5" presStyleCnt="6"/>
      <dgm:spPr/>
    </dgm:pt>
    <dgm:pt modelId="{15FE27A7-3593-47C4-975E-78CC3AFE4839}" type="pres">
      <dgm:prSet presAssocID="{F6ED769D-E59C-4E0C-A6D9-B2535C84A47E}" presName="node" presStyleLbl="node1" presStyleIdx="6" presStyleCnt="7">
        <dgm:presLayoutVars>
          <dgm:bulletEnabled val="1"/>
        </dgm:presLayoutVars>
      </dgm:prSet>
      <dgm:spPr/>
    </dgm:pt>
  </dgm:ptLst>
  <dgm:cxnLst>
    <dgm:cxn modelId="{2FC48601-7445-4ABF-9A13-A8287C1CA7B8}" type="presOf" srcId="{6C36E71C-FA43-46E5-A148-5445BF87551F}" destId="{7FC22F38-F63F-408F-B678-38ED1E1770C0}" srcOrd="1" destOrd="0" presId="urn:microsoft.com/office/officeart/2005/8/layout/process2"/>
    <dgm:cxn modelId="{60DA6204-6879-4EB0-94CF-2498919F5DB8}" type="presOf" srcId="{BE62D3AF-18ED-4938-BAFC-821CC55D9137}" destId="{BAB04395-5E5A-4ACB-B233-F2574D6ED518}" srcOrd="1" destOrd="0" presId="urn:microsoft.com/office/officeart/2005/8/layout/process2"/>
    <dgm:cxn modelId="{00700A0B-DAEA-4BDE-BB4B-A2B545531D3B}" type="presOf" srcId="{27258D6A-E9E7-4BBF-8924-2E871B5130BD}" destId="{F38A50ED-92D4-458C-AB3B-7EE723C64E46}" srcOrd="0" destOrd="0" presId="urn:microsoft.com/office/officeart/2005/8/layout/process2"/>
    <dgm:cxn modelId="{A099E40B-6FA7-44B7-8F7B-FD7B66A264F3}" type="presOf" srcId="{21973F8F-F14D-4ED9-B5FA-97A4F4CF524E}" destId="{E4105A15-29D7-45DD-84C5-2A40318F146B}" srcOrd="1" destOrd="0" presId="urn:microsoft.com/office/officeart/2005/8/layout/process2"/>
    <dgm:cxn modelId="{B5785513-0D0B-470D-968C-1718129E2382}" type="presOf" srcId="{C92F06B7-A8FF-4053-A83D-DF59A6340FFC}" destId="{53F404BC-1347-40C2-9651-8330AC0CBB90}" srcOrd="0" destOrd="0" presId="urn:microsoft.com/office/officeart/2005/8/layout/process2"/>
    <dgm:cxn modelId="{A7CBB319-E313-41DB-AA66-703AA1C742A5}" type="presOf" srcId="{B5890977-6D2D-450D-BA3C-8C5CE91B5705}" destId="{3C9C287C-E779-48BF-93CD-7FF7CC1F6370}" srcOrd="0" destOrd="0" presId="urn:microsoft.com/office/officeart/2005/8/layout/process2"/>
    <dgm:cxn modelId="{9CE40420-67FF-4633-95F0-488647A0CF90}" srcId="{5D1F5634-77E1-49A9-BCCD-2D9FFD3A2D4F}" destId="{6223AD72-BFE5-47C5-9964-74576BF7A9FC}" srcOrd="1" destOrd="0" parTransId="{176C2F8F-2EEE-4071-99EF-AF722DBFED01}" sibTransId="{155AA670-EF1F-4C6A-90D9-5455C31369E8}"/>
    <dgm:cxn modelId="{CD0C242C-32BE-499E-B1F4-A4CACD1C2D76}" type="presOf" srcId="{F6ED769D-E59C-4E0C-A6D9-B2535C84A47E}" destId="{15FE27A7-3593-47C4-975E-78CC3AFE4839}" srcOrd="0" destOrd="0" presId="urn:microsoft.com/office/officeart/2005/8/layout/process2"/>
    <dgm:cxn modelId="{4E7B192E-F937-4419-A113-D8D3CC3C9938}" srcId="{5D1F5634-77E1-49A9-BCCD-2D9FFD3A2D4F}" destId="{9650404F-5070-4883-9C1D-DA835A7D181F}" srcOrd="2" destOrd="0" parTransId="{89C4930C-C2BD-4312-A9A6-901A5F63735D}" sibTransId="{B5890977-6D2D-450D-BA3C-8C5CE91B5705}"/>
    <dgm:cxn modelId="{63389F36-ADB2-4C73-886C-2ABC812170DC}" srcId="{5D1F5634-77E1-49A9-BCCD-2D9FFD3A2D4F}" destId="{F6ED769D-E59C-4E0C-A6D9-B2535C84A47E}" srcOrd="6" destOrd="0" parTransId="{409B7891-C8E4-4E35-B401-05C641175B75}" sibTransId="{489933E9-2589-44F2-8002-D6C23834C823}"/>
    <dgm:cxn modelId="{D127295B-E9CF-4403-A42E-1CC05272FB90}" type="presOf" srcId="{BE62D3AF-18ED-4938-BAFC-821CC55D9137}" destId="{2D3BCCD8-3693-4447-8D0B-34BA0629F552}" srcOrd="0" destOrd="0" presId="urn:microsoft.com/office/officeart/2005/8/layout/process2"/>
    <dgm:cxn modelId="{5B63075F-A926-47AA-970A-6F31E7991FC0}" type="presOf" srcId="{155AA670-EF1F-4C6A-90D9-5455C31369E8}" destId="{22A8D7F2-A8D0-419B-BAE1-27B8C33D15F1}" srcOrd="0" destOrd="0" presId="urn:microsoft.com/office/officeart/2005/8/layout/process2"/>
    <dgm:cxn modelId="{50794F60-7701-4CA0-BF85-FF781F803B84}" srcId="{5D1F5634-77E1-49A9-BCCD-2D9FFD3A2D4F}" destId="{F2BBDF1A-89FA-463D-9BD3-DD8E92F51BDD}" srcOrd="4" destOrd="0" parTransId="{269AEEE2-7B21-45F2-BBE3-DAC9AEF04600}" sibTransId="{21973F8F-F14D-4ED9-B5FA-97A4F4CF524E}"/>
    <dgm:cxn modelId="{2BC76964-1551-43DC-B669-35EC33AA7A67}" type="presOf" srcId="{03010D85-5440-42B9-996F-953203108970}" destId="{8A375649-83FF-45E7-BDD0-E9E4E3946A51}" srcOrd="0" destOrd="0" presId="urn:microsoft.com/office/officeart/2005/8/layout/process2"/>
    <dgm:cxn modelId="{1C28C244-1C62-4A59-A487-AC81CE005E40}" srcId="{5D1F5634-77E1-49A9-BCCD-2D9FFD3A2D4F}" destId="{C92F06B7-A8FF-4053-A83D-DF59A6340FFC}" srcOrd="5" destOrd="0" parTransId="{ABA1E6CB-99E2-415B-81C2-CC28E7739625}" sibTransId="{6C36E71C-FA43-46E5-A148-5445BF87551F}"/>
    <dgm:cxn modelId="{CAF06053-3802-478C-B67F-C9BC00DF4EB0}" type="presOf" srcId="{6223AD72-BFE5-47C5-9964-74576BF7A9FC}" destId="{8627F13D-075F-4A49-97BB-66756BBB87B2}" srcOrd="0" destOrd="0" presId="urn:microsoft.com/office/officeart/2005/8/layout/process2"/>
    <dgm:cxn modelId="{275EDC85-8F72-42E1-925F-8F4EB69DB12B}" type="presOf" srcId="{155AA670-EF1F-4C6A-90D9-5455C31369E8}" destId="{18CC46E1-8ACF-4701-87D1-D43F56AB4AE9}" srcOrd="1" destOrd="0" presId="urn:microsoft.com/office/officeart/2005/8/layout/process2"/>
    <dgm:cxn modelId="{0CD1EC8E-F2E2-4FE8-9051-C4AABC43AE5B}" srcId="{5D1F5634-77E1-49A9-BCCD-2D9FFD3A2D4F}" destId="{C24543DA-14E2-452E-9F47-5BA5ED227140}" srcOrd="3" destOrd="0" parTransId="{C4287D8C-8F61-4880-938F-69D60C460B76}" sibTransId="{03010D85-5440-42B9-996F-953203108970}"/>
    <dgm:cxn modelId="{D277539E-B7AC-4633-B8D1-1B7BA4EF8296}" type="presOf" srcId="{5D1F5634-77E1-49A9-BCCD-2D9FFD3A2D4F}" destId="{B3597BF3-738D-4A38-A3BF-1020A9C4FA7F}" srcOrd="0" destOrd="0" presId="urn:microsoft.com/office/officeart/2005/8/layout/process2"/>
    <dgm:cxn modelId="{0AC751A6-2648-44A4-BCCF-32F3C4967EF4}" type="presOf" srcId="{C24543DA-14E2-452E-9F47-5BA5ED227140}" destId="{BBBF2946-2E8C-4EAB-A326-FC8C1A724C61}" srcOrd="0" destOrd="0" presId="urn:microsoft.com/office/officeart/2005/8/layout/process2"/>
    <dgm:cxn modelId="{7D0B6EB4-0B2E-455B-8A53-47CADACFB2CB}" type="presOf" srcId="{F2BBDF1A-89FA-463D-9BD3-DD8E92F51BDD}" destId="{B7FAE861-DB44-442F-848E-47C84FF43233}" srcOrd="0" destOrd="0" presId="urn:microsoft.com/office/officeart/2005/8/layout/process2"/>
    <dgm:cxn modelId="{060843C8-C33A-40C1-BEF9-FCE0EA101AB0}" type="presOf" srcId="{9650404F-5070-4883-9C1D-DA835A7D181F}" destId="{105329D9-725A-4E66-A1B6-CB1641252068}" srcOrd="0" destOrd="0" presId="urn:microsoft.com/office/officeart/2005/8/layout/process2"/>
    <dgm:cxn modelId="{CAE085CA-D4E5-498F-A9A2-5B10E80BF032}" type="presOf" srcId="{21973F8F-F14D-4ED9-B5FA-97A4F4CF524E}" destId="{E7423BCD-4959-4DE7-A726-59C07F85F369}" srcOrd="0" destOrd="0" presId="urn:microsoft.com/office/officeart/2005/8/layout/process2"/>
    <dgm:cxn modelId="{C8AAEACC-79D1-4CD9-9FF4-AE5BAACFE819}" srcId="{5D1F5634-77E1-49A9-BCCD-2D9FFD3A2D4F}" destId="{27258D6A-E9E7-4BBF-8924-2E871B5130BD}" srcOrd="0" destOrd="0" parTransId="{5B9BB398-B691-47B5-9E46-708B0E2DB46C}" sibTransId="{BE62D3AF-18ED-4938-BAFC-821CC55D9137}"/>
    <dgm:cxn modelId="{5C1731E7-77F9-4A3D-BAD6-77722E599947}" type="presOf" srcId="{6C36E71C-FA43-46E5-A148-5445BF87551F}" destId="{B4E5EC33-0CD7-4CE1-B02B-6DB668418953}" srcOrd="0" destOrd="0" presId="urn:microsoft.com/office/officeart/2005/8/layout/process2"/>
    <dgm:cxn modelId="{789EBEE7-B73B-4FB7-B6A7-3AD1737A3797}" type="presOf" srcId="{B5890977-6D2D-450D-BA3C-8C5CE91B5705}" destId="{1684F59A-717A-4B40-BC7D-C9FC21FC177E}" srcOrd="1" destOrd="0" presId="urn:microsoft.com/office/officeart/2005/8/layout/process2"/>
    <dgm:cxn modelId="{1F33C2EE-5E39-4EBF-9D96-38AB82FD54C4}" type="presOf" srcId="{03010D85-5440-42B9-996F-953203108970}" destId="{91756E77-7676-4EC0-821E-3FB365374263}" srcOrd="1" destOrd="0" presId="urn:microsoft.com/office/officeart/2005/8/layout/process2"/>
    <dgm:cxn modelId="{30493EC4-0771-4870-933B-068D1FDA9191}" type="presParOf" srcId="{B3597BF3-738D-4A38-A3BF-1020A9C4FA7F}" destId="{F38A50ED-92D4-458C-AB3B-7EE723C64E46}" srcOrd="0" destOrd="0" presId="urn:microsoft.com/office/officeart/2005/8/layout/process2"/>
    <dgm:cxn modelId="{5B4E9135-0C40-44F2-8F6D-C8B0B4460C66}" type="presParOf" srcId="{B3597BF3-738D-4A38-A3BF-1020A9C4FA7F}" destId="{2D3BCCD8-3693-4447-8D0B-34BA0629F552}" srcOrd="1" destOrd="0" presId="urn:microsoft.com/office/officeart/2005/8/layout/process2"/>
    <dgm:cxn modelId="{8E29B06F-AFAB-4786-B11C-48AB9E6CAB60}" type="presParOf" srcId="{2D3BCCD8-3693-4447-8D0B-34BA0629F552}" destId="{BAB04395-5E5A-4ACB-B233-F2574D6ED518}" srcOrd="0" destOrd="0" presId="urn:microsoft.com/office/officeart/2005/8/layout/process2"/>
    <dgm:cxn modelId="{5C41D602-2E6D-4F8C-8899-1A3605445EAF}" type="presParOf" srcId="{B3597BF3-738D-4A38-A3BF-1020A9C4FA7F}" destId="{8627F13D-075F-4A49-97BB-66756BBB87B2}" srcOrd="2" destOrd="0" presId="urn:microsoft.com/office/officeart/2005/8/layout/process2"/>
    <dgm:cxn modelId="{290DB4B9-B5CF-42C6-AFD2-BAFD2AE795BC}" type="presParOf" srcId="{B3597BF3-738D-4A38-A3BF-1020A9C4FA7F}" destId="{22A8D7F2-A8D0-419B-BAE1-27B8C33D15F1}" srcOrd="3" destOrd="0" presId="urn:microsoft.com/office/officeart/2005/8/layout/process2"/>
    <dgm:cxn modelId="{462069DE-3096-48E7-A3AA-A317CFFD3CD8}" type="presParOf" srcId="{22A8D7F2-A8D0-419B-BAE1-27B8C33D15F1}" destId="{18CC46E1-8ACF-4701-87D1-D43F56AB4AE9}" srcOrd="0" destOrd="0" presId="urn:microsoft.com/office/officeart/2005/8/layout/process2"/>
    <dgm:cxn modelId="{E1239469-8D94-4F9E-84CE-87C4C5E29978}" type="presParOf" srcId="{B3597BF3-738D-4A38-A3BF-1020A9C4FA7F}" destId="{105329D9-725A-4E66-A1B6-CB1641252068}" srcOrd="4" destOrd="0" presId="urn:microsoft.com/office/officeart/2005/8/layout/process2"/>
    <dgm:cxn modelId="{0FDA6413-0B2B-49BF-A88E-AAF0B758A907}" type="presParOf" srcId="{B3597BF3-738D-4A38-A3BF-1020A9C4FA7F}" destId="{3C9C287C-E779-48BF-93CD-7FF7CC1F6370}" srcOrd="5" destOrd="0" presId="urn:microsoft.com/office/officeart/2005/8/layout/process2"/>
    <dgm:cxn modelId="{D74388E7-FFF9-4BBA-B6BE-A546AAF5C60D}" type="presParOf" srcId="{3C9C287C-E779-48BF-93CD-7FF7CC1F6370}" destId="{1684F59A-717A-4B40-BC7D-C9FC21FC177E}" srcOrd="0" destOrd="0" presId="urn:microsoft.com/office/officeart/2005/8/layout/process2"/>
    <dgm:cxn modelId="{D9BD532A-39C6-4F7D-B502-5F59ADF3D13E}" type="presParOf" srcId="{B3597BF3-738D-4A38-A3BF-1020A9C4FA7F}" destId="{BBBF2946-2E8C-4EAB-A326-FC8C1A724C61}" srcOrd="6" destOrd="0" presId="urn:microsoft.com/office/officeart/2005/8/layout/process2"/>
    <dgm:cxn modelId="{44B4BB20-2E23-406D-A7E2-3B604C392456}" type="presParOf" srcId="{B3597BF3-738D-4A38-A3BF-1020A9C4FA7F}" destId="{8A375649-83FF-45E7-BDD0-E9E4E3946A51}" srcOrd="7" destOrd="0" presId="urn:microsoft.com/office/officeart/2005/8/layout/process2"/>
    <dgm:cxn modelId="{7BD8AC86-A6E0-4CDB-B54F-EFC142252BF9}" type="presParOf" srcId="{8A375649-83FF-45E7-BDD0-E9E4E3946A51}" destId="{91756E77-7676-4EC0-821E-3FB365374263}" srcOrd="0" destOrd="0" presId="urn:microsoft.com/office/officeart/2005/8/layout/process2"/>
    <dgm:cxn modelId="{A95B5D2E-9063-42A3-A729-09A0F3026782}" type="presParOf" srcId="{B3597BF3-738D-4A38-A3BF-1020A9C4FA7F}" destId="{B7FAE861-DB44-442F-848E-47C84FF43233}" srcOrd="8" destOrd="0" presId="urn:microsoft.com/office/officeart/2005/8/layout/process2"/>
    <dgm:cxn modelId="{342417E8-E1B7-454F-9523-44039CD66E1B}" type="presParOf" srcId="{B3597BF3-738D-4A38-A3BF-1020A9C4FA7F}" destId="{E7423BCD-4959-4DE7-A726-59C07F85F369}" srcOrd="9" destOrd="0" presId="urn:microsoft.com/office/officeart/2005/8/layout/process2"/>
    <dgm:cxn modelId="{50F8E335-25EB-4367-8EFD-B7523B9245C1}" type="presParOf" srcId="{E7423BCD-4959-4DE7-A726-59C07F85F369}" destId="{E4105A15-29D7-45DD-84C5-2A40318F146B}" srcOrd="0" destOrd="0" presId="urn:microsoft.com/office/officeart/2005/8/layout/process2"/>
    <dgm:cxn modelId="{97836E86-B717-4A81-A04A-4D59E42B109F}" type="presParOf" srcId="{B3597BF3-738D-4A38-A3BF-1020A9C4FA7F}" destId="{53F404BC-1347-40C2-9651-8330AC0CBB90}" srcOrd="10" destOrd="0" presId="urn:microsoft.com/office/officeart/2005/8/layout/process2"/>
    <dgm:cxn modelId="{EEA806C0-D613-40B6-A147-5977BBCF340C}" type="presParOf" srcId="{B3597BF3-738D-4A38-A3BF-1020A9C4FA7F}" destId="{B4E5EC33-0CD7-4CE1-B02B-6DB668418953}" srcOrd="11" destOrd="0" presId="urn:microsoft.com/office/officeart/2005/8/layout/process2"/>
    <dgm:cxn modelId="{C7E03956-5F51-4D10-A6BA-0E4F8FC4113C}" type="presParOf" srcId="{B4E5EC33-0CD7-4CE1-B02B-6DB668418953}" destId="{7FC22F38-F63F-408F-B678-38ED1E1770C0}" srcOrd="0" destOrd="0" presId="urn:microsoft.com/office/officeart/2005/8/layout/process2"/>
    <dgm:cxn modelId="{EF285E23-642C-448F-B1D2-FE2AD6EBEABB}" type="presParOf" srcId="{B3597BF3-738D-4A38-A3BF-1020A9C4FA7F}" destId="{15FE27A7-3593-47C4-975E-78CC3AFE4839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CB0FF7-B19E-4F45-9510-DC9FAAF62EA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6EC1FF0-3E7A-4104-B7A7-1CDF980E3665}">
      <dgm:prSet phldrT="[Text]" phldr="0"/>
      <dgm:spPr/>
      <dgm:t>
        <a:bodyPr/>
        <a:lstStyle/>
        <a:p>
          <a:pPr rtl="0"/>
          <a:r>
            <a:rPr lang="en-US" dirty="0">
              <a:latin typeface="Walbaum Display"/>
            </a:rPr>
            <a:t> </a:t>
          </a:r>
          <a:endParaRPr lang="en-US" dirty="0"/>
        </a:p>
      </dgm:t>
    </dgm:pt>
    <dgm:pt modelId="{6C3F744F-93EA-46AD-B68B-A661410D897B}" type="parTrans" cxnId="{6365A4EA-56E0-4DC5-BA31-319DAC61E8A4}">
      <dgm:prSet/>
      <dgm:spPr/>
    </dgm:pt>
    <dgm:pt modelId="{6C7E24AC-353F-4392-B7C0-2D933B00540E}" type="sibTrans" cxnId="{6365A4EA-56E0-4DC5-BA31-319DAC61E8A4}">
      <dgm:prSet/>
      <dgm:spPr/>
    </dgm:pt>
    <dgm:pt modelId="{05061B4D-C67C-4B89-969F-DE880D86D37A}" type="pres">
      <dgm:prSet presAssocID="{52CB0FF7-B19E-4F45-9510-DC9FAAF62EA9}" presName="Name0" presStyleCnt="0">
        <dgm:presLayoutVars>
          <dgm:dir/>
          <dgm:resizeHandles val="exact"/>
        </dgm:presLayoutVars>
      </dgm:prSet>
      <dgm:spPr/>
    </dgm:pt>
    <dgm:pt modelId="{435B4963-3FE3-4C79-ACD8-2365E990735F}" type="pres">
      <dgm:prSet presAssocID="{52CB0FF7-B19E-4F45-9510-DC9FAAF62EA9}" presName="arrow" presStyleLbl="bgShp" presStyleIdx="0" presStyleCnt="1"/>
      <dgm:spPr/>
    </dgm:pt>
    <dgm:pt modelId="{BA907BB8-E90B-42FE-8F03-CC7203E30BE3}" type="pres">
      <dgm:prSet presAssocID="{52CB0FF7-B19E-4F45-9510-DC9FAAF62EA9}" presName="points" presStyleCnt="0"/>
      <dgm:spPr/>
    </dgm:pt>
    <dgm:pt modelId="{C947B23A-1D2F-4765-8717-33CEAE398A78}" type="pres">
      <dgm:prSet presAssocID="{56EC1FF0-3E7A-4104-B7A7-1CDF980E3665}" presName="compositeA" presStyleCnt="0"/>
      <dgm:spPr/>
    </dgm:pt>
    <dgm:pt modelId="{3E8ED723-1919-4798-BBC3-094AC2F9CFFA}" type="pres">
      <dgm:prSet presAssocID="{56EC1FF0-3E7A-4104-B7A7-1CDF980E3665}" presName="textA" presStyleLbl="revTx" presStyleIdx="0" presStyleCnt="1">
        <dgm:presLayoutVars>
          <dgm:bulletEnabled val="1"/>
        </dgm:presLayoutVars>
      </dgm:prSet>
      <dgm:spPr/>
    </dgm:pt>
    <dgm:pt modelId="{A1CAA207-1668-42E3-9974-1CF7EB0E407E}" type="pres">
      <dgm:prSet presAssocID="{56EC1FF0-3E7A-4104-B7A7-1CDF980E3665}" presName="circleA" presStyleLbl="node1" presStyleIdx="0" presStyleCnt="1"/>
      <dgm:spPr/>
    </dgm:pt>
    <dgm:pt modelId="{5B9901C6-B16F-47EE-8CDF-B48F9042DBDD}" type="pres">
      <dgm:prSet presAssocID="{56EC1FF0-3E7A-4104-B7A7-1CDF980E3665}" presName="spaceA" presStyleCnt="0"/>
      <dgm:spPr/>
    </dgm:pt>
  </dgm:ptLst>
  <dgm:cxnLst>
    <dgm:cxn modelId="{8D3DCD0F-C528-4CE4-9654-56154C1AB404}" type="presOf" srcId="{52CB0FF7-B19E-4F45-9510-DC9FAAF62EA9}" destId="{05061B4D-C67C-4B89-969F-DE880D86D37A}" srcOrd="0" destOrd="0" presId="urn:microsoft.com/office/officeart/2005/8/layout/hProcess11"/>
    <dgm:cxn modelId="{7C0EF52F-5349-4503-9FE1-18044D7EE7E3}" type="presOf" srcId="{56EC1FF0-3E7A-4104-B7A7-1CDF980E3665}" destId="{3E8ED723-1919-4798-BBC3-094AC2F9CFFA}" srcOrd="0" destOrd="0" presId="urn:microsoft.com/office/officeart/2005/8/layout/hProcess11"/>
    <dgm:cxn modelId="{6365A4EA-56E0-4DC5-BA31-319DAC61E8A4}" srcId="{52CB0FF7-B19E-4F45-9510-DC9FAAF62EA9}" destId="{56EC1FF0-3E7A-4104-B7A7-1CDF980E3665}" srcOrd="0" destOrd="0" parTransId="{6C3F744F-93EA-46AD-B68B-A661410D897B}" sibTransId="{6C7E24AC-353F-4392-B7C0-2D933B00540E}"/>
    <dgm:cxn modelId="{05EE24A7-CB94-4AF4-86C9-A460C29CD166}" type="presParOf" srcId="{05061B4D-C67C-4B89-969F-DE880D86D37A}" destId="{435B4963-3FE3-4C79-ACD8-2365E990735F}" srcOrd="0" destOrd="0" presId="urn:microsoft.com/office/officeart/2005/8/layout/hProcess11"/>
    <dgm:cxn modelId="{52D6BB01-B4BA-44B9-AE2D-D769DE29170B}" type="presParOf" srcId="{05061B4D-C67C-4B89-969F-DE880D86D37A}" destId="{BA907BB8-E90B-42FE-8F03-CC7203E30BE3}" srcOrd="1" destOrd="0" presId="urn:microsoft.com/office/officeart/2005/8/layout/hProcess11"/>
    <dgm:cxn modelId="{7AC5E322-19F1-41F9-8468-9D24EDB9AC38}" type="presParOf" srcId="{BA907BB8-E90B-42FE-8F03-CC7203E30BE3}" destId="{C947B23A-1D2F-4765-8717-33CEAE398A78}" srcOrd="0" destOrd="0" presId="urn:microsoft.com/office/officeart/2005/8/layout/hProcess11"/>
    <dgm:cxn modelId="{38F42922-4F9B-4499-84AC-F731E2ECBDD5}" type="presParOf" srcId="{C947B23A-1D2F-4765-8717-33CEAE398A78}" destId="{3E8ED723-1919-4798-BBC3-094AC2F9CFFA}" srcOrd="0" destOrd="0" presId="urn:microsoft.com/office/officeart/2005/8/layout/hProcess11"/>
    <dgm:cxn modelId="{B62D51B9-DDE8-4DF2-9A3A-F5FA582D8500}" type="presParOf" srcId="{C947B23A-1D2F-4765-8717-33CEAE398A78}" destId="{A1CAA207-1668-42E3-9974-1CF7EB0E407E}" srcOrd="1" destOrd="0" presId="urn:microsoft.com/office/officeart/2005/8/layout/hProcess11"/>
    <dgm:cxn modelId="{622A6BCC-93E4-49EA-A875-9A98F52FF2C0}" type="presParOf" srcId="{C947B23A-1D2F-4765-8717-33CEAE398A78}" destId="{5B9901C6-B16F-47EE-8CDF-B48F9042DBD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A50ED-92D4-458C-AB3B-7EE723C64E46}">
      <dsp:nvSpPr>
        <dsp:cNvPr id="0" name=""/>
        <dsp:cNvSpPr/>
      </dsp:nvSpPr>
      <dsp:spPr>
        <a:xfrm>
          <a:off x="604279" y="622"/>
          <a:ext cx="1722737" cy="509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Start</a:t>
          </a:r>
          <a:r>
            <a:rPr lang="en-US" sz="1200" b="0" kern="1200" dirty="0">
              <a:latin typeface="Walbaum Display"/>
            </a:rPr>
            <a:t> </a:t>
          </a:r>
          <a:endParaRPr lang="en-US" sz="1200" b="0" kern="1200" dirty="0"/>
        </a:p>
      </dsp:txBody>
      <dsp:txXfrm>
        <a:off x="619211" y="15554"/>
        <a:ext cx="1692873" cy="479969"/>
      </dsp:txXfrm>
    </dsp:sp>
    <dsp:sp modelId="{2D3BCCD8-3693-4447-8D0B-34BA0629F552}">
      <dsp:nvSpPr>
        <dsp:cNvPr id="0" name=""/>
        <dsp:cNvSpPr/>
      </dsp:nvSpPr>
      <dsp:spPr>
        <a:xfrm rot="5400000">
          <a:off x="1370054" y="523201"/>
          <a:ext cx="191187" cy="2294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396821" y="542319"/>
        <a:ext cx="137654" cy="133831"/>
      </dsp:txXfrm>
    </dsp:sp>
    <dsp:sp modelId="{8627F13D-075F-4A49-97BB-66756BBB87B2}">
      <dsp:nvSpPr>
        <dsp:cNvPr id="0" name=""/>
        <dsp:cNvSpPr/>
      </dsp:nvSpPr>
      <dsp:spPr>
        <a:xfrm>
          <a:off x="604279" y="765372"/>
          <a:ext cx="1722737" cy="509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Receive </a:t>
          </a:r>
          <a:r>
            <a:rPr lang="en-US" sz="1200" b="0" kern="1200" dirty="0">
              <a:latin typeface="Walbaum Display"/>
            </a:rPr>
            <a:t>Input Image</a:t>
          </a:r>
          <a:r>
            <a:rPr lang="en-US" sz="1200" b="0" kern="1200" dirty="0"/>
            <a:t> Array</a:t>
          </a:r>
        </a:p>
      </dsp:txBody>
      <dsp:txXfrm>
        <a:off x="619211" y="780304"/>
        <a:ext cx="1692873" cy="479969"/>
      </dsp:txXfrm>
    </dsp:sp>
    <dsp:sp modelId="{22A8D7F2-A8D0-419B-BAE1-27B8C33D15F1}">
      <dsp:nvSpPr>
        <dsp:cNvPr id="0" name=""/>
        <dsp:cNvSpPr/>
      </dsp:nvSpPr>
      <dsp:spPr>
        <a:xfrm rot="5400000">
          <a:off x="1370054" y="1287951"/>
          <a:ext cx="191187" cy="2294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396821" y="1307069"/>
        <a:ext cx="137654" cy="133831"/>
      </dsp:txXfrm>
    </dsp:sp>
    <dsp:sp modelId="{105329D9-725A-4E66-A1B6-CB1641252068}">
      <dsp:nvSpPr>
        <dsp:cNvPr id="0" name=""/>
        <dsp:cNvSpPr/>
      </dsp:nvSpPr>
      <dsp:spPr>
        <a:xfrm>
          <a:off x="604279" y="1530122"/>
          <a:ext cx="1722737" cy="509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Calculate </a:t>
          </a:r>
          <a:r>
            <a:rPr lang="en-US" sz="1200" b="0" kern="1200" dirty="0">
              <a:latin typeface="Walbaum Display"/>
            </a:rPr>
            <a:t>Frequencies of </a:t>
          </a:r>
          <a:r>
            <a:rPr lang="en-US" sz="1200" b="0" kern="1200" dirty="0"/>
            <a:t>Pixel Values</a:t>
          </a:r>
          <a:r>
            <a:rPr lang="en-US" sz="1200" b="0" kern="1200" dirty="0">
              <a:latin typeface="Walbaum Display"/>
            </a:rPr>
            <a:t> </a:t>
          </a:r>
          <a:endParaRPr lang="en-US" sz="1200" b="0" kern="1200" dirty="0"/>
        </a:p>
      </dsp:txBody>
      <dsp:txXfrm>
        <a:off x="619211" y="1545054"/>
        <a:ext cx="1692873" cy="479969"/>
      </dsp:txXfrm>
    </dsp:sp>
    <dsp:sp modelId="{3C9C287C-E779-48BF-93CD-7FF7CC1F6370}">
      <dsp:nvSpPr>
        <dsp:cNvPr id="0" name=""/>
        <dsp:cNvSpPr/>
      </dsp:nvSpPr>
      <dsp:spPr>
        <a:xfrm rot="5400000">
          <a:off x="1370054" y="2052701"/>
          <a:ext cx="191187" cy="2294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396821" y="2071819"/>
        <a:ext cx="137654" cy="133831"/>
      </dsp:txXfrm>
    </dsp:sp>
    <dsp:sp modelId="{BBBF2946-2E8C-4EAB-A326-FC8C1A724C61}">
      <dsp:nvSpPr>
        <dsp:cNvPr id="0" name=""/>
        <dsp:cNvSpPr/>
      </dsp:nvSpPr>
      <dsp:spPr>
        <a:xfrm>
          <a:off x="604279" y="2294872"/>
          <a:ext cx="1722737" cy="509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Create Initial Nodes for Each Unique Pixel Value</a:t>
          </a:r>
          <a:endParaRPr lang="en-US" sz="1200" b="0" kern="1200" dirty="0">
            <a:latin typeface="Walbaum Display"/>
          </a:endParaRPr>
        </a:p>
      </dsp:txBody>
      <dsp:txXfrm>
        <a:off x="619211" y="2309804"/>
        <a:ext cx="1692873" cy="479969"/>
      </dsp:txXfrm>
    </dsp:sp>
    <dsp:sp modelId="{8A375649-83FF-45E7-BDD0-E9E4E3946A51}">
      <dsp:nvSpPr>
        <dsp:cNvPr id="0" name=""/>
        <dsp:cNvSpPr/>
      </dsp:nvSpPr>
      <dsp:spPr>
        <a:xfrm rot="5400000">
          <a:off x="1370054" y="2817451"/>
          <a:ext cx="191187" cy="2294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396821" y="2836569"/>
        <a:ext cx="137654" cy="133831"/>
      </dsp:txXfrm>
    </dsp:sp>
    <dsp:sp modelId="{B7FAE861-DB44-442F-848E-47C84FF43233}">
      <dsp:nvSpPr>
        <dsp:cNvPr id="0" name=""/>
        <dsp:cNvSpPr/>
      </dsp:nvSpPr>
      <dsp:spPr>
        <a:xfrm>
          <a:off x="604279" y="3059622"/>
          <a:ext cx="1722737" cy="509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Sort Nodes by Frequency</a:t>
          </a:r>
          <a:endParaRPr lang="en-US" sz="1200" b="0" kern="1200" dirty="0">
            <a:latin typeface="Walbaum Display"/>
          </a:endParaRPr>
        </a:p>
      </dsp:txBody>
      <dsp:txXfrm>
        <a:off x="619211" y="3074554"/>
        <a:ext cx="1692873" cy="479969"/>
      </dsp:txXfrm>
    </dsp:sp>
    <dsp:sp modelId="{E7423BCD-4959-4DE7-A726-59C07F85F369}">
      <dsp:nvSpPr>
        <dsp:cNvPr id="0" name=""/>
        <dsp:cNvSpPr/>
      </dsp:nvSpPr>
      <dsp:spPr>
        <a:xfrm rot="5400000">
          <a:off x="1370054" y="3582201"/>
          <a:ext cx="191187" cy="2294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396821" y="3601319"/>
        <a:ext cx="137654" cy="133831"/>
      </dsp:txXfrm>
    </dsp:sp>
    <dsp:sp modelId="{53F404BC-1347-40C2-9651-8330AC0CBB90}">
      <dsp:nvSpPr>
        <dsp:cNvPr id="0" name=""/>
        <dsp:cNvSpPr/>
      </dsp:nvSpPr>
      <dsp:spPr>
        <a:xfrm>
          <a:off x="604279" y="3824372"/>
          <a:ext cx="1722737" cy="509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Build </a:t>
          </a:r>
          <a:r>
            <a:rPr lang="en-US" sz="1200" b="0" kern="1200" dirty="0">
              <a:latin typeface="Walbaum Display"/>
            </a:rPr>
            <a:t>Huffman Tree</a:t>
          </a:r>
        </a:p>
      </dsp:txBody>
      <dsp:txXfrm>
        <a:off x="619211" y="3839304"/>
        <a:ext cx="1692873" cy="479969"/>
      </dsp:txXfrm>
    </dsp:sp>
    <dsp:sp modelId="{B4E5EC33-0CD7-4CE1-B02B-6DB668418953}">
      <dsp:nvSpPr>
        <dsp:cNvPr id="0" name=""/>
        <dsp:cNvSpPr/>
      </dsp:nvSpPr>
      <dsp:spPr>
        <a:xfrm rot="5400000">
          <a:off x="1370054" y="4346951"/>
          <a:ext cx="191187" cy="2294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396821" y="4366069"/>
        <a:ext cx="137654" cy="133831"/>
      </dsp:txXfrm>
    </dsp:sp>
    <dsp:sp modelId="{15FE27A7-3593-47C4-975E-78CC3AFE4839}">
      <dsp:nvSpPr>
        <dsp:cNvPr id="0" name=""/>
        <dsp:cNvSpPr/>
      </dsp:nvSpPr>
      <dsp:spPr>
        <a:xfrm>
          <a:off x="604279" y="4589122"/>
          <a:ext cx="1722737" cy="509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Create Internal Node with Two Smallest Nodes</a:t>
          </a:r>
          <a:endParaRPr lang="en-US" sz="1200" b="0" kern="1200" dirty="0">
            <a:latin typeface="Walbaum Display"/>
          </a:endParaRPr>
        </a:p>
      </dsp:txBody>
      <dsp:txXfrm>
        <a:off x="619211" y="4604054"/>
        <a:ext cx="1692873" cy="4799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A50ED-92D4-458C-AB3B-7EE723C64E46}">
      <dsp:nvSpPr>
        <dsp:cNvPr id="0" name=""/>
        <dsp:cNvSpPr/>
      </dsp:nvSpPr>
      <dsp:spPr>
        <a:xfrm>
          <a:off x="603711" y="622"/>
          <a:ext cx="1723873" cy="509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Insert Internal Node Back into List</a:t>
          </a:r>
          <a:r>
            <a:rPr lang="en-US" sz="1200" b="0" kern="1200" dirty="0">
              <a:latin typeface="Walbaum Display"/>
            </a:rPr>
            <a:t> </a:t>
          </a:r>
          <a:endParaRPr lang="en-US" sz="1200" b="0" kern="1200" dirty="0"/>
        </a:p>
      </dsp:txBody>
      <dsp:txXfrm>
        <a:off x="618643" y="15554"/>
        <a:ext cx="1694009" cy="479969"/>
      </dsp:txXfrm>
    </dsp:sp>
    <dsp:sp modelId="{2D3BCCD8-3693-4447-8D0B-34BA0629F552}">
      <dsp:nvSpPr>
        <dsp:cNvPr id="0" name=""/>
        <dsp:cNvSpPr/>
      </dsp:nvSpPr>
      <dsp:spPr>
        <a:xfrm rot="5400000">
          <a:off x="1370054" y="523201"/>
          <a:ext cx="191187" cy="2294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396821" y="542319"/>
        <a:ext cx="137654" cy="133831"/>
      </dsp:txXfrm>
    </dsp:sp>
    <dsp:sp modelId="{8627F13D-075F-4A49-97BB-66756BBB87B2}">
      <dsp:nvSpPr>
        <dsp:cNvPr id="0" name=""/>
        <dsp:cNvSpPr/>
      </dsp:nvSpPr>
      <dsp:spPr>
        <a:xfrm>
          <a:off x="603711" y="765372"/>
          <a:ext cx="1723873" cy="509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Generate Huffman Codes </a:t>
          </a:r>
        </a:p>
      </dsp:txBody>
      <dsp:txXfrm>
        <a:off x="618643" y="780304"/>
        <a:ext cx="1694009" cy="479969"/>
      </dsp:txXfrm>
    </dsp:sp>
    <dsp:sp modelId="{22A8D7F2-A8D0-419B-BAE1-27B8C33D15F1}">
      <dsp:nvSpPr>
        <dsp:cNvPr id="0" name=""/>
        <dsp:cNvSpPr/>
      </dsp:nvSpPr>
      <dsp:spPr>
        <a:xfrm rot="5400000">
          <a:off x="1370054" y="1287951"/>
          <a:ext cx="191187" cy="2294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396821" y="1307069"/>
        <a:ext cx="137654" cy="133831"/>
      </dsp:txXfrm>
    </dsp:sp>
    <dsp:sp modelId="{105329D9-725A-4E66-A1B6-CB1641252068}">
      <dsp:nvSpPr>
        <dsp:cNvPr id="0" name=""/>
        <dsp:cNvSpPr/>
      </dsp:nvSpPr>
      <dsp:spPr>
        <a:xfrm>
          <a:off x="603711" y="1530122"/>
          <a:ext cx="1723873" cy="509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Display Results </a:t>
          </a:r>
        </a:p>
      </dsp:txBody>
      <dsp:txXfrm>
        <a:off x="618643" y="1545054"/>
        <a:ext cx="1694009" cy="479969"/>
      </dsp:txXfrm>
    </dsp:sp>
    <dsp:sp modelId="{3C9C287C-E779-48BF-93CD-7FF7CC1F6370}">
      <dsp:nvSpPr>
        <dsp:cNvPr id="0" name=""/>
        <dsp:cNvSpPr/>
      </dsp:nvSpPr>
      <dsp:spPr>
        <a:xfrm rot="5400000">
          <a:off x="1370054" y="2052701"/>
          <a:ext cx="191187" cy="2294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396821" y="2071819"/>
        <a:ext cx="137654" cy="133831"/>
      </dsp:txXfrm>
    </dsp:sp>
    <dsp:sp modelId="{BBBF2946-2E8C-4EAB-A326-FC8C1A724C61}">
      <dsp:nvSpPr>
        <dsp:cNvPr id="0" name=""/>
        <dsp:cNvSpPr/>
      </dsp:nvSpPr>
      <dsp:spPr>
        <a:xfrm>
          <a:off x="603711" y="2294872"/>
          <a:ext cx="1723873" cy="509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Exit or Compress </a:t>
          </a:r>
          <a:r>
            <a:rPr lang="en-US" sz="1200" b="0" kern="1200" dirty="0">
              <a:latin typeface="Walbaum Display"/>
            </a:rPr>
            <a:t>Another Image</a:t>
          </a:r>
          <a:r>
            <a:rPr lang="en-US" sz="1200" b="0" kern="1200" dirty="0"/>
            <a:t>?</a:t>
          </a:r>
          <a:r>
            <a:rPr lang="en-US" sz="1200" b="0" kern="1200" dirty="0">
              <a:latin typeface="Walbaum Display"/>
            </a:rPr>
            <a:t> </a:t>
          </a:r>
        </a:p>
      </dsp:txBody>
      <dsp:txXfrm>
        <a:off x="618643" y="2309804"/>
        <a:ext cx="1694009" cy="479969"/>
      </dsp:txXfrm>
    </dsp:sp>
    <dsp:sp modelId="{8A375649-83FF-45E7-BDD0-E9E4E3946A51}">
      <dsp:nvSpPr>
        <dsp:cNvPr id="0" name=""/>
        <dsp:cNvSpPr/>
      </dsp:nvSpPr>
      <dsp:spPr>
        <a:xfrm rot="5400000">
          <a:off x="1370054" y="2817451"/>
          <a:ext cx="191187" cy="2294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396821" y="2836569"/>
        <a:ext cx="137654" cy="133831"/>
      </dsp:txXfrm>
    </dsp:sp>
    <dsp:sp modelId="{B7FAE861-DB44-442F-848E-47C84FF43233}">
      <dsp:nvSpPr>
        <dsp:cNvPr id="0" name=""/>
        <dsp:cNvSpPr/>
      </dsp:nvSpPr>
      <dsp:spPr>
        <a:xfrm>
          <a:off x="603711" y="3059622"/>
          <a:ext cx="1723873" cy="509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Exit</a:t>
          </a:r>
          <a:endParaRPr lang="en-US" sz="1200" b="0" kern="1200" dirty="0">
            <a:latin typeface="Walbaum Display"/>
          </a:endParaRPr>
        </a:p>
      </dsp:txBody>
      <dsp:txXfrm>
        <a:off x="618643" y="3074554"/>
        <a:ext cx="1694009" cy="479969"/>
      </dsp:txXfrm>
    </dsp:sp>
    <dsp:sp modelId="{E7423BCD-4959-4DE7-A726-59C07F85F369}">
      <dsp:nvSpPr>
        <dsp:cNvPr id="0" name=""/>
        <dsp:cNvSpPr/>
      </dsp:nvSpPr>
      <dsp:spPr>
        <a:xfrm rot="5400000">
          <a:off x="1370054" y="3582201"/>
          <a:ext cx="191187" cy="2294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396821" y="3601319"/>
        <a:ext cx="137654" cy="133831"/>
      </dsp:txXfrm>
    </dsp:sp>
    <dsp:sp modelId="{53F404BC-1347-40C2-9651-8330AC0CBB90}">
      <dsp:nvSpPr>
        <dsp:cNvPr id="0" name=""/>
        <dsp:cNvSpPr/>
      </dsp:nvSpPr>
      <dsp:spPr>
        <a:xfrm>
          <a:off x="603711" y="3824372"/>
          <a:ext cx="1723873" cy="509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End</a:t>
          </a:r>
          <a:endParaRPr lang="en-US" sz="1200" b="0" kern="1200" dirty="0">
            <a:latin typeface="Walbaum Display"/>
          </a:endParaRPr>
        </a:p>
      </dsp:txBody>
      <dsp:txXfrm>
        <a:off x="618643" y="3839304"/>
        <a:ext cx="1694009" cy="479969"/>
      </dsp:txXfrm>
    </dsp:sp>
    <dsp:sp modelId="{B4E5EC33-0CD7-4CE1-B02B-6DB668418953}">
      <dsp:nvSpPr>
        <dsp:cNvPr id="0" name=""/>
        <dsp:cNvSpPr/>
      </dsp:nvSpPr>
      <dsp:spPr>
        <a:xfrm rot="5400000">
          <a:off x="1370054" y="4346951"/>
          <a:ext cx="191187" cy="2294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396821" y="4366069"/>
        <a:ext cx="137654" cy="133831"/>
      </dsp:txXfrm>
    </dsp:sp>
    <dsp:sp modelId="{15FE27A7-3593-47C4-975E-78CC3AFE4839}">
      <dsp:nvSpPr>
        <dsp:cNvPr id="0" name=""/>
        <dsp:cNvSpPr/>
      </dsp:nvSpPr>
      <dsp:spPr>
        <a:xfrm>
          <a:off x="603711" y="4589122"/>
          <a:ext cx="1723873" cy="509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Create Internal Node with Two Smallest Nodes</a:t>
          </a:r>
          <a:endParaRPr lang="en-US" sz="1200" b="0" kern="1200" dirty="0">
            <a:latin typeface="Walbaum Display"/>
          </a:endParaRPr>
        </a:p>
      </dsp:txBody>
      <dsp:txXfrm>
        <a:off x="618643" y="4604054"/>
        <a:ext cx="1694009" cy="4799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B4963-3FE3-4C79-ACD8-2365E990735F}">
      <dsp:nvSpPr>
        <dsp:cNvPr id="0" name=""/>
        <dsp:cNvSpPr/>
      </dsp:nvSpPr>
      <dsp:spPr>
        <a:xfrm>
          <a:off x="0" y="678179"/>
          <a:ext cx="1534584" cy="90423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ED723-1919-4798-BBC3-094AC2F9CFFA}">
      <dsp:nvSpPr>
        <dsp:cNvPr id="0" name=""/>
        <dsp:cNvSpPr/>
      </dsp:nvSpPr>
      <dsp:spPr>
        <a:xfrm>
          <a:off x="0" y="0"/>
          <a:ext cx="1381125" cy="904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Walbaum Display"/>
            </a:rPr>
            <a:t> </a:t>
          </a:r>
          <a:endParaRPr lang="en-US" sz="3000" kern="1200" dirty="0"/>
        </a:p>
      </dsp:txBody>
      <dsp:txXfrm>
        <a:off x="0" y="0"/>
        <a:ext cx="1381125" cy="904239"/>
      </dsp:txXfrm>
    </dsp:sp>
    <dsp:sp modelId="{A1CAA207-1668-42E3-9974-1CF7EB0E407E}">
      <dsp:nvSpPr>
        <dsp:cNvPr id="0" name=""/>
        <dsp:cNvSpPr/>
      </dsp:nvSpPr>
      <dsp:spPr>
        <a:xfrm>
          <a:off x="577532" y="1017269"/>
          <a:ext cx="226059" cy="2260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6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0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1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9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8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1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6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7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6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2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2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4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IMAGE COMPRESSION USING HUFFMAN CODING-DAVID HUFFMAN.</a:t>
            </a:r>
          </a:p>
          <a:p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41644"/>
            <a:ext cx="9144000" cy="1872020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Course: Data Structures-ce386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Group Members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[Name]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[name]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[name]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1DBA-2244-02BE-CA48-BB354B0D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691" y="545912"/>
            <a:ext cx="10523867" cy="65209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Flowchart for Huffman encoding algorithm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81393C6-95EE-3BD8-6208-4383FAD8E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115309"/>
              </p:ext>
            </p:extLst>
          </p:nvPr>
        </p:nvGraphicFramePr>
        <p:xfrm>
          <a:off x="2519269" y="1310747"/>
          <a:ext cx="2931297" cy="5099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85A77-8A93-32AD-C0F9-50F0A61A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A1BA-419A-4F29-A885-4CAFCE822752}" type="datetime1"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A7022-03E6-A78B-AAAA-471A674F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C767B-8468-06FB-4BE1-8C6EE8B3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</a:t>
            </a:fld>
            <a:endParaRPr lang="en-US" dirty="0"/>
          </a:p>
        </p:txBody>
      </p:sp>
      <p:graphicFrame>
        <p:nvGraphicFramePr>
          <p:cNvPr id="731" name="Content Placeholder 6">
            <a:extLst>
              <a:ext uri="{FF2B5EF4-FFF2-40B4-BE49-F238E27FC236}">
                <a16:creationId xmlns:a16="http://schemas.microsoft.com/office/drawing/2014/main" id="{E9F8F6B2-5654-8A24-C6F2-B46134F09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905710"/>
              </p:ext>
            </p:extLst>
          </p:nvPr>
        </p:nvGraphicFramePr>
        <p:xfrm>
          <a:off x="5846668" y="1293814"/>
          <a:ext cx="2931297" cy="5099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60" name="Diagram 1459">
            <a:extLst>
              <a:ext uri="{FF2B5EF4-FFF2-40B4-BE49-F238E27FC236}">
                <a16:creationId xmlns:a16="http://schemas.microsoft.com/office/drawing/2014/main" id="{CCEF47CE-6E8A-4C9B-4FE0-CAA4EC1C1C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0923833"/>
              </p:ext>
            </p:extLst>
          </p:nvPr>
        </p:nvGraphicFramePr>
        <p:xfrm>
          <a:off x="4794249" y="2224617"/>
          <a:ext cx="1534584" cy="226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34169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A081-46EE-26F6-A1A9-599CE792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444472"/>
            <a:ext cx="10564802" cy="64770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Solution to Appendix-A: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+mj-lt"/>
                <a:cs typeface="+mj-lt"/>
              </a:rPr>
              <a:t>I1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+mj-lt"/>
                <a:cs typeface="+mj-lt"/>
              </a:rPr>
              <a:t> 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05D6C4-9F9F-0319-56C0-31CA362CC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059559"/>
              </p:ext>
            </p:extLst>
          </p:nvPr>
        </p:nvGraphicFramePr>
        <p:xfrm>
          <a:off x="2344379" y="3710168"/>
          <a:ext cx="312022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110">
                  <a:extLst>
                    <a:ext uri="{9D8B030D-6E8A-4147-A177-3AD203B41FA5}">
                      <a16:colId xmlns:a16="http://schemas.microsoft.com/office/drawing/2014/main" val="2383842393"/>
                    </a:ext>
                  </a:extLst>
                </a:gridCol>
                <a:gridCol w="1560110">
                  <a:extLst>
                    <a:ext uri="{9D8B030D-6E8A-4147-A177-3AD203B41FA5}">
                      <a16:colId xmlns:a16="http://schemas.microsoft.com/office/drawing/2014/main" val="3434843344"/>
                    </a:ext>
                  </a:extLst>
                </a:gridCol>
              </a:tblGrid>
              <a:tr h="5158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bg1"/>
                          </a:solidFill>
                          <a:latin typeface="Aptos Light"/>
                        </a:rPr>
                        <a:t>Pixel Intensity Value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bg1"/>
                          </a:solidFill>
                          <a:latin typeface="Aptos Light"/>
                        </a:rPr>
                        <a:t>Frequency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55507"/>
                  </a:ext>
                </a:extLst>
              </a:tr>
              <a:tr h="2901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23287"/>
                  </a:ext>
                </a:extLst>
              </a:tr>
              <a:tr h="2901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82162"/>
                  </a:ext>
                </a:extLst>
              </a:tr>
              <a:tr h="2901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500354"/>
                  </a:ext>
                </a:extLst>
              </a:tr>
              <a:tr h="2901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261043"/>
                  </a:ext>
                </a:extLst>
              </a:tr>
              <a:tr h="2901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8745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3832-40BE-BE77-815C-7258DC3A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87D0-2C9C-4267-B33E-4AAFFEEA5E8B}" type="datetime1"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8150F-7E9F-A09D-C602-04F61A9F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DA4C-3CF8-48CA-7A5C-B1F76A1E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3</a:t>
            </a:fld>
            <a:endParaRPr lang="en-US" dirty="0"/>
          </a:p>
        </p:txBody>
      </p:sp>
      <p:pic>
        <p:nvPicPr>
          <p:cNvPr id="20" name="Picture 19" descr="A grid of numbers with black numbers&#10;&#10;Description automatically generated">
            <a:extLst>
              <a:ext uri="{FF2B5EF4-FFF2-40B4-BE49-F238E27FC236}">
                <a16:creationId xmlns:a16="http://schemas.microsoft.com/office/drawing/2014/main" id="{4EE6F38A-6C67-5A0B-343B-9AD5AC67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37" y="1244270"/>
            <a:ext cx="2829824" cy="1867798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234794A3-9822-1575-DC2A-288D117AB10E}"/>
              </a:ext>
            </a:extLst>
          </p:cNvPr>
          <p:cNvSpPr txBox="1">
            <a:spLocks/>
          </p:cNvSpPr>
          <p:nvPr/>
        </p:nvSpPr>
        <p:spPr>
          <a:xfrm>
            <a:off x="6124753" y="3714172"/>
            <a:ext cx="2228493" cy="21883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The uncompressed image will take 5 x 5 x 8 = 200 bits of storage. Table-1: Pixel Intensity Value and Frequency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 descr="A drawing of a diagram&#10;&#10;Description automatically generated">
            <a:extLst>
              <a:ext uri="{FF2B5EF4-FFF2-40B4-BE49-F238E27FC236}">
                <a16:creationId xmlns:a16="http://schemas.microsoft.com/office/drawing/2014/main" id="{2C46F989-A5A1-C789-0012-643DFC158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311" y="1086117"/>
            <a:ext cx="3685000" cy="2644176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FF4A85A-52BE-8E89-95F7-7741B7661C93}"/>
              </a:ext>
            </a:extLst>
          </p:cNvPr>
          <p:cNvSpPr txBox="1">
            <a:spLocks/>
          </p:cNvSpPr>
          <p:nvPr/>
        </p:nvSpPr>
        <p:spPr>
          <a:xfrm>
            <a:off x="9836404" y="1119579"/>
            <a:ext cx="158155" cy="26052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Huffman 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Tree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21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7856-53B9-0DA5-56D2-002AEFF0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Result: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5BD6-D1A7-0664-3F32-BFAA94FB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04F4-14AD-4FE5-BEE4-B4D470DF9065}" type="datetime1">
              <a:t>7/9/2024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0649-766A-D61E-780D-BF6A95BC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E7545-91B0-5E9C-4C07-BA62C928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4</a:t>
            </a:fld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1F8C496-0B6F-17D9-0B08-EB389E434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687550"/>
              </p:ext>
            </p:extLst>
          </p:nvPr>
        </p:nvGraphicFramePr>
        <p:xfrm>
          <a:off x="877738" y="2252070"/>
          <a:ext cx="6764860" cy="28176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1215">
                  <a:extLst>
                    <a:ext uri="{9D8B030D-6E8A-4147-A177-3AD203B41FA5}">
                      <a16:colId xmlns:a16="http://schemas.microsoft.com/office/drawing/2014/main" val="3925893368"/>
                    </a:ext>
                  </a:extLst>
                </a:gridCol>
                <a:gridCol w="1691215">
                  <a:extLst>
                    <a:ext uri="{9D8B030D-6E8A-4147-A177-3AD203B41FA5}">
                      <a16:colId xmlns:a16="http://schemas.microsoft.com/office/drawing/2014/main" val="3154059753"/>
                    </a:ext>
                  </a:extLst>
                </a:gridCol>
                <a:gridCol w="1691215">
                  <a:extLst>
                    <a:ext uri="{9D8B030D-6E8A-4147-A177-3AD203B41FA5}">
                      <a16:colId xmlns:a16="http://schemas.microsoft.com/office/drawing/2014/main" val="1402900932"/>
                    </a:ext>
                  </a:extLst>
                </a:gridCol>
                <a:gridCol w="1691215">
                  <a:extLst>
                    <a:ext uri="{9D8B030D-6E8A-4147-A177-3AD203B41FA5}">
                      <a16:colId xmlns:a16="http://schemas.microsoft.com/office/drawing/2014/main" val="1627089224"/>
                    </a:ext>
                  </a:extLst>
                </a:gridCol>
              </a:tblGrid>
              <a:tr h="730502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0" kern="1200" dirty="0">
                          <a:solidFill>
                            <a:srgbClr val="FFFFFF"/>
                          </a:solidFill>
                          <a:effectLst/>
                          <a:latin typeface="Aptos Light"/>
                          <a:ea typeface="+mn-ea"/>
                          <a:cs typeface="+mn-cs"/>
                        </a:rPr>
                        <a:t>Pixel Intensity Value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B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0" kern="1200" dirty="0">
                          <a:solidFill>
                            <a:srgbClr val="FFFFFF"/>
                          </a:solidFill>
                          <a:effectLst/>
                          <a:latin typeface="Aptos Light"/>
                          <a:ea typeface="+mn-ea"/>
                          <a:cs typeface="+mn-cs"/>
                        </a:rPr>
                        <a:t>Frequency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B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0" kern="1200" dirty="0">
                          <a:solidFill>
                            <a:srgbClr val="FFFFFF"/>
                          </a:solidFill>
                          <a:effectLst/>
                          <a:latin typeface="Aptos Light"/>
                          <a:ea typeface="+mn-ea"/>
                          <a:cs typeface="+mn-cs"/>
                        </a:rPr>
                        <a:t>Code-word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B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0" kern="1200" dirty="0">
                          <a:solidFill>
                            <a:srgbClr val="FFFFFF"/>
                          </a:solidFill>
                          <a:effectLst/>
                          <a:latin typeface="Aptos Ligh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B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66713"/>
                  </a:ext>
                </a:extLst>
              </a:tr>
              <a:tr h="417429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9*2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54387"/>
                  </a:ext>
                </a:extLst>
              </a:tr>
              <a:tr h="417429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6*2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50897"/>
                  </a:ext>
                </a:extLst>
              </a:tr>
              <a:tr h="417429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5*2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605006"/>
                  </a:ext>
                </a:extLst>
              </a:tr>
              <a:tr h="417429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4*3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587651"/>
                  </a:ext>
                </a:extLst>
              </a:tr>
              <a:tr h="417429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1*3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341422"/>
                  </a:ext>
                </a:extLst>
              </a:tr>
            </a:tbl>
          </a:graphicData>
        </a:graphic>
      </p:graphicFrame>
      <p:sp>
        <p:nvSpPr>
          <p:cNvPr id="13" name="Subtitle 2">
            <a:extLst>
              <a:ext uri="{FF2B5EF4-FFF2-40B4-BE49-F238E27FC236}">
                <a16:creationId xmlns:a16="http://schemas.microsoft.com/office/drawing/2014/main" id="{79E0CF8C-B277-37D5-4735-27D2FA2677EA}"/>
              </a:ext>
            </a:extLst>
          </p:cNvPr>
          <p:cNvSpPr txBox="1">
            <a:spLocks/>
          </p:cNvSpPr>
          <p:nvPr/>
        </p:nvSpPr>
        <p:spPr>
          <a:xfrm>
            <a:off x="7791628" y="2361801"/>
            <a:ext cx="3680605" cy="2662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Finally, the 200-bit image will be compressed to 9x2 + 6x2 + 5x2 + 4x3 + 1x3 = 55 bits, which is about 6 bytes compared to 36 bytes in the original image. And the height of tree is 4 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65C72AD-1D20-0881-FF1D-B57367F6C0D2}"/>
              </a:ext>
            </a:extLst>
          </p:cNvPr>
          <p:cNvSpPr txBox="1">
            <a:spLocks/>
          </p:cNvSpPr>
          <p:nvPr/>
        </p:nvSpPr>
        <p:spPr>
          <a:xfrm>
            <a:off x="876120" y="5251649"/>
            <a:ext cx="4572001" cy="477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Table-2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 Huffman Codes and Sizes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8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EFD-A670-17BF-0E85-0DB62010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F2B3-DA40-47A1-BF18-5220E931BD00}" type="datetime1">
              <a:t>7/9/2024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8261F5-BFCD-7CCE-7DFA-A9D56C56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444472"/>
            <a:ext cx="10564802" cy="64770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Solution to Appendix-A: I2</a:t>
            </a: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C08973F3-05F7-17B0-A369-10AA47180D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394522"/>
              </p:ext>
            </p:extLst>
          </p:nvPr>
        </p:nvGraphicFramePr>
        <p:xfrm>
          <a:off x="2344379" y="3710168"/>
          <a:ext cx="312022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110">
                  <a:extLst>
                    <a:ext uri="{9D8B030D-6E8A-4147-A177-3AD203B41FA5}">
                      <a16:colId xmlns:a16="http://schemas.microsoft.com/office/drawing/2014/main" val="2383842393"/>
                    </a:ext>
                  </a:extLst>
                </a:gridCol>
                <a:gridCol w="1560110">
                  <a:extLst>
                    <a:ext uri="{9D8B030D-6E8A-4147-A177-3AD203B41FA5}">
                      <a16:colId xmlns:a16="http://schemas.microsoft.com/office/drawing/2014/main" val="3434843344"/>
                    </a:ext>
                  </a:extLst>
                </a:gridCol>
              </a:tblGrid>
              <a:tr h="5158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bg1"/>
                          </a:solidFill>
                          <a:latin typeface="Aptos Light"/>
                        </a:rPr>
                        <a:t>Pixel Intensity Value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bg1"/>
                          </a:solidFill>
                          <a:latin typeface="Aptos Light"/>
                        </a:rPr>
                        <a:t>Frequency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55507"/>
                  </a:ext>
                </a:extLst>
              </a:tr>
              <a:tr h="2901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23287"/>
                  </a:ext>
                </a:extLst>
              </a:tr>
              <a:tr h="2901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82162"/>
                  </a:ext>
                </a:extLst>
              </a:tr>
              <a:tr h="2901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500354"/>
                  </a:ext>
                </a:extLst>
              </a:tr>
              <a:tr h="2901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261043"/>
                  </a:ext>
                </a:extLst>
              </a:tr>
              <a:tr h="2901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87455"/>
                  </a:ext>
                </a:extLst>
              </a:tr>
            </a:tbl>
          </a:graphicData>
        </a:graphic>
      </p:graphicFrame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17E4E69-FDA3-7280-C8A9-5F79DFB6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9456C8-5F43-E097-7568-D153F473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fld id="{5E4DE196-8A13-4FF7-A07E-102851959EAB}" type="slidenum">
              <a:rPr lang="en-US" dirty="0"/>
              <a:t>5</a:t>
            </a:fld>
            <a:endParaRPr lang="en-US" dirty="0"/>
          </a:p>
        </p:txBody>
      </p:sp>
      <p:pic>
        <p:nvPicPr>
          <p:cNvPr id="16" name="Picture 15" descr="A grid of numbers with black numbers&#10;&#10;Description automatically generated">
            <a:extLst>
              <a:ext uri="{FF2B5EF4-FFF2-40B4-BE49-F238E27FC236}">
                <a16:creationId xmlns:a16="http://schemas.microsoft.com/office/drawing/2014/main" id="{2CB338DE-DB00-9168-E56E-871C394BE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37" y="1286775"/>
            <a:ext cx="2887334" cy="1998448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3AEE1D85-C3DD-5BF1-B47A-5A16334AADCD}"/>
              </a:ext>
            </a:extLst>
          </p:cNvPr>
          <p:cNvSpPr txBox="1">
            <a:spLocks/>
          </p:cNvSpPr>
          <p:nvPr/>
        </p:nvSpPr>
        <p:spPr>
          <a:xfrm>
            <a:off x="6124753" y="3714172"/>
            <a:ext cx="2228493" cy="21883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The uncompressed image will take 6 x 6 x 8 = 288 bits of storage. Table-1: Pixel Intensity Value and Frequency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 descr="A drawing of circles and numbers&#10;&#10;Description automatically generated">
            <a:extLst>
              <a:ext uri="{FF2B5EF4-FFF2-40B4-BE49-F238E27FC236}">
                <a16:creationId xmlns:a16="http://schemas.microsoft.com/office/drawing/2014/main" id="{8CE91A3F-9A1F-7672-16C9-5666375BB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311" y="1141486"/>
            <a:ext cx="3685000" cy="253343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3A85064B-685A-C9D0-59F7-07C94077B217}"/>
              </a:ext>
            </a:extLst>
          </p:cNvPr>
          <p:cNvSpPr txBox="1">
            <a:spLocks/>
          </p:cNvSpPr>
          <p:nvPr/>
        </p:nvSpPr>
        <p:spPr>
          <a:xfrm>
            <a:off x="9836404" y="1075405"/>
            <a:ext cx="158155" cy="26052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Huffman 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Tree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95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1A91A-11A4-E497-360E-5944289A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3566-9441-4568-92B8-EE0D7C40000C}" type="datetime1">
              <a:t>7/9/2024</a:t>
            </a:fld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63B352AB-AA09-BE5A-BB84-8E1A8876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Result:</a:t>
            </a:r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DF2DDF55-DEF3-A462-B5D2-377CCA06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F3FDDD3D-D272-486F-7822-D6EC2B4A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fld id="{5E4DE196-8A13-4FF7-A07E-102851959EAB}" type="slidenum">
              <a:rPr lang="en-US" dirty="0"/>
              <a:t>6</a:t>
            </a:fld>
            <a:endParaRPr lang="en-US" dirty="0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4FD1525-B0A9-EBC4-AEAC-265040063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46996"/>
              </p:ext>
            </p:extLst>
          </p:nvPr>
        </p:nvGraphicFramePr>
        <p:xfrm>
          <a:off x="877738" y="2252070"/>
          <a:ext cx="6764860" cy="28176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1215">
                  <a:extLst>
                    <a:ext uri="{9D8B030D-6E8A-4147-A177-3AD203B41FA5}">
                      <a16:colId xmlns:a16="http://schemas.microsoft.com/office/drawing/2014/main" val="3925893368"/>
                    </a:ext>
                  </a:extLst>
                </a:gridCol>
                <a:gridCol w="1691215">
                  <a:extLst>
                    <a:ext uri="{9D8B030D-6E8A-4147-A177-3AD203B41FA5}">
                      <a16:colId xmlns:a16="http://schemas.microsoft.com/office/drawing/2014/main" val="3154059753"/>
                    </a:ext>
                  </a:extLst>
                </a:gridCol>
                <a:gridCol w="1691215">
                  <a:extLst>
                    <a:ext uri="{9D8B030D-6E8A-4147-A177-3AD203B41FA5}">
                      <a16:colId xmlns:a16="http://schemas.microsoft.com/office/drawing/2014/main" val="1402900932"/>
                    </a:ext>
                  </a:extLst>
                </a:gridCol>
                <a:gridCol w="1691215">
                  <a:extLst>
                    <a:ext uri="{9D8B030D-6E8A-4147-A177-3AD203B41FA5}">
                      <a16:colId xmlns:a16="http://schemas.microsoft.com/office/drawing/2014/main" val="1627089224"/>
                    </a:ext>
                  </a:extLst>
                </a:gridCol>
              </a:tblGrid>
              <a:tr h="730502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0" kern="1200" dirty="0">
                          <a:solidFill>
                            <a:srgbClr val="FFFFFF"/>
                          </a:solidFill>
                          <a:effectLst/>
                          <a:latin typeface="Aptos Light"/>
                          <a:ea typeface="+mn-ea"/>
                          <a:cs typeface="+mn-cs"/>
                        </a:rPr>
                        <a:t>Pixel Intensity Value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B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0" kern="1200" dirty="0">
                          <a:solidFill>
                            <a:srgbClr val="FFFFFF"/>
                          </a:solidFill>
                          <a:effectLst/>
                          <a:latin typeface="Aptos Light"/>
                          <a:ea typeface="+mn-ea"/>
                          <a:cs typeface="+mn-cs"/>
                        </a:rPr>
                        <a:t>Frequency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B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0" kern="1200" dirty="0">
                          <a:solidFill>
                            <a:srgbClr val="FFFFFF"/>
                          </a:solidFill>
                          <a:effectLst/>
                          <a:latin typeface="Aptos Light"/>
                          <a:ea typeface="+mn-ea"/>
                          <a:cs typeface="+mn-cs"/>
                        </a:rPr>
                        <a:t>Code-word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B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0" kern="1200" dirty="0">
                          <a:solidFill>
                            <a:srgbClr val="FFFFFF"/>
                          </a:solidFill>
                          <a:effectLst/>
                          <a:latin typeface="Aptos Ligh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B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66713"/>
                  </a:ext>
                </a:extLst>
              </a:tr>
              <a:tr h="417429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16*1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54387"/>
                  </a:ext>
                </a:extLst>
              </a:tr>
              <a:tr h="417429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7*3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50897"/>
                  </a:ext>
                </a:extLst>
              </a:tr>
              <a:tr h="417429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5*3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605006"/>
                  </a:ext>
                </a:extLst>
              </a:tr>
              <a:tr h="417429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5*3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587651"/>
                  </a:ext>
                </a:extLst>
              </a:tr>
              <a:tr h="417429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011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3*3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341422"/>
                  </a:ext>
                </a:extLst>
              </a:tr>
            </a:tbl>
          </a:graphicData>
        </a:graphic>
      </p:graphicFrame>
      <p:sp>
        <p:nvSpPr>
          <p:cNvPr id="42" name="Subtitle 2">
            <a:extLst>
              <a:ext uri="{FF2B5EF4-FFF2-40B4-BE49-F238E27FC236}">
                <a16:creationId xmlns:a16="http://schemas.microsoft.com/office/drawing/2014/main" id="{355A067B-8A0B-FE5A-8014-7D835F86116B}"/>
              </a:ext>
            </a:extLst>
          </p:cNvPr>
          <p:cNvSpPr txBox="1">
            <a:spLocks/>
          </p:cNvSpPr>
          <p:nvPr/>
        </p:nvSpPr>
        <p:spPr>
          <a:xfrm>
            <a:off x="7791628" y="2361801"/>
            <a:ext cx="3680605" cy="2662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Finally, the 200-bit image will be compressed to 16x1 + 7x3 + 5x3 + 5x3 + 3x3 = 76 bits, which is about 5 bytes compared to 25 bytes in the original image. And the height of tree is 4 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EA62D7D-51D3-EEAE-A896-45BB20864EBF}"/>
              </a:ext>
            </a:extLst>
          </p:cNvPr>
          <p:cNvSpPr txBox="1">
            <a:spLocks/>
          </p:cNvSpPr>
          <p:nvPr/>
        </p:nvSpPr>
        <p:spPr>
          <a:xfrm>
            <a:off x="876120" y="5251649"/>
            <a:ext cx="4572001" cy="477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Table-2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 Huffman Codes and Sizes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8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C2B3-E7B2-83AF-245D-0A4A8D64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E9BD-D1F8-4012-A1C2-1DAF96CD2ED9}" type="datetime1">
              <a:t>7/9/2024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8AB1C4-1B52-1199-3956-F8B77A51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444472"/>
            <a:ext cx="10564802" cy="64770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Solution to Appendix-A: I3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1D0E63E-7D3F-A9F8-6E73-E2DF629D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pic>
        <p:nvPicPr>
          <p:cNvPr id="16" name="Picture 15" descr="A grid of numbers with black numbers&#10;&#10;Description automatically generated">
            <a:extLst>
              <a:ext uri="{FF2B5EF4-FFF2-40B4-BE49-F238E27FC236}">
                <a16:creationId xmlns:a16="http://schemas.microsoft.com/office/drawing/2014/main" id="{4498FF67-2056-6826-F266-6921ECD38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37" y="1304245"/>
            <a:ext cx="2887334" cy="2064148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908A3235-3A3B-6C08-B043-DD0CF83B741A}"/>
              </a:ext>
            </a:extLst>
          </p:cNvPr>
          <p:cNvSpPr txBox="1">
            <a:spLocks/>
          </p:cNvSpPr>
          <p:nvPr/>
        </p:nvSpPr>
        <p:spPr>
          <a:xfrm>
            <a:off x="6124753" y="3714172"/>
            <a:ext cx="2228493" cy="21883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The uncompressed image will take 6 x 6 x 8 = 288 bits of storage. Table-1: Pixel Intensity Value and Frequency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3BF19CA1-2375-E78A-AA71-1C355AF69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623821"/>
              </p:ext>
            </p:extLst>
          </p:nvPr>
        </p:nvGraphicFramePr>
        <p:xfrm>
          <a:off x="2344379" y="3710168"/>
          <a:ext cx="312022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110">
                  <a:extLst>
                    <a:ext uri="{9D8B030D-6E8A-4147-A177-3AD203B41FA5}">
                      <a16:colId xmlns:a16="http://schemas.microsoft.com/office/drawing/2014/main" val="2383842393"/>
                    </a:ext>
                  </a:extLst>
                </a:gridCol>
                <a:gridCol w="1560110">
                  <a:extLst>
                    <a:ext uri="{9D8B030D-6E8A-4147-A177-3AD203B41FA5}">
                      <a16:colId xmlns:a16="http://schemas.microsoft.com/office/drawing/2014/main" val="3434843344"/>
                    </a:ext>
                  </a:extLst>
                </a:gridCol>
              </a:tblGrid>
              <a:tr h="5158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bg1"/>
                          </a:solidFill>
                          <a:latin typeface="Aptos Light"/>
                        </a:rPr>
                        <a:t>Pixel Intensity Value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bg1"/>
                          </a:solidFill>
                          <a:latin typeface="Aptos Light"/>
                        </a:rPr>
                        <a:t>Frequency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55507"/>
                  </a:ext>
                </a:extLst>
              </a:tr>
              <a:tr h="2901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23287"/>
                  </a:ext>
                </a:extLst>
              </a:tr>
              <a:tr h="2901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82162"/>
                  </a:ext>
                </a:extLst>
              </a:tr>
              <a:tr h="2901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500354"/>
                  </a:ext>
                </a:extLst>
              </a:tr>
              <a:tr h="2901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261043"/>
                  </a:ext>
                </a:extLst>
              </a:tr>
              <a:tr h="29018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87455"/>
                  </a:ext>
                </a:extLst>
              </a:tr>
            </a:tbl>
          </a:graphicData>
        </a:graphic>
      </p:graphicFrame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B5AB7A8-F30E-6DCA-7117-032BEC17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fld id="{5E4DE196-8A13-4FF7-A07E-102851959EAB}" type="slidenum">
              <a:rPr lang="en-US" dirty="0"/>
              <a:t>7</a:t>
            </a:fld>
            <a:endParaRPr lang="en-US" dirty="0"/>
          </a:p>
        </p:txBody>
      </p:sp>
      <p:pic>
        <p:nvPicPr>
          <p:cNvPr id="13" name="Picture 12" descr="A diagram of numbers and circles&#10;&#10;Description automatically generated">
            <a:extLst>
              <a:ext uri="{FF2B5EF4-FFF2-40B4-BE49-F238E27FC236}">
                <a16:creationId xmlns:a16="http://schemas.microsoft.com/office/drawing/2014/main" id="{316C7654-798E-B891-4BEE-1C35150A6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767" y="1098354"/>
            <a:ext cx="3530955" cy="260532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3252C58B-BA1B-E028-3E43-BB6F02C96F09}"/>
              </a:ext>
            </a:extLst>
          </p:cNvPr>
          <p:cNvSpPr txBox="1">
            <a:spLocks/>
          </p:cNvSpPr>
          <p:nvPr/>
        </p:nvSpPr>
        <p:spPr>
          <a:xfrm>
            <a:off x="9659708" y="1097492"/>
            <a:ext cx="213372" cy="26052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Huffman 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Tree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4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1594B-C63B-4DDB-AA40-35AC5312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1BFB-C042-43D4-BE3C-5F81A59E5293}" type="datetime1">
              <a:t>7/9/2024</a:t>
            </a:fld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3EA8640E-3DCD-0C20-29B9-45DFAA95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Result:</a:t>
            </a:r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1186793B-F788-A66D-35A7-38CE8586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BE4CE5BD-A392-D1F9-5DDF-03985629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fld id="{5E4DE196-8A13-4FF7-A07E-102851959EAB}" type="slidenum">
              <a:rPr lang="en-US" dirty="0"/>
              <a:t>8</a:t>
            </a:fld>
            <a:endParaRPr lang="en-US" dirty="0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DCF97A6B-E0BE-3D27-007B-E2D903957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98969"/>
              </p:ext>
            </p:extLst>
          </p:nvPr>
        </p:nvGraphicFramePr>
        <p:xfrm>
          <a:off x="877738" y="2252070"/>
          <a:ext cx="6764860" cy="28176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1215">
                  <a:extLst>
                    <a:ext uri="{9D8B030D-6E8A-4147-A177-3AD203B41FA5}">
                      <a16:colId xmlns:a16="http://schemas.microsoft.com/office/drawing/2014/main" val="3925893368"/>
                    </a:ext>
                  </a:extLst>
                </a:gridCol>
                <a:gridCol w="1691215">
                  <a:extLst>
                    <a:ext uri="{9D8B030D-6E8A-4147-A177-3AD203B41FA5}">
                      <a16:colId xmlns:a16="http://schemas.microsoft.com/office/drawing/2014/main" val="3154059753"/>
                    </a:ext>
                  </a:extLst>
                </a:gridCol>
                <a:gridCol w="1691215">
                  <a:extLst>
                    <a:ext uri="{9D8B030D-6E8A-4147-A177-3AD203B41FA5}">
                      <a16:colId xmlns:a16="http://schemas.microsoft.com/office/drawing/2014/main" val="1402900932"/>
                    </a:ext>
                  </a:extLst>
                </a:gridCol>
                <a:gridCol w="1691215">
                  <a:extLst>
                    <a:ext uri="{9D8B030D-6E8A-4147-A177-3AD203B41FA5}">
                      <a16:colId xmlns:a16="http://schemas.microsoft.com/office/drawing/2014/main" val="1627089224"/>
                    </a:ext>
                  </a:extLst>
                </a:gridCol>
              </a:tblGrid>
              <a:tr h="730502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0" kern="1200" dirty="0">
                          <a:solidFill>
                            <a:srgbClr val="FFFFFF"/>
                          </a:solidFill>
                          <a:effectLst/>
                          <a:latin typeface="Aptos Light"/>
                          <a:ea typeface="+mn-ea"/>
                          <a:cs typeface="+mn-cs"/>
                        </a:rPr>
                        <a:t>Pixel Intensity Value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B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0" kern="1200" dirty="0">
                          <a:solidFill>
                            <a:srgbClr val="FFFFFF"/>
                          </a:solidFill>
                          <a:effectLst/>
                          <a:latin typeface="Aptos Light"/>
                          <a:ea typeface="+mn-ea"/>
                          <a:cs typeface="+mn-cs"/>
                        </a:rPr>
                        <a:t>Frequency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B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0" kern="1200" dirty="0">
                          <a:solidFill>
                            <a:srgbClr val="FFFFFF"/>
                          </a:solidFill>
                          <a:effectLst/>
                          <a:latin typeface="Aptos Light"/>
                          <a:ea typeface="+mn-ea"/>
                          <a:cs typeface="+mn-cs"/>
                        </a:rPr>
                        <a:t>Code-word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B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0" kern="1200" dirty="0">
                          <a:solidFill>
                            <a:srgbClr val="FFFFFF"/>
                          </a:solidFill>
                          <a:effectLst/>
                          <a:latin typeface="Aptos Ligh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B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66713"/>
                  </a:ext>
                </a:extLst>
              </a:tr>
              <a:tr h="417429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14*1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54387"/>
                  </a:ext>
                </a:extLst>
              </a:tr>
              <a:tr h="417429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8*2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50897"/>
                  </a:ext>
                </a:extLst>
              </a:tr>
              <a:tr h="417429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7*3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605006"/>
                  </a:ext>
                </a:extLst>
              </a:tr>
              <a:tr h="417429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5*4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587651"/>
                  </a:ext>
                </a:extLst>
              </a:tr>
              <a:tr h="417429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2*4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341422"/>
                  </a:ext>
                </a:extLst>
              </a:tr>
            </a:tbl>
          </a:graphicData>
        </a:graphic>
      </p:graphicFrame>
      <p:sp>
        <p:nvSpPr>
          <p:cNvPr id="42" name="Subtitle 2">
            <a:extLst>
              <a:ext uri="{FF2B5EF4-FFF2-40B4-BE49-F238E27FC236}">
                <a16:creationId xmlns:a16="http://schemas.microsoft.com/office/drawing/2014/main" id="{5655B2C8-8CA6-B486-ABC8-661B3C63CAD2}"/>
              </a:ext>
            </a:extLst>
          </p:cNvPr>
          <p:cNvSpPr txBox="1">
            <a:spLocks/>
          </p:cNvSpPr>
          <p:nvPr/>
        </p:nvSpPr>
        <p:spPr>
          <a:xfrm>
            <a:off x="7791628" y="2361801"/>
            <a:ext cx="3680605" cy="2662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Finally, the 200-bit image will be compressed to  = 79 bits, which is about 6 bytes compared to 36 bytes in the original image. And the height of tree is 5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E59A8B9-FF20-FACC-E644-A3D1F6F4D99E}"/>
              </a:ext>
            </a:extLst>
          </p:cNvPr>
          <p:cNvSpPr txBox="1">
            <a:spLocks/>
          </p:cNvSpPr>
          <p:nvPr/>
        </p:nvSpPr>
        <p:spPr>
          <a:xfrm>
            <a:off x="876120" y="5251649"/>
            <a:ext cx="4572001" cy="477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Table-2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 Huffman Codes and Sizes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90298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BohoVogueVTI</vt:lpstr>
      <vt:lpstr>IMAGE COMPRESSION USING HUFFMAN CODING-DAVID HUFFMAN. </vt:lpstr>
      <vt:lpstr>Flowchart for Huffman encoding algorithm</vt:lpstr>
      <vt:lpstr>Solution to Appendix-A: I1 </vt:lpstr>
      <vt:lpstr>Result:</vt:lpstr>
      <vt:lpstr>Solution to Appendix-A: I2</vt:lpstr>
      <vt:lpstr>Result:</vt:lpstr>
      <vt:lpstr>Solution to Appendix-A: I3</vt:lpstr>
      <vt:lpstr>Result: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630</cp:revision>
  <dcterms:created xsi:type="dcterms:W3CDTF">2024-07-09T06:52:34Z</dcterms:created>
  <dcterms:modified xsi:type="dcterms:W3CDTF">2024-07-09T12:57:59Z</dcterms:modified>
</cp:coreProperties>
</file>