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62" r:id="rId9"/>
    <p:sldId id="263" r:id="rId10"/>
    <p:sldId id="264" r:id="rId11"/>
    <p:sldId id="265" r:id="rId12"/>
    <p:sldId id="258" r:id="rId13"/>
    <p:sldId id="261" r:id="rId14"/>
    <p:sldId id="260" r:id="rId15"/>
    <p:sldId id="271" r:id="rId16"/>
    <p:sldId id="276" r:id="rId17"/>
    <p:sldId id="275" r:id="rId18"/>
    <p:sldId id="277" r:id="rId19"/>
    <p:sldId id="279" r:id="rId20"/>
    <p:sldId id="280" r:id="rId21"/>
    <p:sldId id="278" r:id="rId22"/>
    <p:sldId id="281" r:id="rId23"/>
    <p:sldId id="270" r:id="rId24"/>
    <p:sldId id="273" r:id="rId25"/>
    <p:sldId id="267" r:id="rId26"/>
    <p:sldId id="268" r:id="rId27"/>
    <p:sldId id="284" r:id="rId28"/>
    <p:sldId id="269" r:id="rId29"/>
    <p:sldId id="285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6" autoAdjust="0"/>
    <p:restoredTop sz="91759" autoAdjust="0"/>
  </p:normalViewPr>
  <p:slideViewPr>
    <p:cSldViewPr>
      <p:cViewPr varScale="1">
        <p:scale>
          <a:sx n="59" d="100"/>
          <a:sy n="59" d="100"/>
        </p:scale>
        <p:origin x="1208" y="3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2/7/2018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lippert.com/2014/03/05/how-to-debug-small-progra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help/mc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002503/why-does-a-b-or-c-or-d-always-evaluate-to-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8950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Using the internet to debug</a:t>
            </a:r>
          </a:p>
          <a:p>
            <a:pPr marL="514350" indent="-514350">
              <a:buAutoNum type="arabicPeriod"/>
            </a:pPr>
            <a:r>
              <a:rPr lang="en-US" dirty="0"/>
              <a:t>Open 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debug small 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https://ericlippert.com/2014/03/05/how-to-debug-small-programs/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Rubber Duck Debugging!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3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ask for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https://stackoverflow.com/help/mcve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Create a Minimal, Complete, and Verifiable example!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77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get help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it to a rubber duck</a:t>
            </a:r>
          </a:p>
          <a:p>
            <a:pPr marL="514350" indent="-514350">
              <a:buAutoNum type="arabicPeriod"/>
            </a:pPr>
            <a:r>
              <a:rPr lang="en-US" dirty="0"/>
              <a:t>Google it</a:t>
            </a:r>
          </a:p>
          <a:p>
            <a:pPr marL="514350" indent="-514350">
              <a:buAutoNum type="arabicPeriod"/>
            </a:pPr>
            <a:r>
              <a:rPr lang="en-US" dirty="0"/>
              <a:t>Ask a peer</a:t>
            </a:r>
          </a:p>
          <a:p>
            <a:pPr marL="514350" indent="-514350">
              <a:buAutoNum type="arabicPeriod"/>
            </a:pPr>
            <a:r>
              <a:rPr lang="en-US" dirty="0"/>
              <a:t>Ask the professor</a:t>
            </a:r>
          </a:p>
          <a:p>
            <a:pPr marL="514350" indent="-514350">
              <a:buAutoNum type="arabicPeriod"/>
            </a:pPr>
            <a:r>
              <a:rPr lang="en-US" dirty="0"/>
              <a:t>Ask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6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76D-5828-4A60-84E8-0EEBCD0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39D9-E539-463A-AE61-A1B9F826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Using Stack Exchange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https://stackoverflow.com/questions/20002503/why-does-a-b-or-c-or-d-always-evaluate-to-true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2D9C-BC16-4ADC-886F-CD3B22118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3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76D-5828-4A60-84E8-0EEBCD0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39D9-E539-463A-AE61-A1B9F826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But how do you know if the random answers you get on the internet are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2D9C-BC16-4ADC-886F-CD3B22118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42E10-F445-4E5D-9B6D-F48DC4BF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05" y="2573905"/>
            <a:ext cx="2115235" cy="3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16209</TotalTime>
  <Words>1413</Words>
  <Application>Microsoft Office PowerPoint</Application>
  <PresentationFormat>On-screen Show (4:3)</PresentationFormat>
  <Paragraphs>266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Debugging</vt:lpstr>
      <vt:lpstr>Debugging</vt:lpstr>
      <vt:lpstr>Debugging</vt:lpstr>
      <vt:lpstr>Debugging</vt:lpstr>
      <vt:lpstr>Debugging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Gregory Erhardt</cp:lastModifiedBy>
  <cp:revision>2992</cp:revision>
  <cp:lastPrinted>2017-01-08T15:57:22Z</cp:lastPrinted>
  <dcterms:created xsi:type="dcterms:W3CDTF">2005-07-13T12:26:50Z</dcterms:created>
  <dcterms:modified xsi:type="dcterms:W3CDTF">2018-02-08T03:55:38Z</dcterms:modified>
</cp:coreProperties>
</file>