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7" r:id="rId4"/>
    <p:sldId id="278" r:id="rId5"/>
    <p:sldId id="265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993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Doubly Linked List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*</a:t>
            </a:r>
            <a:r>
              <a:rPr lang="en-US" dirty="0" err="1"/>
              <a:t>prev</a:t>
            </a:r>
            <a:r>
              <a:rPr lang="en-US" dirty="0"/>
              <a:t> link of the head node and the *next link of the last node is NULL.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While creating a list, *</a:t>
            </a:r>
            <a:r>
              <a:rPr lang="en-US" dirty="0" err="1"/>
              <a:t>prev</a:t>
            </a:r>
            <a:r>
              <a:rPr lang="en-US" dirty="0"/>
              <a:t> must be assigned to previous created node.</a:t>
            </a:r>
          </a:p>
          <a:p>
            <a:pPr algn="just"/>
            <a:r>
              <a:rPr lang="en-US" dirty="0"/>
              <a:t>In </a:t>
            </a:r>
            <a:r>
              <a:rPr lang="en-US" dirty="0" err="1"/>
              <a:t>InsertNode</a:t>
            </a:r>
            <a:r>
              <a:rPr lang="en-US" dirty="0"/>
              <a:t> and </a:t>
            </a:r>
            <a:r>
              <a:rPr lang="en-US" dirty="0" err="1"/>
              <a:t>DeleteNode</a:t>
            </a:r>
            <a:r>
              <a:rPr lang="en-US" dirty="0"/>
              <a:t> operations, parameters will be current node because, current node contains both previous and next node address.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Searching, one parameter is sufficient to get both *</a:t>
            </a:r>
            <a:r>
              <a:rPr lang="en-US" dirty="0" err="1"/>
              <a:t>prev</a:t>
            </a:r>
            <a:r>
              <a:rPr lang="en-US" dirty="0"/>
              <a:t> and *next values.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8" y="4588640"/>
            <a:ext cx="8069416" cy="45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5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Write algorithm for insertion, deletion for Doubly Linked List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Difference between Singly Linked List and Doubly Linked List (Advantage and Disadvantage)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STACK and  QUEUE be implemented using LINKED LIST? How?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819</TotalTime>
  <Words>304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Spectrum</vt:lpstr>
      <vt:lpstr>Linked List</vt:lpstr>
      <vt:lpstr>Lecture Outline</vt:lpstr>
      <vt:lpstr>Doubly Linked List</vt:lpstr>
      <vt:lpstr>Doubly 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Kishor Morol</cp:lastModifiedBy>
  <cp:revision>79</cp:revision>
  <dcterms:created xsi:type="dcterms:W3CDTF">2018-12-10T17:20:29Z</dcterms:created>
  <dcterms:modified xsi:type="dcterms:W3CDTF">2023-01-22T14:12:22Z</dcterms:modified>
</cp:coreProperties>
</file>