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76" r:id="rId6"/>
    <p:sldId id="27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7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9/20/2022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Array_data_structure" TargetMode="Externa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6205" y="492698"/>
            <a:ext cx="7808976" cy="1088136"/>
          </a:xfrm>
        </p:spPr>
        <p:txBody>
          <a:bodyPr>
            <a:noAutofit/>
          </a:bodyPr>
          <a:lstStyle/>
          <a:p>
            <a:r>
              <a:rPr lang="en-US" sz="4000" dirty="0"/>
              <a:t>1-D Array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80834"/>
            <a:ext cx="2789509" cy="484632"/>
          </a:xfrm>
        </p:spPr>
        <p:txBody>
          <a:bodyPr/>
          <a:lstStyle/>
          <a:p>
            <a:r>
              <a:rPr lang="en-US" dirty="0"/>
              <a:t>Course Code: </a:t>
            </a:r>
            <a:r>
              <a:rPr lang="en-US"/>
              <a:t>CSC 2107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864279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95821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</a:t>
            </a:r>
            <a:r>
              <a:rPr lang="en-US"/>
              <a:t>Structure (Lab)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5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5"/>
            </a:pPr>
            <a:r>
              <a:rPr lang="en-US" dirty="0"/>
              <a:t>Initialize an integer array of size 10. Print the number of time each element occurs in the array.</a:t>
            </a:r>
          </a:p>
          <a:p>
            <a:pPr marL="342900" indent="-342900" algn="just">
              <a:buFont typeface="+mj-lt"/>
              <a:buAutoNum type="arabicPeriod" startAt="5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occurs = 2 times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occurs = 1 time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 occurs = 3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occurs = 2 times</a:t>
            </a:r>
            <a:endParaRPr lang="en-US" dirty="0"/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 occurs = 2 times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8478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335496" y="1594093"/>
            <a:ext cx="836903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</a:t>
            </a:r>
            <a:endParaRPr lang="en-US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</a:t>
            </a:r>
            <a:r>
              <a:rPr lang="en-US" dirty="0" err="1"/>
              <a:t>Preiss</a:t>
            </a:r>
            <a:r>
              <a:rPr lang="en-US" dirty="0"/>
              <a:t>,</a:t>
            </a:r>
          </a:p>
          <a:p>
            <a:pPr marL="342900" indent="-342900" algn="just">
              <a:buSzPct val="90000"/>
              <a:buFont typeface="Wingdings" panose="05000000000000000000" pitchFamily="2" charset="2"/>
              <a:buChar char="q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784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691406" y="1291564"/>
            <a:ext cx="5355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Theory Lecture 1.1 &amp; 1.2 of this course</a:t>
            </a:r>
            <a:endParaRPr lang="en-US" dirty="0">
              <a:hlinkClick r:id="rId2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hlinkClick r:id="rId2"/>
              </a:rPr>
              <a:t>https://en.wikipedia.org/wiki/Array_data_structure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759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Rules &amp; Guidelines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Lab Tasks</a:t>
            </a:r>
          </a:p>
          <a:p>
            <a:pPr marL="342900" indent="-342900">
              <a:buFont typeface="Wingdings" pitchFamily="2" charset="2"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Prerequisites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Problem Descriptions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Books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4171459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Tasks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Write C++ code to solve all the problems starting from slide 7 to 11.</a:t>
            </a:r>
          </a:p>
          <a:p>
            <a:pPr marL="342900" indent="-342900" fontAlgn="base">
              <a:buClrTx/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 fontAlgn="base">
              <a:buClrTx/>
              <a:buAutoNum type="arabicPeriod"/>
            </a:pPr>
            <a:r>
              <a:rPr lang="en-US" dirty="0">
                <a:solidFill>
                  <a:schemeClr val="tx1"/>
                </a:solidFill>
              </a:rPr>
              <a:t>Any remaining problem unsolved will be home task.</a:t>
            </a:r>
          </a:p>
        </p:txBody>
      </p:sp>
    </p:spTree>
    <p:extLst>
      <p:ext uri="{BB962C8B-B14F-4D97-AF65-F5344CB8AC3E}">
        <p14:creationId xmlns:p14="http://schemas.microsoft.com/office/powerpoint/2010/main" val="2128218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261561" y="2435897"/>
            <a:ext cx="8529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Have a clear and full understanding </a:t>
            </a:r>
            <a:r>
              <a:rPr lang="en-US"/>
              <a:t>of 1-D Array.</a:t>
            </a: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Theory Lectures 1.1 &amp; 1.2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know how to solve basic, moderate and complex programming problems using 1-Dimensional Array.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n-US" dirty="0"/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n-US" dirty="0"/>
              <a:t>To master array operations such as traversal, searching, insertion, and deletion.</a:t>
            </a:r>
          </a:p>
        </p:txBody>
      </p:sp>
    </p:spTree>
    <p:extLst>
      <p:ext uri="{BB962C8B-B14F-4D97-AF65-F5344CB8AC3E}">
        <p14:creationId xmlns:p14="http://schemas.microsoft.com/office/powerpoint/2010/main" val="272240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1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Initialize TWO integer arrays of different sizes. Merge the input arrays and create a new array. Then print the new array in reverse order.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{10,20,30,40,50}</a:t>
            </a:r>
          </a:p>
          <a:p>
            <a:pPr algn="just"/>
            <a:r>
              <a:rPr lang="en-US" dirty="0"/>
              <a:t>Array_2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{1,2,3,4,5,6,7,8}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 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8 7 6 5 4 3 2 1 50 40 30 20 10</a:t>
            </a: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2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2"/>
            </a:pPr>
            <a:r>
              <a:rPr lang="en-US" dirty="0"/>
              <a:t>Initialize TWO integer arrays </a:t>
            </a:r>
            <a:r>
              <a:rPr lang="en-US" b="1" dirty="0"/>
              <a:t>A</a:t>
            </a:r>
            <a:r>
              <a:rPr lang="en-US" dirty="0"/>
              <a:t> and </a:t>
            </a:r>
            <a:r>
              <a:rPr lang="en-US" b="1" dirty="0"/>
              <a:t>B</a:t>
            </a:r>
            <a:r>
              <a:rPr lang="en-US" dirty="0"/>
              <a:t> of different sizes. Make a new array with the common elements between</a:t>
            </a:r>
            <a:r>
              <a:rPr lang="en-US" b="1" dirty="0"/>
              <a:t> A </a:t>
            </a:r>
            <a:r>
              <a:rPr lang="en-US" dirty="0"/>
              <a:t>and </a:t>
            </a:r>
            <a:r>
              <a:rPr lang="en-US" b="1" dirty="0"/>
              <a:t>B</a:t>
            </a:r>
            <a:r>
              <a:rPr lang="en-US" dirty="0"/>
              <a:t>. Print the new array element(s). If there is no common element, output “No common element!”.</a:t>
            </a:r>
          </a:p>
          <a:p>
            <a:pPr algn="just"/>
            <a:endParaRPr lang="en-US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400" u="sng" dirty="0"/>
              <a:t>Scenario 1: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{5,3,7,1,2,6}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1 6 3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u="sng" dirty="0"/>
              <a:t>Scenario 2:</a:t>
            </a:r>
          </a:p>
          <a:p>
            <a:pPr algn="just"/>
            <a:r>
              <a:rPr lang="en-US" sz="1400" dirty="0"/>
              <a:t>Array_1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{1,4,6,3,6,9}</a:t>
            </a:r>
          </a:p>
          <a:p>
            <a:pPr algn="just"/>
            <a:r>
              <a:rPr lang="en-US" sz="1400" dirty="0"/>
              <a:t>Array_2 = </a:t>
            </a:r>
            <a:r>
              <a:rPr lang="en-US" sz="14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{5,8,7,12,21,63}</a:t>
            </a:r>
          </a:p>
          <a:p>
            <a:pPr algn="just"/>
            <a:endParaRPr lang="en-US" sz="1400" dirty="0"/>
          </a:p>
          <a:p>
            <a:pPr algn="just"/>
            <a:r>
              <a:rPr lang="en-US" sz="1400" dirty="0"/>
              <a:t>Output: </a:t>
            </a:r>
            <a:r>
              <a:rPr lang="en-US" sz="14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 common element!</a:t>
            </a:r>
          </a:p>
        </p:txBody>
      </p:sp>
    </p:spTree>
    <p:extLst>
      <p:ext uri="{BB962C8B-B14F-4D97-AF65-F5344CB8AC3E}">
        <p14:creationId xmlns:p14="http://schemas.microsoft.com/office/powerpoint/2010/main" val="99850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3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3"/>
            </a:pPr>
            <a:r>
              <a:rPr lang="en-US" dirty="0"/>
              <a:t>Initialize an array. Size should be more than FIVE. Write you program to change the array in such a way so that there cannot be any duplicate element in the array anymore. Print the changed array. If the initialized array already had no duplicate elements from the beginning, output a message saying “Array already unique!”;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For example,</a:t>
            </a:r>
          </a:p>
          <a:p>
            <a:pPr algn="just"/>
            <a:r>
              <a:rPr lang="en-US" sz="1600" u="sng" dirty="0"/>
              <a:t>Scenario 1: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{1,4,6,3,6,9,1}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1 4 6 3 9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u="sng" dirty="0"/>
              <a:t>Scenario 2:</a:t>
            </a:r>
          </a:p>
          <a:p>
            <a:pPr algn="just"/>
            <a:r>
              <a:rPr lang="en-US" sz="1600" dirty="0"/>
              <a:t>Array_1 = </a:t>
            </a:r>
            <a:r>
              <a:rPr lang="en-US" sz="16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{1,4,5,3,6,9}</a:t>
            </a:r>
          </a:p>
          <a:p>
            <a:pPr algn="just"/>
            <a:endParaRPr lang="en-US" sz="1600" dirty="0"/>
          </a:p>
          <a:p>
            <a:pPr algn="just"/>
            <a:r>
              <a:rPr lang="en-US" sz="1600" dirty="0"/>
              <a:t>Output: </a:t>
            </a:r>
            <a:r>
              <a:rPr lang="en-US" sz="16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 already unique!</a:t>
            </a:r>
          </a:p>
        </p:txBody>
      </p:sp>
    </p:spTree>
    <p:extLst>
      <p:ext uri="{BB962C8B-B14F-4D97-AF65-F5344CB8AC3E}">
        <p14:creationId xmlns:p14="http://schemas.microsoft.com/office/powerpoint/2010/main" val="347863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Problem Descriptions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Problem 4</a:t>
            </a:r>
            <a:endParaRPr lang="x-non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21341" y="2435897"/>
            <a:ext cx="83192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 startAt="4"/>
            </a:pPr>
            <a:r>
              <a:rPr lang="en-US" dirty="0"/>
              <a:t>Initialize an integer array </a:t>
            </a:r>
            <a:r>
              <a:rPr lang="en-US" b="1" dirty="0"/>
              <a:t>A</a:t>
            </a:r>
            <a:r>
              <a:rPr lang="en-US" dirty="0"/>
              <a:t> of size 10. Take an integer as input and print how many times that integer occurs in </a:t>
            </a:r>
            <a:r>
              <a:rPr lang="en-US" b="1" dirty="0"/>
              <a:t>A</a:t>
            </a:r>
            <a:r>
              <a:rPr lang="en-US" dirty="0"/>
              <a:t>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For example,</a:t>
            </a:r>
          </a:p>
          <a:p>
            <a:pPr algn="just"/>
            <a:r>
              <a:rPr lang="en-US" dirty="0"/>
              <a:t>Array_1 =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{8,4,6,1,6,9,6,1,9,8}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Output:</a:t>
            </a:r>
            <a:endParaRPr lang="en-US" b="1" dirty="0">
              <a:solidFill>
                <a:srgbClr val="00B05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Input a number to search: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pPr algn="just"/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number occurs 3 times in the array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483205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C8539C60182AE4C8C5632DCF07A9657" ma:contentTypeVersion="0" ma:contentTypeDescription="Create a new document." ma:contentTypeScope="" ma:versionID="9f538743a4495ccbca651eac25131723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50F4128-4BCC-4B93-B69A-D1FD07A612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A96404E-4C6B-453C-9256-240D7A0CDF95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7F6439D-027B-4A4C-9625-5C3E132D284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589</TotalTime>
  <Words>654</Words>
  <Application>Microsoft Office PowerPoint</Application>
  <PresentationFormat>On-screen Show (4:3)</PresentationFormat>
  <Paragraphs>109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Corbel</vt:lpstr>
      <vt:lpstr>Courier New</vt:lpstr>
      <vt:lpstr>Wingdings</vt:lpstr>
      <vt:lpstr>Spectrum</vt:lpstr>
      <vt:lpstr>1-D Array</vt:lpstr>
      <vt:lpstr>Lecture Outline</vt:lpstr>
      <vt:lpstr>Lab Tasks</vt:lpstr>
      <vt:lpstr>Prerequisites</vt:lpstr>
      <vt:lpstr>Objectives</vt:lpstr>
      <vt:lpstr>Problem Descriptions</vt:lpstr>
      <vt:lpstr>Problem Descriptions</vt:lpstr>
      <vt:lpstr>Problem Descriptions</vt:lpstr>
      <vt:lpstr>Problem Descriptions</vt:lpstr>
      <vt:lpstr>Problem Descriptions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Zahiduddin Ahmed</cp:lastModifiedBy>
  <cp:revision>114</cp:revision>
  <dcterms:created xsi:type="dcterms:W3CDTF">2018-12-10T17:20:29Z</dcterms:created>
  <dcterms:modified xsi:type="dcterms:W3CDTF">2022-09-20T08:43:59Z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0x0101004C8539C60182AE4C8C5632DCF07A9657</vt:lpwstr>
  </property>
</Properties>
</file>