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4289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Anik Kumar Saha &amp; </a:t>
                      </a:r>
                      <a:r>
                        <a:rPr lang="en-US" i="1" dirty="0" err="1"/>
                        <a:t>anik.</a:t>
                      </a:r>
                      <a:r>
                        <a:rPr lang="en-US" i="1" err="1"/>
                        <a:t>kumar</a:t>
                      </a:r>
                      <a:r>
                        <a:rPr lang="en-US" i="1"/>
                        <a:t>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4064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exit otherwise access current node (with address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CAC4D-DB95-3D8C-09C2-EA95694F7060}"/>
              </a:ext>
            </a:extLst>
          </p:cNvPr>
          <p:cNvSpPr txBox="1"/>
          <p:nvPr/>
        </p:nvSpPr>
        <p:spPr>
          <a:xfrm>
            <a:off x="4855028" y="2210347"/>
            <a:ext cx="37754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Pseudo Code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/>
              <a:t>1. Curr = Head</a:t>
            </a:r>
          </a:p>
          <a:p>
            <a:r>
              <a:rPr lang="en-US" dirty="0"/>
              <a:t>2. While Curr ≠ NULL do</a:t>
            </a:r>
          </a:p>
          <a:p>
            <a:r>
              <a:rPr lang="en-US" dirty="0"/>
              <a:t>      a. Access or process data at Curr</a:t>
            </a:r>
          </a:p>
          <a:p>
            <a:r>
              <a:rPr lang="en-US" dirty="0"/>
              <a:t>         (e.g., print </a:t>
            </a:r>
            <a:r>
              <a:rPr lang="en-US" dirty="0" err="1"/>
              <a:t>Curr.data</a:t>
            </a:r>
            <a:r>
              <a:rPr lang="en-US" dirty="0"/>
              <a:t>)</a:t>
            </a:r>
          </a:p>
          <a:p>
            <a:r>
              <a:rPr lang="en-US" dirty="0"/>
              <a:t>      b. Curr = </a:t>
            </a:r>
            <a:r>
              <a:rPr lang="en-US" dirty="0" err="1"/>
              <a:t>Curr.next</a:t>
            </a:r>
            <a:endParaRPr lang="en-US" dirty="0"/>
          </a:p>
          <a:p>
            <a:r>
              <a:rPr lang="en-US" dirty="0"/>
              <a:t>3. End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linked list is a 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Array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025E04-0ED3-4D8E-8E01-34559146FC1A}"/>
</file>

<file path=customXml/itemProps2.xml><?xml version="1.0" encoding="utf-8"?>
<ds:datastoreItem xmlns:ds="http://schemas.openxmlformats.org/officeDocument/2006/customXml" ds:itemID="{91E6C518-EBD2-43F5-9976-C6D741F9AC71}"/>
</file>

<file path=customXml/itemProps3.xml><?xml version="1.0" encoding="utf-8"?>
<ds:datastoreItem xmlns:ds="http://schemas.openxmlformats.org/officeDocument/2006/customXml" ds:itemID="{F993491D-268E-42B1-B084-FDDA49EE67D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705</TotalTime>
  <Words>776</Words>
  <Application>Microsoft Office PowerPoint</Application>
  <PresentationFormat>On-screen Show (4:3)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ANIK KUMAR SAHA</cp:lastModifiedBy>
  <cp:revision>67</cp:revision>
  <dcterms:created xsi:type="dcterms:W3CDTF">2018-12-10T17:20:29Z</dcterms:created>
  <dcterms:modified xsi:type="dcterms:W3CDTF">2025-04-29T14:56:28Z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