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3" r:id="rId4"/>
    <p:sldId id="274" r:id="rId5"/>
    <p:sldId id="280" r:id="rId6"/>
    <p:sldId id="275" r:id="rId7"/>
    <p:sldId id="281" r:id="rId8"/>
    <p:sldId id="276" r:id="rId9"/>
    <p:sldId id="277" r:id="rId10"/>
    <p:sldId id="278" r:id="rId11"/>
    <p:sldId id="265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1004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Anik Kumar Saha &amp; anik.kumar@aiub.edu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Write algorithm for insertion, deletion for Doubly Linked List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Difference between Singly Linked List and Doubly Linked List (Advantage and Disadvantage)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STACK and  QUEUE be implemented using LINKED LIST? How?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Doubly Linked List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117987" y="2239373"/>
            <a:ext cx="4738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print </a:t>
            </a:r>
            <a:r>
              <a:rPr lang="en-US" b="1" dirty="0"/>
              <a:t>not found </a:t>
            </a:r>
            <a:r>
              <a:rPr lang="en-US" dirty="0"/>
              <a:t>and </a:t>
            </a:r>
            <a:r>
              <a:rPr lang="en-US" b="1" dirty="0"/>
              <a:t>exit</a:t>
            </a:r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Curr</a:t>
            </a:r>
            <a:r>
              <a:rPr lang="en-US" dirty="0"/>
              <a:t>-&gt;data = item print </a:t>
            </a:r>
            <a:r>
              <a:rPr lang="en-US" b="1" dirty="0"/>
              <a:t>found </a:t>
            </a:r>
            <a:r>
              <a:rPr lang="en-US" dirty="0"/>
              <a:t>and</a:t>
            </a:r>
            <a:r>
              <a:rPr lang="en-US" b="1" dirty="0"/>
              <a:t> exit</a:t>
            </a:r>
            <a:endParaRPr lang="en-US" dirty="0"/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15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E0F82-0CAE-8DB6-B38B-3EED33A29B9C}"/>
              </a:ext>
            </a:extLst>
          </p:cNvPr>
          <p:cNvSpPr txBox="1"/>
          <p:nvPr/>
        </p:nvSpPr>
        <p:spPr>
          <a:xfrm>
            <a:off x="6778728" y="2017059"/>
            <a:ext cx="2365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u="sng" dirty="0"/>
              <a:t>Pseudo Code</a:t>
            </a:r>
          </a:p>
          <a:p>
            <a:r>
              <a:rPr lang="en-US" sz="1200" dirty="0"/>
              <a:t>Input: Head (the address of first node)</a:t>
            </a:r>
            <a:endParaRPr lang="en-GB" sz="1200" dirty="0"/>
          </a:p>
          <a:p>
            <a:r>
              <a:rPr lang="en-GB" sz="1200" dirty="0"/>
              <a:t>1. Curr = Head</a:t>
            </a:r>
          </a:p>
          <a:p>
            <a:r>
              <a:rPr lang="en-GB" sz="1200" dirty="0"/>
              <a:t>2. While Curr ≠ NULL do</a:t>
            </a:r>
          </a:p>
          <a:p>
            <a:r>
              <a:rPr lang="en-GB" sz="1200" dirty="0"/>
              <a:t>      a. If </a:t>
            </a:r>
            <a:r>
              <a:rPr lang="en-GB" sz="1200" dirty="0" err="1"/>
              <a:t>Curr.data</a:t>
            </a:r>
            <a:r>
              <a:rPr lang="en-GB" sz="1200" dirty="0"/>
              <a:t> = Item then</a:t>
            </a:r>
          </a:p>
          <a:p>
            <a:r>
              <a:rPr lang="en-GB" sz="1200" dirty="0"/>
              <a:t>            Print "Found!"</a:t>
            </a:r>
          </a:p>
          <a:p>
            <a:r>
              <a:rPr lang="en-GB" sz="1200" dirty="0"/>
              <a:t>            Exit</a:t>
            </a:r>
          </a:p>
          <a:p>
            <a:r>
              <a:rPr lang="en-GB" sz="1200" dirty="0"/>
              <a:t>      b. Else Curr = </a:t>
            </a:r>
            <a:r>
              <a:rPr lang="en-GB" sz="1200" dirty="0" err="1"/>
              <a:t>Curr.next</a:t>
            </a:r>
            <a:endParaRPr lang="en-GB" sz="1200" dirty="0"/>
          </a:p>
          <a:p>
            <a:r>
              <a:rPr lang="en-GB" sz="1200" dirty="0"/>
              <a:t>3. Print "Not Found!"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/>
              <a:t>Node (inserting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!= NULL then go to Case 2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</a:t>
            </a:r>
            <a:r>
              <a:rPr lang="en-US" b="1" dirty="0"/>
              <a:t>first node</a:t>
            </a:r>
          </a:p>
          <a:p>
            <a:r>
              <a:rPr lang="en-US" dirty="0"/>
              <a:t>Make </a:t>
            </a:r>
            <a:r>
              <a:rPr lang="en-US" b="1" dirty="0"/>
              <a:t>Node</a:t>
            </a:r>
            <a:r>
              <a:rPr lang="en-US" dirty="0"/>
              <a:t> as the </a:t>
            </a:r>
            <a:r>
              <a:rPr lang="en-US" b="1" dirty="0"/>
              <a:t>Head</a:t>
            </a:r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Prev</a:t>
            </a:r>
            <a:endParaRPr lang="en-US" b="1" dirty="0"/>
          </a:p>
          <a:p>
            <a:r>
              <a:rPr lang="en-US" dirty="0"/>
              <a:t>Make another link from </a:t>
            </a:r>
            <a:r>
              <a:rPr lang="en-US" b="1" dirty="0" err="1"/>
              <a:t>Prev</a:t>
            </a:r>
            <a:r>
              <a:rPr lang="en-US" dirty="0"/>
              <a:t> to </a:t>
            </a:r>
            <a:r>
              <a:rPr lang="en-US" b="1" dirty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7" idx="3"/>
            <a:endCxn id="72" idx="1"/>
          </p:cNvCxnSpPr>
          <p:nvPr/>
        </p:nvCxnSpPr>
        <p:spPr>
          <a:xfrm>
            <a:off x="4828323" y="2564043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Inserting at Head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3814" y="5024734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Inserting after a given node</a:t>
            </a:r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2D23F-7392-7DDC-6AC0-DDE73E9D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3777-E8CC-B826-8217-7D5E1708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69806"/>
            <a:ext cx="8574087" cy="4935794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u="sng" dirty="0"/>
              <a:t>Pseudo Code for insertion</a:t>
            </a:r>
          </a:p>
          <a:p>
            <a:pPr marL="0" indent="0">
              <a:spcBef>
                <a:spcPts val="0"/>
              </a:spcBef>
              <a:buNone/>
            </a:pPr>
            <a:endParaRPr lang="en-GB" u="sng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Input: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Head (the address of first node),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Node (inserting node),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Prev (address of previous node)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Begin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// Case 1: Insert at the beginning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if Prev == NULL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Node.next</a:t>
            </a:r>
            <a:r>
              <a:rPr lang="en-GB" dirty="0"/>
              <a:t> = </a:t>
            </a:r>
            <a:r>
              <a:rPr lang="en-GB" dirty="0" err="1"/>
              <a:t>Head.next</a:t>
            </a: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    Head =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// Case 2: Insert after the given Prev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Node.next</a:t>
            </a:r>
            <a:r>
              <a:rPr lang="en-GB" dirty="0"/>
              <a:t> = </a:t>
            </a:r>
            <a:r>
              <a:rPr lang="en-GB" dirty="0" err="1"/>
              <a:t>Prev.next</a:t>
            </a:r>
            <a:endParaRPr lang="en-GB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Prev.next</a:t>
            </a:r>
            <a:r>
              <a:rPr lang="en-GB" dirty="0"/>
              <a:t> = Node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End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01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</a:p>
          <a:p>
            <a:r>
              <a:rPr lang="en-US" dirty="0"/>
              <a:t>Make a link from </a:t>
            </a:r>
            <a:r>
              <a:rPr lang="en-US" b="1" dirty="0" err="1"/>
              <a:t>Prev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Curr</a:t>
            </a:r>
            <a:endParaRPr lang="en-US" b="1" dirty="0"/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the </a:t>
            </a:r>
            <a:r>
              <a:rPr lang="en-US" b="1" dirty="0"/>
              <a:t>node next to Head </a:t>
            </a:r>
            <a:r>
              <a:rPr lang="en-US" dirty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 Delete after a given 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E54A-FF31-C3BD-86FE-3D3EF8E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ACF15-3CC6-679D-0AF8-8EBDF8053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19943"/>
            <a:ext cx="8574087" cy="5018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Pseudo Code for deletion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Input: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Head (the address of first node),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Prev (address of previous node)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Begin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Case 1: Delete a node after a given node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if Prev ≠ NULL then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Curr = </a:t>
            </a:r>
            <a:r>
              <a:rPr lang="en-US" dirty="0" err="1"/>
              <a:t>Prev.next</a:t>
            </a:r>
            <a:r>
              <a:rPr lang="en-US" dirty="0"/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</a:t>
            </a:r>
            <a:r>
              <a:rPr lang="en-US" dirty="0" err="1"/>
              <a:t>Prev.next</a:t>
            </a:r>
            <a:r>
              <a:rPr lang="en-US" dirty="0"/>
              <a:t> = </a:t>
            </a:r>
            <a:r>
              <a:rPr lang="en-US" dirty="0" err="1"/>
              <a:t>Curr.next</a:t>
            </a:r>
            <a:r>
              <a:rPr lang="en-US" dirty="0"/>
              <a:t>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delete Curr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// Case 2: Delete the first node (Head)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else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Curr = Head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</a:t>
            </a:r>
            <a:r>
              <a:rPr lang="en-US"/>
              <a:t>Head = </a:t>
            </a:r>
            <a:r>
              <a:rPr lang="en-US" dirty="0" err="1"/>
              <a:t>Head.next</a:t>
            </a:r>
            <a:r>
              <a:rPr lang="en-US" dirty="0"/>
              <a:t>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delete Curr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8761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NODE of the list contains –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The DATA item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previous NODE’s address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A LINK/POINTER to store the next NODE’s address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5396796" y="4309641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587559" y="4309641"/>
            <a:ext cx="1190763" cy="522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778322" y="4309642"/>
            <a:ext cx="1190763" cy="52250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*next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93175" y="39635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45532" y="3601043"/>
            <a:ext cx="5029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</a:t>
            </a:r>
            <a:r>
              <a:rPr lang="en-US" altLang="ja-JP" sz="22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*next;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</a:p>
          <a:p>
            <a:pPr>
              <a:defRPr/>
            </a:pPr>
            <a:r>
              <a:rPr lang="en-US" altLang="ja-JP" sz="2200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node;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93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2" grpId="0" animBg="1"/>
      <p:bldP spid="3" grpId="0"/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*</a:t>
            </a:r>
            <a:r>
              <a:rPr lang="en-US" dirty="0" err="1"/>
              <a:t>prev</a:t>
            </a:r>
            <a:r>
              <a:rPr lang="en-US" dirty="0"/>
              <a:t> link of the head node and the *next link of the last node is NULL.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While creating a list, *</a:t>
            </a:r>
            <a:r>
              <a:rPr lang="en-US" dirty="0" err="1"/>
              <a:t>prev</a:t>
            </a:r>
            <a:r>
              <a:rPr lang="en-US" dirty="0"/>
              <a:t> must be assigned to previous created node.</a:t>
            </a:r>
          </a:p>
          <a:p>
            <a:pPr algn="just"/>
            <a:r>
              <a:rPr lang="en-US" dirty="0"/>
              <a:t>In </a:t>
            </a:r>
            <a:r>
              <a:rPr lang="en-US" dirty="0" err="1"/>
              <a:t>InsertNode</a:t>
            </a:r>
            <a:r>
              <a:rPr lang="en-US" dirty="0"/>
              <a:t> and </a:t>
            </a:r>
            <a:r>
              <a:rPr lang="en-US" dirty="0" err="1"/>
              <a:t>DeleteNode</a:t>
            </a:r>
            <a:r>
              <a:rPr lang="en-US" dirty="0"/>
              <a:t> operations, parameters will be current node because, current node contains both previous and next node address.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 Searching, one parameter is sufficient to get both *</a:t>
            </a:r>
            <a:r>
              <a:rPr lang="en-US" dirty="0" err="1"/>
              <a:t>prev</a:t>
            </a:r>
            <a:r>
              <a:rPr lang="en-US" dirty="0"/>
              <a:t> and *next values.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8" y="4588640"/>
            <a:ext cx="8069416" cy="45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3507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D4ED89-E813-4C3D-83D9-06980948CF3D}"/>
</file>

<file path=customXml/itemProps2.xml><?xml version="1.0" encoding="utf-8"?>
<ds:datastoreItem xmlns:ds="http://schemas.openxmlformats.org/officeDocument/2006/customXml" ds:itemID="{C89346B7-9D15-4FD6-9B87-A4CE23E7D31E}"/>
</file>

<file path=customXml/itemProps3.xml><?xml version="1.0" encoding="utf-8"?>
<ds:datastoreItem xmlns:ds="http://schemas.openxmlformats.org/officeDocument/2006/customXml" ds:itemID="{E6F0EF6C-340C-4DBD-977A-E53269A520B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888</TotalTime>
  <Words>886</Words>
  <Application>Microsoft Office PowerPoint</Application>
  <PresentationFormat>On-screen Show (4:3)</PresentationFormat>
  <Paragraphs>176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Corbel</vt:lpstr>
      <vt:lpstr>Courier New</vt:lpstr>
      <vt:lpstr>Wingdings</vt:lpstr>
      <vt:lpstr>Spectrum</vt:lpstr>
      <vt:lpstr>Linked List</vt:lpstr>
      <vt:lpstr>Lecture Outline</vt:lpstr>
      <vt:lpstr>Linked List</vt:lpstr>
      <vt:lpstr>Linked List</vt:lpstr>
      <vt:lpstr>PowerPoint Presentation</vt:lpstr>
      <vt:lpstr>Linked List</vt:lpstr>
      <vt:lpstr>PowerPoint Presentation</vt:lpstr>
      <vt:lpstr>Doubly Linked List</vt:lpstr>
      <vt:lpstr>Doubly Linked List</vt:lpstr>
      <vt:lpstr>Doubly 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Anik Kumar Saha</cp:lastModifiedBy>
  <cp:revision>85</cp:revision>
  <dcterms:created xsi:type="dcterms:W3CDTF">2018-12-10T17:20:29Z</dcterms:created>
  <dcterms:modified xsi:type="dcterms:W3CDTF">2025-04-30T06:43:39Z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