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2"/>
  </p:notesMasterIdLst>
  <p:sldIdLst>
    <p:sldId id="256" r:id="rId5"/>
    <p:sldId id="281" r:id="rId6"/>
    <p:sldId id="268" r:id="rId7"/>
    <p:sldId id="284" r:id="rId8"/>
    <p:sldId id="283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79" r:id="rId20"/>
    <p:sldId id="26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4" d="100"/>
          <a:sy n="84" d="100"/>
        </p:scale>
        <p:origin x="1158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</pc:sldChg>
    </pc:docChg>
  </pc:docChgLst>
  <pc:docChgLst>
    <pc:chgData name="Mashiour Rahman" userId="7490e89d-d9ae-4193-b86a-11379f02786a" providerId="ADAL" clId="{E69EE347-05AC-49C8-969D-DC5DCAA747D7}"/>
    <pc:docChg chg="modSld">
      <pc:chgData name="Mashiour Rahman" userId="7490e89d-d9ae-4193-b86a-11379f02786a" providerId="ADAL" clId="{E69EE347-05AC-49C8-969D-DC5DCAA747D7}" dt="2024-10-29T04:30:29.347" v="7" actId="20577"/>
      <pc:docMkLst>
        <pc:docMk/>
      </pc:docMkLst>
      <pc:sldChg chg="modSp mod">
        <pc:chgData name="Mashiour Rahman" userId="7490e89d-d9ae-4193-b86a-11379f02786a" providerId="ADAL" clId="{E69EE347-05AC-49C8-969D-DC5DCAA747D7}" dt="2024-10-29T04:30:29.347" v="7" actId="20577"/>
        <pc:sldMkLst>
          <pc:docMk/>
          <pc:sldMk cId="700707328" sldId="256"/>
        </pc:sldMkLst>
        <pc:graphicFrameChg chg="mod modGraphic">
          <ac:chgData name="Mashiour Rahman" userId="7490e89d-d9ae-4193-b86a-11379f02786a" providerId="ADAL" clId="{E69EE347-05AC-49C8-969D-DC5DCAA747D7}" dt="2024-10-29T04:30:29.347" v="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ashiour Rahman" userId="7490e89d-d9ae-4193-b86a-11379f02786a" providerId="ADAL" clId="{58DB107C-8564-4BDD-A016-61A3B7A600F3}"/>
    <pc:docChg chg="undo custSel modSld">
      <pc:chgData name="Mashiour Rahman" userId="7490e89d-d9ae-4193-b86a-11379f02786a" providerId="ADAL" clId="{58DB107C-8564-4BDD-A016-61A3B7A600F3}" dt="2024-12-22T04:35:13.939" v="38" actId="20577"/>
      <pc:docMkLst>
        <pc:docMk/>
      </pc:docMkLst>
      <pc:sldChg chg="modSp mod">
        <pc:chgData name="Mashiour Rahman" userId="7490e89d-d9ae-4193-b86a-11379f02786a" providerId="ADAL" clId="{58DB107C-8564-4BDD-A016-61A3B7A600F3}" dt="2024-12-22T04:34:35.106" v="18" actId="20577"/>
        <pc:sldMkLst>
          <pc:docMk/>
          <pc:sldMk cId="3426479121" sldId="284"/>
        </pc:sldMkLst>
        <pc:spChg chg="mod">
          <ac:chgData name="Mashiour Rahman" userId="7490e89d-d9ae-4193-b86a-11379f02786a" providerId="ADAL" clId="{58DB107C-8564-4BDD-A016-61A3B7A600F3}" dt="2024-12-22T04:34:35.106" v="18" actId="20577"/>
          <ac:spMkLst>
            <pc:docMk/>
            <pc:sldMk cId="3426479121" sldId="284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58DB107C-8564-4BDD-A016-61A3B7A600F3}" dt="2024-12-22T04:34:49.305" v="23" actId="20577"/>
        <pc:sldMkLst>
          <pc:docMk/>
          <pc:sldMk cId="1952094242" sldId="289"/>
        </pc:sldMkLst>
        <pc:spChg chg="mod">
          <ac:chgData name="Mashiour Rahman" userId="7490e89d-d9ae-4193-b86a-11379f02786a" providerId="ADAL" clId="{58DB107C-8564-4BDD-A016-61A3B7A600F3}" dt="2024-12-22T04:34:49.305" v="23" actId="20577"/>
          <ac:spMkLst>
            <pc:docMk/>
            <pc:sldMk cId="1952094242" sldId="289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58DB107C-8564-4BDD-A016-61A3B7A600F3}" dt="2024-12-22T04:34:55.949" v="28" actId="20577"/>
        <pc:sldMkLst>
          <pc:docMk/>
          <pc:sldMk cId="4285306373" sldId="290"/>
        </pc:sldMkLst>
        <pc:spChg chg="mod">
          <ac:chgData name="Mashiour Rahman" userId="7490e89d-d9ae-4193-b86a-11379f02786a" providerId="ADAL" clId="{58DB107C-8564-4BDD-A016-61A3B7A600F3}" dt="2024-12-22T04:34:55.949" v="28" actId="20577"/>
          <ac:spMkLst>
            <pc:docMk/>
            <pc:sldMk cId="4285306373" sldId="290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58DB107C-8564-4BDD-A016-61A3B7A600F3}" dt="2024-12-22T04:35:01.078" v="33" actId="20577"/>
        <pc:sldMkLst>
          <pc:docMk/>
          <pc:sldMk cId="2072062163" sldId="291"/>
        </pc:sldMkLst>
        <pc:spChg chg="mod">
          <ac:chgData name="Mashiour Rahman" userId="7490e89d-d9ae-4193-b86a-11379f02786a" providerId="ADAL" clId="{58DB107C-8564-4BDD-A016-61A3B7A600F3}" dt="2024-12-22T04:35:01.078" v="33" actId="20577"/>
          <ac:spMkLst>
            <pc:docMk/>
            <pc:sldMk cId="2072062163" sldId="291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58DB107C-8564-4BDD-A016-61A3B7A600F3}" dt="2024-12-22T04:35:13.939" v="38" actId="20577"/>
        <pc:sldMkLst>
          <pc:docMk/>
          <pc:sldMk cId="152130925" sldId="294"/>
        </pc:sldMkLst>
        <pc:spChg chg="mod">
          <ac:chgData name="Mashiour Rahman" userId="7490e89d-d9ae-4193-b86a-11379f02786a" providerId="ADAL" clId="{58DB107C-8564-4BDD-A016-61A3B7A600F3}" dt="2024-12-22T04:35:13.939" v="38" actId="20577"/>
          <ac:spMkLst>
            <pc:docMk/>
            <pc:sldMk cId="152130925" sldId="294"/>
            <ac:spMk id="3" creationId="{00000000-0000-0000-0000-000000000000}"/>
          </ac:spMkLst>
        </pc:spChg>
      </pc:sldChg>
    </pc:docChg>
  </pc:docChgLst>
  <pc:docChgLst>
    <pc:chgData name="Mashiour Rahman" userId="7490e89d-d9ae-4193-b86a-11379f02786a" providerId="ADAL" clId="{3B4395D4-0CA4-4901-A39E-63974DC27DD9}"/>
    <pc:docChg chg="custSel modSld">
      <pc:chgData name="Mashiour Rahman" userId="7490e89d-d9ae-4193-b86a-11379f02786a" providerId="ADAL" clId="{3B4395D4-0CA4-4901-A39E-63974DC27DD9}" dt="2024-12-25T05:59:26.219" v="96"/>
      <pc:docMkLst>
        <pc:docMk/>
      </pc:docMkLst>
      <pc:sldChg chg="modSp mod">
        <pc:chgData name="Mashiour Rahman" userId="7490e89d-d9ae-4193-b86a-11379f02786a" providerId="ADAL" clId="{3B4395D4-0CA4-4901-A39E-63974DC27DD9}" dt="2024-12-25T05:46:23.070" v="1" actId="2711"/>
        <pc:sldMkLst>
          <pc:docMk/>
          <pc:sldMk cId="1692700771" sldId="283"/>
        </pc:sldMkLst>
        <pc:spChg chg="mod">
          <ac:chgData name="Mashiour Rahman" userId="7490e89d-d9ae-4193-b86a-11379f02786a" providerId="ADAL" clId="{3B4395D4-0CA4-4901-A39E-63974DC27DD9}" dt="2024-12-25T05:46:23.070" v="1" actId="2711"/>
          <ac:spMkLst>
            <pc:docMk/>
            <pc:sldMk cId="1692700771" sldId="283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3B4395D4-0CA4-4901-A39E-63974DC27DD9}" dt="2024-12-25T05:46:03.172" v="0" actId="2711"/>
        <pc:sldMkLst>
          <pc:docMk/>
          <pc:sldMk cId="3426479121" sldId="284"/>
        </pc:sldMkLst>
        <pc:spChg chg="mod">
          <ac:chgData name="Mashiour Rahman" userId="7490e89d-d9ae-4193-b86a-11379f02786a" providerId="ADAL" clId="{3B4395D4-0CA4-4901-A39E-63974DC27DD9}" dt="2024-12-25T05:46:03.172" v="0" actId="2711"/>
          <ac:spMkLst>
            <pc:docMk/>
            <pc:sldMk cId="3426479121" sldId="284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3B4395D4-0CA4-4901-A39E-63974DC27DD9}" dt="2024-12-25T05:46:38.395" v="2" actId="2711"/>
        <pc:sldMkLst>
          <pc:docMk/>
          <pc:sldMk cId="1136028543" sldId="285"/>
        </pc:sldMkLst>
        <pc:spChg chg="mod">
          <ac:chgData name="Mashiour Rahman" userId="7490e89d-d9ae-4193-b86a-11379f02786a" providerId="ADAL" clId="{3B4395D4-0CA4-4901-A39E-63974DC27DD9}" dt="2024-12-25T05:46:38.395" v="2" actId="2711"/>
          <ac:spMkLst>
            <pc:docMk/>
            <pc:sldMk cId="1136028543" sldId="285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3B4395D4-0CA4-4901-A39E-63974DC27DD9}" dt="2024-12-25T05:46:47.715" v="3" actId="2711"/>
        <pc:sldMkLst>
          <pc:docMk/>
          <pc:sldMk cId="4177143503" sldId="286"/>
        </pc:sldMkLst>
        <pc:spChg chg="mod">
          <ac:chgData name="Mashiour Rahman" userId="7490e89d-d9ae-4193-b86a-11379f02786a" providerId="ADAL" clId="{3B4395D4-0CA4-4901-A39E-63974DC27DD9}" dt="2024-12-25T05:46:47.715" v="3" actId="2711"/>
          <ac:spMkLst>
            <pc:docMk/>
            <pc:sldMk cId="4177143503" sldId="286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3B4395D4-0CA4-4901-A39E-63974DC27DD9}" dt="2024-12-25T05:46:59.918" v="4" actId="2711"/>
        <pc:sldMkLst>
          <pc:docMk/>
          <pc:sldMk cId="2142534650" sldId="287"/>
        </pc:sldMkLst>
        <pc:spChg chg="mod">
          <ac:chgData name="Mashiour Rahman" userId="7490e89d-d9ae-4193-b86a-11379f02786a" providerId="ADAL" clId="{3B4395D4-0CA4-4901-A39E-63974DC27DD9}" dt="2024-12-25T05:46:59.918" v="4" actId="2711"/>
          <ac:spMkLst>
            <pc:docMk/>
            <pc:sldMk cId="2142534650" sldId="287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3B4395D4-0CA4-4901-A39E-63974DC27DD9}" dt="2024-12-25T05:47:09.766" v="5" actId="2711"/>
        <pc:sldMkLst>
          <pc:docMk/>
          <pc:sldMk cId="4136024339" sldId="288"/>
        </pc:sldMkLst>
        <pc:spChg chg="mod">
          <ac:chgData name="Mashiour Rahman" userId="7490e89d-d9ae-4193-b86a-11379f02786a" providerId="ADAL" clId="{3B4395D4-0CA4-4901-A39E-63974DC27DD9}" dt="2024-12-25T05:47:09.766" v="5" actId="2711"/>
          <ac:spMkLst>
            <pc:docMk/>
            <pc:sldMk cId="4136024339" sldId="288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3B4395D4-0CA4-4901-A39E-63974DC27DD9}" dt="2024-12-25T05:59:26.219" v="96"/>
        <pc:sldMkLst>
          <pc:docMk/>
          <pc:sldMk cId="1952094242" sldId="289"/>
        </pc:sldMkLst>
        <pc:spChg chg="mod">
          <ac:chgData name="Mashiour Rahman" userId="7490e89d-d9ae-4193-b86a-11379f02786a" providerId="ADAL" clId="{3B4395D4-0CA4-4901-A39E-63974DC27DD9}" dt="2024-12-25T05:59:26.219" v="96"/>
          <ac:spMkLst>
            <pc:docMk/>
            <pc:sldMk cId="1952094242" sldId="289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3B4395D4-0CA4-4901-A39E-63974DC27DD9}" dt="2024-12-25T05:48:52.236" v="27" actId="2711"/>
        <pc:sldMkLst>
          <pc:docMk/>
          <pc:sldMk cId="4285306373" sldId="290"/>
        </pc:sldMkLst>
        <pc:spChg chg="mod">
          <ac:chgData name="Mashiour Rahman" userId="7490e89d-d9ae-4193-b86a-11379f02786a" providerId="ADAL" clId="{3B4395D4-0CA4-4901-A39E-63974DC27DD9}" dt="2024-12-25T05:48:52.236" v="27" actId="2711"/>
          <ac:spMkLst>
            <pc:docMk/>
            <pc:sldMk cId="4285306373" sldId="290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3B4395D4-0CA4-4901-A39E-63974DC27DD9}" dt="2024-12-25T05:49:00.091" v="28" actId="2711"/>
        <pc:sldMkLst>
          <pc:docMk/>
          <pc:sldMk cId="2072062163" sldId="291"/>
        </pc:sldMkLst>
        <pc:spChg chg="mod">
          <ac:chgData name="Mashiour Rahman" userId="7490e89d-d9ae-4193-b86a-11379f02786a" providerId="ADAL" clId="{3B4395D4-0CA4-4901-A39E-63974DC27DD9}" dt="2024-12-25T05:49:00.091" v="28" actId="2711"/>
          <ac:spMkLst>
            <pc:docMk/>
            <pc:sldMk cId="2072062163" sldId="291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3B4395D4-0CA4-4901-A39E-63974DC27DD9}" dt="2024-12-25T05:49:12.278" v="29" actId="2711"/>
        <pc:sldMkLst>
          <pc:docMk/>
          <pc:sldMk cId="3748193451" sldId="292"/>
        </pc:sldMkLst>
        <pc:spChg chg="mod">
          <ac:chgData name="Mashiour Rahman" userId="7490e89d-d9ae-4193-b86a-11379f02786a" providerId="ADAL" clId="{3B4395D4-0CA4-4901-A39E-63974DC27DD9}" dt="2024-12-25T05:49:12.278" v="29" actId="2711"/>
          <ac:spMkLst>
            <pc:docMk/>
            <pc:sldMk cId="3748193451" sldId="292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3B4395D4-0CA4-4901-A39E-63974DC27DD9}" dt="2024-12-25T05:49:51.185" v="35" actId="20577"/>
        <pc:sldMkLst>
          <pc:docMk/>
          <pc:sldMk cId="3260374655" sldId="293"/>
        </pc:sldMkLst>
        <pc:spChg chg="mod">
          <ac:chgData name="Mashiour Rahman" userId="7490e89d-d9ae-4193-b86a-11379f02786a" providerId="ADAL" clId="{3B4395D4-0CA4-4901-A39E-63974DC27DD9}" dt="2024-12-25T05:49:51.185" v="35" actId="20577"/>
          <ac:spMkLst>
            <pc:docMk/>
            <pc:sldMk cId="3260374655" sldId="293"/>
            <ac:spMk id="3" creationId="{00000000-0000-0000-0000-000000000000}"/>
          </ac:spMkLst>
        </pc:spChg>
      </pc:sldChg>
      <pc:sldChg chg="modSp mod">
        <pc:chgData name="Mashiour Rahman" userId="7490e89d-d9ae-4193-b86a-11379f02786a" providerId="ADAL" clId="{3B4395D4-0CA4-4901-A39E-63974DC27DD9}" dt="2024-12-25T05:50:11.247" v="36" actId="2711"/>
        <pc:sldMkLst>
          <pc:docMk/>
          <pc:sldMk cId="152130925" sldId="294"/>
        </pc:sldMkLst>
        <pc:spChg chg="mod">
          <ac:chgData name="Mashiour Rahman" userId="7490e89d-d9ae-4193-b86a-11379f02786a" providerId="ADAL" clId="{3B4395D4-0CA4-4901-A39E-63974DC27DD9}" dt="2024-12-25T05:50:11.247" v="36" actId="2711"/>
          <ac:spMkLst>
            <pc:docMk/>
            <pc:sldMk cId="152130925" sldId="29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168AD8-27E5-43CF-8F3E-9DB6C126A4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94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Mushfiqur Rahman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 2015: Data Structures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Stack &amp; Queue </a:t>
            </a: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tackArray.html" TargetMode="External"/><Relationship Id="rId2" Type="http://schemas.openxmlformats.org/officeDocument/2006/relationships/hyperlink" Target="https://en.wikipedia.org/wiki/Stack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23883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Mashiour Rahman (mashiour@aiub.edu)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262188"/>
            <a:ext cx="7544482" cy="1812279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showStack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//prints the whole stack from top to bottom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  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&lt;&lt;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"\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nStack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()) {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&lt;&lt; “Empty\n";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=Top-1;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&gt;=0;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-- )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&lt;&lt; Stack[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>
                <a:latin typeface="Consolas" panose="020B0609020204030204" pitchFamily="49" charset="0"/>
                <a:cs typeface="Courier New" panose="02070309020205020404" pitchFamily="49" charset="0"/>
              </a:rPr>
              <a:t>] &lt;&lt;"\t";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Showing All Elements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6" y="3074467"/>
            <a:ext cx="31779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/>
              <a:t> = 7</a:t>
            </a:r>
          </a:p>
          <a:p>
            <a:pPr algn="just"/>
            <a:r>
              <a:rPr lang="en-US" sz="1600" dirty="0"/>
              <a:t>There are 4 elements inside Stack</a:t>
            </a:r>
          </a:p>
          <a:p>
            <a:pPr algn="just"/>
            <a:r>
              <a:rPr lang="en-US" sz="1600" dirty="0"/>
              <a:t>So top element will be at index 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52094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Stack[100], Top,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//Initializing stack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Size = 100 ){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Size; Top = 0;}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showStack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Object Oriented Approach</a:t>
            </a:r>
          </a:p>
        </p:txBody>
      </p:sp>
    </p:spTree>
    <p:extLst>
      <p:ext uri="{BB962C8B-B14F-4D97-AF65-F5344CB8AC3E}">
        <p14:creationId xmlns:p14="http://schemas.microsoft.com/office/powerpoint/2010/main" val="4285306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*Stack, Top,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Element);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showStack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resize(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size);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</a:t>
            </a:r>
          </a:p>
        </p:txBody>
      </p:sp>
    </p:spTree>
    <p:extLst>
      <p:ext uri="{BB962C8B-B14F-4D97-AF65-F5344CB8AC3E}">
        <p14:creationId xmlns:p14="http://schemas.microsoft.com/office/powerpoint/2010/main" val="2072062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cs typeface="Courier New" panose="02070309020205020404" pitchFamily="49" charset="0"/>
              </a:rPr>
              <a:t>The Constructor will create the array dynamically, Destructor will release it.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::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Size = 100 ){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Size;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//get Size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];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//create array accordingly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Top = 0;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//start the stack</a:t>
            </a:r>
            <a:endParaRPr lang="en-US" sz="1600" dirty="0">
              <a:solidFill>
                <a:srgbClr val="00B050"/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MyStack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::~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</a:p>
          <a:p>
            <a:pPr marL="512064" lvl="1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delete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//release the memory for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Stack: Constructor &amp; Destructor</a:t>
            </a:r>
          </a:p>
        </p:txBody>
      </p:sp>
    </p:spTree>
    <p:extLst>
      <p:ext uri="{BB962C8B-B14F-4D97-AF65-F5344CB8AC3E}">
        <p14:creationId xmlns:p14="http://schemas.microsoft.com/office/powerpoint/2010/main" val="374819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965824" cy="5105642"/>
          </a:xfrm>
        </p:spPr>
        <p:txBody>
          <a:bodyPr>
            <a:noAutofit/>
          </a:bodyPr>
          <a:lstStyle/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resize</a:t>
            </a:r>
            <a:r>
              <a:rPr lang="en-US" sz="1600" dirty="0">
                <a:cs typeface="Courier New" panose="02070309020205020404" pitchFamily="49" charset="0"/>
              </a:rPr>
              <a:t> creates a new array dynamically, copies all the element from the previous stack, releases the old array, and makes the pointer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Stack</a:t>
            </a:r>
            <a:r>
              <a:rPr lang="en-US" sz="1600" dirty="0">
                <a:cs typeface="Courier New" panose="02070309020205020404" pitchFamily="49" charset="0"/>
              </a:rPr>
              <a:t> point to the new array.</a:t>
            </a:r>
          </a:p>
          <a:p>
            <a:pPr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cs typeface="Courier New" panose="02070309020205020404" pitchFamily="49" charset="0"/>
              </a:rPr>
              <a:t>By default, increase 100, user can define the additional size. Use negative size to decrease the array.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resize(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Size = 100 ){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//creates a new stack with a new capacity,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+ 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*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new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[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+ Size 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//copy the elements from old to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for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=0;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++ )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] = Stack[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];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+= Size;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increases by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Size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[]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Stack;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//release the old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Stack =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tempStk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//assign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Stack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with new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push(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) )	resize( 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//increase size if full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Dynamic Stack: Runtime Resizing</a:t>
            </a:r>
          </a:p>
        </p:txBody>
      </p:sp>
    </p:spTree>
    <p:extLst>
      <p:ext uri="{BB962C8B-B14F-4D97-AF65-F5344CB8AC3E}">
        <p14:creationId xmlns:p14="http://schemas.microsoft.com/office/powerpoint/2010/main" val="3260374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7544482" cy="5105642"/>
          </a:xfrm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template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typename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 T&gt;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*Stack;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Top,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public: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~</a:t>
            </a:r>
            <a:r>
              <a:rPr lang="en-US" sz="1600" b="1" dirty="0" err="1">
                <a:latin typeface="Consolas" panose="020B0609020204030204" pitchFamily="49" charset="0"/>
                <a:cs typeface="Courier New" panose="02070309020205020404" pitchFamily="49" charset="0"/>
              </a:rPr>
              <a:t>MyStack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pop();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showStack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</a:p>
          <a:p>
            <a:pPr marL="398463" lvl="1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resize(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//resize the stack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200"/>
              </a:spcBef>
              <a:spcAft>
                <a:spcPts val="2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Generic Stack</a:t>
            </a:r>
          </a:p>
        </p:txBody>
      </p:sp>
    </p:spTree>
    <p:extLst>
      <p:ext uri="{BB962C8B-B14F-4D97-AF65-F5344CB8AC3E}">
        <p14:creationId xmlns:p14="http://schemas.microsoft.com/office/powerpoint/2010/main" val="15213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1.1]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2"/>
              </a:rPr>
              <a:t>https://en.wikipedia.org/wiki/Stack_(abstract_data_type)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>
                <a:hlinkClick r:id="rId3"/>
              </a:rPr>
              <a:t>https://www.cs.usfca.edu/~</a:t>
            </a:r>
            <a:r>
              <a:rPr lang="en-US">
                <a:hlinkClick r:id="rId3"/>
              </a:rPr>
              <a:t>galles/visualization/StackArray.html</a:t>
            </a:r>
            <a:r>
              <a:rPr lang="en-US"/>
              <a:t> (</a:t>
            </a:r>
            <a:r>
              <a:rPr lang="en-US" dirty="0"/>
              <a:t>This is a great site for visualizing </a:t>
            </a:r>
            <a:r>
              <a:rPr lang="en-US"/>
              <a:t>stack operations)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Implementation in C++: Operations &amp; More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Underflow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Checking for Overflow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Adding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Removing Elements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Getting Top Value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Showing All Elements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075710" y="2370138"/>
            <a:ext cx="3987851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2"/>
            </a:pPr>
            <a:endParaRPr lang="en-US" sz="1600" dirty="0">
              <a:solidFill>
                <a:schemeClr val="tx1"/>
              </a:solidFill>
            </a:endParaRP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Dynamic Stack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Object Oriented Approach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 startAt="9"/>
            </a:pPr>
            <a:r>
              <a:rPr lang="en-US" sz="1600" dirty="0">
                <a:solidFill>
                  <a:schemeClr val="tx1"/>
                </a:solidFill>
              </a:rPr>
              <a:t>Generic Stack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092922" y="2160130"/>
            <a:ext cx="0" cy="398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stack or LIFO (last in, first out) is an abstract data type that serves as a collection of elements, with two principal operations: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push adds an element to the collection;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pop removes the last (top of the stack) element that was added.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If the stack is full and does not contain enough space to accept an entity to be pushed, the stack is then considered to be in an overflow state.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 pop either reveals previously concealed items or results in an empty stack – which means no items are present in stack to be removed.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Non-Bounded capacity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Dynamically allocate memory for stack. No overflow.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654174"/>
            <a:ext cx="8198906" cy="489902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Stack[100], Top=0,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=100;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holds the elements;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Top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is the index of </a:t>
            </a:r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Stack[]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always holding the whereabouts of the first/top element of the stack */</a:t>
            </a:r>
            <a:endParaRPr lang="en-US" sz="1600" b="1" dirty="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if stack has no element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//returns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stack full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Element);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//inserts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pop();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//deletes top element from stack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//gives the top element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800"/>
              </a:spcBef>
              <a:spcAft>
                <a:spcPts val="8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showStack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();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//prints the whole stack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Implementation in C++: Operations &amp; More</a:t>
            </a:r>
          </a:p>
        </p:txBody>
      </p:sp>
    </p:spTree>
    <p:extLst>
      <p:ext uri="{BB962C8B-B14F-4D97-AF65-F5344CB8AC3E}">
        <p14:creationId xmlns:p14="http://schemas.microsoft.com/office/powerpoint/2010/main" val="3426479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stack is empty*/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(Top == 0);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for Underflow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819619"/>
              </p:ext>
            </p:extLst>
          </p:nvPr>
        </p:nvGraphicFramePr>
        <p:xfrm>
          <a:off x="3484233" y="2692228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1838313" y="6107654"/>
            <a:ext cx="1822176" cy="392982"/>
            <a:chOff x="159024" y="5989320"/>
            <a:chExt cx="1822176" cy="392982"/>
          </a:xfrm>
        </p:grpSpPr>
        <p:sp>
          <p:nvSpPr>
            <p:cNvPr id="34" name="Rectangle 3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35" name="Straight Arrow Connector 34"/>
            <p:cNvCxnSpPr>
              <a:stCxn id="3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TextBox 35"/>
          <p:cNvSpPr txBox="1"/>
          <p:nvPr/>
        </p:nvSpPr>
        <p:spPr>
          <a:xfrm>
            <a:off x="5694033" y="2678654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692700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/*returns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True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if stack is full*/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(Top ==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Checking for Overflow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495976"/>
              </p:ext>
            </p:extLst>
          </p:nvPr>
        </p:nvGraphicFramePr>
        <p:xfrm>
          <a:off x="3350217" y="2835215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04297" y="2882601"/>
            <a:ext cx="1822176" cy="392982"/>
            <a:chOff x="159024" y="5989320"/>
            <a:chExt cx="1822176" cy="392982"/>
          </a:xfrm>
        </p:grpSpPr>
        <p:sp>
          <p:nvSpPr>
            <p:cNvPr id="11" name="Rectangle 10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560017" y="2821641"/>
            <a:ext cx="3246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Considering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2000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13602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04800" y="1700208"/>
            <a:ext cx="8601075" cy="2061526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push(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Element 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inserts </a:t>
            </a:r>
            <a:r>
              <a:rPr lang="en-US" sz="1600" b="1" dirty="0">
                <a:latin typeface="Consolas" panose="020B0609020204030204" pitchFamily="49" charset="0"/>
                <a:cs typeface="Courier New" panose="02070309020205020404" pitchFamily="49" charset="0"/>
              </a:rPr>
              <a:t>Element</a:t>
            </a: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at the top of the stack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) ) {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&lt;&lt; "Stack is Full\n";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} 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push element if there is space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	Stack[ Top++ ] = Element;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701859"/>
              </p:ext>
            </p:extLst>
          </p:nvPr>
        </p:nvGraphicFramePr>
        <p:xfrm>
          <a:off x="3488055" y="3771915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53615" y="5259064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Rectangle 12"/>
          <p:cNvSpPr/>
          <p:nvPr/>
        </p:nvSpPr>
        <p:spPr>
          <a:xfrm>
            <a:off x="3876675" y="5216687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45405" y="3761734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3 elements inside Stack</a:t>
            </a:r>
          </a:p>
          <a:p>
            <a:pPr algn="just"/>
            <a:r>
              <a:rPr lang="en-US" sz="1500" dirty="0"/>
              <a:t>So next element will be pushed at index 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53615" y="4876159"/>
            <a:ext cx="1366632" cy="294737"/>
            <a:chOff x="159024" y="5989320"/>
            <a:chExt cx="1822176" cy="392982"/>
          </a:xfrm>
        </p:grpSpPr>
        <p:sp>
          <p:nvSpPr>
            <p:cNvPr id="15" name="Rectangle 14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Adding Elements</a:t>
            </a:r>
          </a:p>
        </p:txBody>
      </p:sp>
    </p:spTree>
    <p:extLst>
      <p:ext uri="{BB962C8B-B14F-4D97-AF65-F5344CB8AC3E}">
        <p14:creationId xmlns:p14="http://schemas.microsoft.com/office/powerpoint/2010/main" val="4177143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38125" y="1670255"/>
            <a:ext cx="8905875" cy="1873903"/>
          </a:xfrm>
        </p:spPr>
        <p:txBody>
          <a:bodyPr>
            <a:noAutofit/>
          </a:bodyPr>
          <a:lstStyle/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pop(){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removes top element from stack and puts it in</a:t>
            </a:r>
            <a:endParaRPr lang="en-US" sz="16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if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 ) { </a:t>
            </a: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cout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&lt;&lt; "Stack empty\n"; 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 }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Top--;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39673"/>
              </p:ext>
            </p:extLst>
          </p:nvPr>
        </p:nvGraphicFramePr>
        <p:xfrm>
          <a:off x="3558989" y="3494634"/>
          <a:ext cx="765362" cy="2879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989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324549" y="4981783"/>
            <a:ext cx="1366632" cy="294737"/>
            <a:chOff x="159024" y="5989320"/>
            <a:chExt cx="1822176" cy="392982"/>
          </a:xfrm>
        </p:grpSpPr>
        <p:sp>
          <p:nvSpPr>
            <p:cNvPr id="10" name="Rectangle 9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1" name="Straight Arrow Connector 10"/>
            <p:cNvCxnSpPr>
              <a:stCxn id="10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216339" y="3541541"/>
            <a:ext cx="3760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/>
              <a:t>Considering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500" dirty="0"/>
              <a:t> = 7</a:t>
            </a:r>
          </a:p>
          <a:p>
            <a:pPr algn="just"/>
            <a:r>
              <a:rPr lang="en-US" sz="1500" dirty="0"/>
              <a:t>There are 4 elements inside Stack</a:t>
            </a:r>
          </a:p>
          <a:p>
            <a:pPr algn="just"/>
            <a:r>
              <a:rPr lang="en-US" sz="1500" dirty="0"/>
              <a:t>So element will be popped from index 3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24549" y="4598878"/>
            <a:ext cx="1366632" cy="294737"/>
            <a:chOff x="159024" y="5989320"/>
            <a:chExt cx="1822176" cy="392982"/>
          </a:xfrm>
        </p:grpSpPr>
        <p:sp>
          <p:nvSpPr>
            <p:cNvPr id="14" name="Rectangle 13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ectangle 15"/>
          <p:cNvSpPr/>
          <p:nvPr/>
        </p:nvSpPr>
        <p:spPr>
          <a:xfrm>
            <a:off x="3947609" y="4939406"/>
            <a:ext cx="379178" cy="3566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17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Removing Elements</a:t>
            </a:r>
          </a:p>
        </p:txBody>
      </p:sp>
    </p:spTree>
    <p:extLst>
      <p:ext uri="{BB962C8B-B14F-4D97-AF65-F5344CB8AC3E}">
        <p14:creationId xmlns:p14="http://schemas.microsoft.com/office/powerpoint/2010/main" val="214253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69696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5494" y="1546170"/>
            <a:ext cx="6029447" cy="1528297"/>
          </a:xfrm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 err="1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topElement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(){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// gives the top element</a:t>
            </a: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b="1" dirty="0">
                <a:solidFill>
                  <a:srgbClr val="0000B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	return 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Stack[ Top - 1 ];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Getting Top Value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91216"/>
              </p:ext>
            </p:extLst>
          </p:nvPr>
        </p:nvGraphicFramePr>
        <p:xfrm>
          <a:off x="3209365" y="2749602"/>
          <a:ext cx="1020482" cy="3838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0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98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19165" y="2736028"/>
            <a:ext cx="5013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dirty="0"/>
              <a:t> = 7</a:t>
            </a:r>
          </a:p>
          <a:p>
            <a:pPr algn="just"/>
            <a:r>
              <a:rPr lang="en-US" sz="1600" dirty="0"/>
              <a:t>There are 4 elements inside Stack</a:t>
            </a:r>
          </a:p>
          <a:p>
            <a:pPr algn="just"/>
            <a:r>
              <a:rPr lang="en-US" sz="1600" dirty="0"/>
              <a:t>So top element will be at index 3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563445" y="4221928"/>
            <a:ext cx="1822176" cy="392982"/>
            <a:chOff x="159024" y="5989320"/>
            <a:chExt cx="1822176" cy="392982"/>
          </a:xfrm>
        </p:grpSpPr>
        <p:sp>
          <p:nvSpPr>
            <p:cNvPr id="17" name="Rectangle 16"/>
            <p:cNvSpPr/>
            <p:nvPr/>
          </p:nvSpPr>
          <p:spPr>
            <a:xfrm>
              <a:off x="159024" y="5989320"/>
              <a:ext cx="1075416" cy="3929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Top</a:t>
              </a: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34440" y="6185811"/>
              <a:ext cx="746760" cy="1629"/>
            </a:xfrm>
            <a:prstGeom prst="straightConnector1">
              <a:avLst/>
            </a:prstGeom>
            <a:ln w="31750"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3727525" y="4675965"/>
            <a:ext cx="505570" cy="4755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602433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02C3CE-CDFE-420F-A6AB-43218D87E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6055560-4F93-4F73-B014-4EE57DF7EE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185B91-B64F-46ED-BD78-4686F3E0931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1036</TotalTime>
  <Words>1349</Words>
  <Application>Microsoft Office PowerPoint</Application>
  <PresentationFormat>On-screen Show (4:3)</PresentationFormat>
  <Paragraphs>265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Stack</vt:lpstr>
      <vt:lpstr>Lecture Outline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Mashiour Rahman</cp:lastModifiedBy>
  <cp:revision>593</cp:revision>
  <dcterms:created xsi:type="dcterms:W3CDTF">2018-12-10T17:20:29Z</dcterms:created>
  <dcterms:modified xsi:type="dcterms:W3CDTF">2024-12-25T05:59:26Z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