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sldIdLst>
    <p:sldId id="256" r:id="rId5"/>
    <p:sldId id="281" r:id="rId6"/>
    <p:sldId id="268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9" r:id="rId20"/>
    <p:sldId id="310" r:id="rId21"/>
    <p:sldId id="284" r:id="rId22"/>
    <p:sldId id="290" r:id="rId23"/>
    <p:sldId id="291" r:id="rId24"/>
    <p:sldId id="292" r:id="rId25"/>
    <p:sldId id="293" r:id="rId26"/>
    <p:sldId id="294" r:id="rId27"/>
    <p:sldId id="279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192C9-CAE4-4A03-8BE0-F91375FED340}" v="8" dt="2025-01-08T12:02:03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0" autoAdjust="0"/>
  </p:normalViewPr>
  <p:slideViewPr>
    <p:cSldViewPr snapToGrid="0" snapToObjects="1">
      <p:cViewPr varScale="1">
        <p:scale>
          <a:sx n="57" d="100"/>
          <a:sy n="57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61D39D50-D198-4C4D-A392-5F943A9030A6}"/>
    <pc:docChg chg="undo custSel modSld">
      <pc:chgData name="Mashiour Rahman" userId="7490e89d-d9ae-4193-b86a-11379f02786a" providerId="ADAL" clId="{61D39D50-D198-4C4D-A392-5F943A9030A6}" dt="2024-12-25T05:58:49.612" v="612" actId="20577"/>
      <pc:docMkLst>
        <pc:docMk/>
      </pc:docMkLst>
      <pc:sldChg chg="modSp mod">
        <pc:chgData name="Mashiour Rahman" userId="7490e89d-d9ae-4193-b86a-11379f02786a" providerId="ADAL" clId="{61D39D50-D198-4C4D-A392-5F943A9030A6}" dt="2024-12-25T05:58:49.612" v="612" actId="20577"/>
        <pc:sldMkLst>
          <pc:docMk/>
          <pc:sldMk cId="3426479121" sldId="284"/>
        </pc:sldMkLst>
        <pc:spChg chg="mod">
          <ac:chgData name="Mashiour Rahman" userId="7490e89d-d9ae-4193-b86a-11379f02786a" providerId="ADAL" clId="{61D39D50-D198-4C4D-A392-5F943A9030A6}" dt="2024-12-25T05:58:49.612" v="612" actId="20577"/>
          <ac:spMkLst>
            <pc:docMk/>
            <pc:sldMk cId="3426479121" sldId="284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61D39D50-D198-4C4D-A392-5F943A9030A6}" dt="2024-12-25T05:34:02.769" v="371" actId="6549"/>
        <pc:sldMkLst>
          <pc:docMk/>
          <pc:sldMk cId="4285306373" sldId="290"/>
        </pc:sldMkLst>
        <pc:spChg chg="mod">
          <ac:chgData name="Mashiour Rahman" userId="7490e89d-d9ae-4193-b86a-11379f02786a" providerId="ADAL" clId="{61D39D50-D198-4C4D-A392-5F943A9030A6}" dt="2024-12-25T05:34:02.769" v="371" actId="6549"/>
          <ac:spMkLst>
            <pc:docMk/>
            <pc:sldMk cId="4285306373" sldId="290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61D39D50-D198-4C4D-A392-5F943A9030A6}" dt="2024-12-25T05:34:27.569" v="372" actId="2711"/>
        <pc:sldMkLst>
          <pc:docMk/>
          <pc:sldMk cId="2072062163" sldId="291"/>
        </pc:sldMkLst>
        <pc:spChg chg="mod">
          <ac:chgData name="Mashiour Rahman" userId="7490e89d-d9ae-4193-b86a-11379f02786a" providerId="ADAL" clId="{61D39D50-D198-4C4D-A392-5F943A9030A6}" dt="2024-12-25T05:34:27.569" v="372" actId="2711"/>
          <ac:spMkLst>
            <pc:docMk/>
            <pc:sldMk cId="2072062163" sldId="291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61D39D50-D198-4C4D-A392-5F943A9030A6}" dt="2024-12-25T05:35:08.263" v="375" actId="2711"/>
        <pc:sldMkLst>
          <pc:docMk/>
          <pc:sldMk cId="3748193451" sldId="292"/>
        </pc:sldMkLst>
        <pc:spChg chg="mod">
          <ac:chgData name="Mashiour Rahman" userId="7490e89d-d9ae-4193-b86a-11379f02786a" providerId="ADAL" clId="{61D39D50-D198-4C4D-A392-5F943A9030A6}" dt="2024-12-25T05:35:08.263" v="375" actId="2711"/>
          <ac:spMkLst>
            <pc:docMk/>
            <pc:sldMk cId="3748193451" sldId="292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61D39D50-D198-4C4D-A392-5F943A9030A6}" dt="2024-12-25T05:39:34.361" v="461" actId="20577"/>
        <pc:sldMkLst>
          <pc:docMk/>
          <pc:sldMk cId="3260374655" sldId="293"/>
        </pc:sldMkLst>
        <pc:spChg chg="mod">
          <ac:chgData name="Mashiour Rahman" userId="7490e89d-d9ae-4193-b86a-11379f02786a" providerId="ADAL" clId="{61D39D50-D198-4C4D-A392-5F943A9030A6}" dt="2024-12-25T05:39:34.361" v="461" actId="20577"/>
          <ac:spMkLst>
            <pc:docMk/>
            <pc:sldMk cId="3260374655" sldId="293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61D39D50-D198-4C4D-A392-5F943A9030A6}" dt="2024-12-25T05:40:02.818" v="462" actId="2711"/>
        <pc:sldMkLst>
          <pc:docMk/>
          <pc:sldMk cId="152130925" sldId="294"/>
        </pc:sldMkLst>
        <pc:spChg chg="mod">
          <ac:chgData name="Mashiour Rahman" userId="7490e89d-d9ae-4193-b86a-11379f02786a" providerId="ADAL" clId="{61D39D50-D198-4C4D-A392-5F943A9030A6}" dt="2024-12-25T05:40:02.818" v="462" actId="2711"/>
          <ac:spMkLst>
            <pc:docMk/>
            <pc:sldMk cId="152130925" sldId="294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61D39D50-D198-4C4D-A392-5F943A9030A6}" dt="2024-12-25T05:40:56.906" v="463" actId="2711"/>
        <pc:sldMkLst>
          <pc:docMk/>
          <pc:sldMk cId="1203642451" sldId="309"/>
        </pc:sldMkLst>
        <pc:spChg chg="mod">
          <ac:chgData name="Mashiour Rahman" userId="7490e89d-d9ae-4193-b86a-11379f02786a" providerId="ADAL" clId="{61D39D50-D198-4C4D-A392-5F943A9030A6}" dt="2024-12-25T05:40:56.906" v="463" actId="2711"/>
          <ac:spMkLst>
            <pc:docMk/>
            <pc:sldMk cId="1203642451" sldId="309"/>
            <ac:spMk id="3" creationId="{2698F547-E12A-62E5-9675-DA806601C027}"/>
          </ac:spMkLst>
        </pc:spChg>
      </pc:sldChg>
      <pc:sldChg chg="modSp mod">
        <pc:chgData name="Mashiour Rahman" userId="7490e89d-d9ae-4193-b86a-11379f02786a" providerId="ADAL" clId="{61D39D50-D198-4C4D-A392-5F943A9030A6}" dt="2024-12-25T05:55:23.040" v="531"/>
        <pc:sldMkLst>
          <pc:docMk/>
          <pc:sldMk cId="1576838125" sldId="310"/>
        </pc:sldMkLst>
        <pc:spChg chg="mod">
          <ac:chgData name="Mashiour Rahman" userId="7490e89d-d9ae-4193-b86a-11379f02786a" providerId="ADAL" clId="{61D39D50-D198-4C4D-A392-5F943A9030A6}" dt="2024-12-25T05:55:23.040" v="531"/>
          <ac:spMkLst>
            <pc:docMk/>
            <pc:sldMk cId="1576838125" sldId="310"/>
            <ac:spMk id="3" creationId="{BB414EAB-C121-31FE-479A-0CF24F9239B8}"/>
          </ac:spMkLst>
        </pc:spChg>
      </pc:sldChg>
    </pc:docChg>
  </pc:docChgLst>
  <pc:docChgLst>
    <pc:chgData name="Mashiour Rahman" userId="7490e89d-d9ae-4193-b86a-11379f02786a" providerId="ADAL" clId="{C24192C9-CAE4-4A03-8BE0-F91375FED340}"/>
    <pc:docChg chg="undo custSel addSld delSld modSld sldOrd">
      <pc:chgData name="Mashiour Rahman" userId="7490e89d-d9ae-4193-b86a-11379f02786a" providerId="ADAL" clId="{C24192C9-CAE4-4A03-8BE0-F91375FED340}" dt="2025-01-08T12:05:42.553" v="828" actId="2696"/>
      <pc:docMkLst>
        <pc:docMk/>
      </pc:docMkLst>
      <pc:sldChg chg="addSp delSp modSp add del mod">
        <pc:chgData name="Mashiour Rahman" userId="7490e89d-d9ae-4193-b86a-11379f02786a" providerId="ADAL" clId="{C24192C9-CAE4-4A03-8BE0-F91375FED340}" dt="2025-01-08T12:03:13.971" v="816" actId="47"/>
        <pc:sldMkLst>
          <pc:docMk/>
          <pc:sldMk cId="963855437" sldId="342"/>
        </pc:sldMkLst>
        <pc:spChg chg="mod">
          <ac:chgData name="Mashiour Rahman" userId="7490e89d-d9ae-4193-b86a-11379f02786a" providerId="ADAL" clId="{C24192C9-CAE4-4A03-8BE0-F91375FED340}" dt="2025-01-08T11:21:30.366" v="166" actId="20577"/>
          <ac:spMkLst>
            <pc:docMk/>
            <pc:sldMk cId="963855437" sldId="342"/>
            <ac:spMk id="2" creationId="{171C38B2-845E-C411-062F-55668F1B60A1}"/>
          </ac:spMkLst>
        </pc:spChg>
        <pc:spChg chg="mod">
          <ac:chgData name="Mashiour Rahman" userId="7490e89d-d9ae-4193-b86a-11379f02786a" providerId="ADAL" clId="{C24192C9-CAE4-4A03-8BE0-F91375FED340}" dt="2025-01-08T12:00:58.872" v="768" actId="948"/>
          <ac:spMkLst>
            <pc:docMk/>
            <pc:sldMk cId="963855437" sldId="342"/>
            <ac:spMk id="3" creationId="{3083ED3A-3C34-E953-6FD3-AD8CF0B944F4}"/>
          </ac:spMkLst>
        </pc:spChg>
        <pc:spChg chg="add del mod">
          <ac:chgData name="Mashiour Rahman" userId="7490e89d-d9ae-4193-b86a-11379f02786a" providerId="ADAL" clId="{C24192C9-CAE4-4A03-8BE0-F91375FED340}" dt="2025-01-08T11:52:20.718" v="642" actId="478"/>
          <ac:spMkLst>
            <pc:docMk/>
            <pc:sldMk cId="963855437" sldId="342"/>
            <ac:spMk id="4" creationId="{7A060EE4-61FA-08B8-92C7-C823E0E60F8B}"/>
          </ac:spMkLst>
        </pc:spChg>
        <pc:spChg chg="add mod">
          <ac:chgData name="Mashiour Rahman" userId="7490e89d-d9ae-4193-b86a-11379f02786a" providerId="ADAL" clId="{C24192C9-CAE4-4A03-8BE0-F91375FED340}" dt="2025-01-08T11:59:51.454" v="755" actId="14100"/>
          <ac:spMkLst>
            <pc:docMk/>
            <pc:sldMk cId="963855437" sldId="342"/>
            <ac:spMk id="5" creationId="{F0C007AF-96F3-C172-BD26-C5869780F586}"/>
          </ac:spMkLst>
        </pc:spChg>
        <pc:spChg chg="add del mod">
          <ac:chgData name="Mashiour Rahman" userId="7490e89d-d9ae-4193-b86a-11379f02786a" providerId="ADAL" clId="{C24192C9-CAE4-4A03-8BE0-F91375FED340}" dt="2025-01-08T11:53:10.875" v="649" actId="478"/>
          <ac:spMkLst>
            <pc:docMk/>
            <pc:sldMk cId="963855437" sldId="342"/>
            <ac:spMk id="6" creationId="{2D2AA81D-BD57-E271-9CF7-634D869351B0}"/>
          </ac:spMkLst>
        </pc:spChg>
        <pc:spChg chg="add del mod">
          <ac:chgData name="Mashiour Rahman" userId="7490e89d-d9ae-4193-b86a-11379f02786a" providerId="ADAL" clId="{C24192C9-CAE4-4A03-8BE0-F91375FED340}" dt="2025-01-08T11:53:08.960" v="648" actId="478"/>
          <ac:spMkLst>
            <pc:docMk/>
            <pc:sldMk cId="963855437" sldId="342"/>
            <ac:spMk id="7" creationId="{FA943783-46BE-1A64-D982-11D1F4DBCA05}"/>
          </ac:spMkLst>
        </pc:spChg>
        <pc:spChg chg="add mod">
          <ac:chgData name="Mashiour Rahman" userId="7490e89d-d9ae-4193-b86a-11379f02786a" providerId="ADAL" clId="{C24192C9-CAE4-4A03-8BE0-F91375FED340}" dt="2025-01-08T12:01:12.814" v="773" actId="1035"/>
          <ac:spMkLst>
            <pc:docMk/>
            <pc:sldMk cId="963855437" sldId="342"/>
            <ac:spMk id="8" creationId="{20722AC8-66A1-98EC-3AB0-AA8CB45C0052}"/>
          </ac:spMkLst>
        </pc:spChg>
      </pc:sldChg>
      <pc:sldChg chg="addSp delSp modSp add del mod ord">
        <pc:chgData name="Mashiour Rahman" userId="7490e89d-d9ae-4193-b86a-11379f02786a" providerId="ADAL" clId="{C24192C9-CAE4-4A03-8BE0-F91375FED340}" dt="2025-01-08T12:05:42.553" v="828" actId="2696"/>
        <pc:sldMkLst>
          <pc:docMk/>
          <pc:sldMk cId="4075587349" sldId="343"/>
        </pc:sldMkLst>
        <pc:spChg chg="mod">
          <ac:chgData name="Mashiour Rahman" userId="7490e89d-d9ae-4193-b86a-11379f02786a" providerId="ADAL" clId="{C24192C9-CAE4-4A03-8BE0-F91375FED340}" dt="2025-01-08T12:02:15.193" v="790" actId="1035"/>
          <ac:spMkLst>
            <pc:docMk/>
            <pc:sldMk cId="4075587349" sldId="343"/>
            <ac:spMk id="2" creationId="{16C40B0C-FBEE-A143-D036-9B7E553FD8CF}"/>
          </ac:spMkLst>
        </pc:spChg>
        <pc:spChg chg="mod">
          <ac:chgData name="Mashiour Rahman" userId="7490e89d-d9ae-4193-b86a-11379f02786a" providerId="ADAL" clId="{C24192C9-CAE4-4A03-8BE0-F91375FED340}" dt="2025-01-08T12:03:25.082" v="822" actId="20577"/>
          <ac:spMkLst>
            <pc:docMk/>
            <pc:sldMk cId="4075587349" sldId="343"/>
            <ac:spMk id="3" creationId="{CF79F95A-9DA7-0CCA-74ED-F26F8AA59F57}"/>
          </ac:spMkLst>
        </pc:spChg>
        <pc:spChg chg="add del mod">
          <ac:chgData name="Mashiour Rahman" userId="7490e89d-d9ae-4193-b86a-11379f02786a" providerId="ADAL" clId="{C24192C9-CAE4-4A03-8BE0-F91375FED340}" dt="2025-01-08T12:05:37.806" v="827" actId="21"/>
          <ac:spMkLst>
            <pc:docMk/>
            <pc:sldMk cId="4075587349" sldId="343"/>
            <ac:spMk id="4" creationId="{9748786B-75A1-8D9A-7F92-2F9119790754}"/>
          </ac:spMkLst>
        </pc:spChg>
        <pc:spChg chg="del">
          <ac:chgData name="Mashiour Rahman" userId="7490e89d-d9ae-4193-b86a-11379f02786a" providerId="ADAL" clId="{C24192C9-CAE4-4A03-8BE0-F91375FED340}" dt="2025-01-08T11:52:02.922" v="637" actId="478"/>
          <ac:spMkLst>
            <pc:docMk/>
            <pc:sldMk cId="4075587349" sldId="343"/>
            <ac:spMk id="5" creationId="{661E22BC-B75E-2BF9-2576-64B7C787E589}"/>
          </ac:spMkLst>
        </pc:spChg>
        <pc:spChg chg="del">
          <ac:chgData name="Mashiour Rahman" userId="7490e89d-d9ae-4193-b86a-11379f02786a" providerId="ADAL" clId="{C24192C9-CAE4-4A03-8BE0-F91375FED340}" dt="2025-01-08T11:52:06.339" v="639" actId="478"/>
          <ac:spMkLst>
            <pc:docMk/>
            <pc:sldMk cId="4075587349" sldId="343"/>
            <ac:spMk id="6" creationId="{BDF63D44-192A-49F6-F8B9-29043F5A7E18}"/>
          </ac:spMkLst>
        </pc:spChg>
        <pc:spChg chg="del">
          <ac:chgData name="Mashiour Rahman" userId="7490e89d-d9ae-4193-b86a-11379f02786a" providerId="ADAL" clId="{C24192C9-CAE4-4A03-8BE0-F91375FED340}" dt="2025-01-08T11:52:04.631" v="638" actId="478"/>
          <ac:spMkLst>
            <pc:docMk/>
            <pc:sldMk cId="4075587349" sldId="343"/>
            <ac:spMk id="7" creationId="{8E1126BD-AEAF-27F3-93D2-418C6C40F573}"/>
          </ac:spMkLst>
        </pc:spChg>
        <pc:spChg chg="add mod">
          <ac:chgData name="Mashiour Rahman" userId="7490e89d-d9ae-4193-b86a-11379f02786a" providerId="ADAL" clId="{C24192C9-CAE4-4A03-8BE0-F91375FED340}" dt="2025-01-08T12:04:02.553" v="825" actId="14100"/>
          <ac:spMkLst>
            <pc:docMk/>
            <pc:sldMk cId="4075587349" sldId="343"/>
            <ac:spMk id="8" creationId="{0E558529-E125-FB5C-665B-A9217EABE24E}"/>
          </ac:spMkLst>
        </pc:spChg>
      </pc:sldChg>
    </pc:docChg>
  </pc:docChgLst>
  <pc:docChgLst>
    <pc:chgData name="Mashiour Rahman" userId="7490e89d-d9ae-4193-b86a-11379f02786a" providerId="ADAL" clId="{CB2B9C59-E9D1-4E36-877F-55503FBF5255}"/>
    <pc:docChg chg="undo custSel addSld delSld modSld sldOrd">
      <pc:chgData name="Mashiour Rahman" userId="7490e89d-d9ae-4193-b86a-11379f02786a" providerId="ADAL" clId="{CB2B9C59-E9D1-4E36-877F-55503FBF5255}" dt="2024-12-22T05:09:13.010" v="815" actId="14100"/>
      <pc:docMkLst>
        <pc:docMk/>
      </pc:docMkLst>
      <pc:sldChg chg="modSp mod">
        <pc:chgData name="Mashiour Rahman" userId="7490e89d-d9ae-4193-b86a-11379f02786a" providerId="ADAL" clId="{CB2B9C59-E9D1-4E36-877F-55503FBF5255}" dt="2024-12-22T04:20:49.001" v="9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CB2B9C59-E9D1-4E36-877F-55503FBF5255}" dt="2024-12-22T04:20:49.001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Mashiour Rahman" userId="7490e89d-d9ae-4193-b86a-11379f02786a" providerId="ADAL" clId="{CB2B9C59-E9D1-4E36-877F-55503FBF5255}" dt="2024-12-22T05:00:57.307" v="705" actId="20577"/>
        <pc:sldMkLst>
          <pc:docMk/>
          <pc:sldMk cId="3426479121" sldId="284"/>
        </pc:sldMkLst>
        <pc:spChg chg="mod">
          <ac:chgData name="Mashiour Rahman" userId="7490e89d-d9ae-4193-b86a-11379f02786a" providerId="ADAL" clId="{CB2B9C59-E9D1-4E36-877F-55503FBF5255}" dt="2024-12-22T05:00:57.307" v="705" actId="20577"/>
          <ac:spMkLst>
            <pc:docMk/>
            <pc:sldMk cId="3426479121" sldId="284"/>
            <ac:spMk id="3" creationId="{00000000-0000-0000-0000-000000000000}"/>
          </ac:spMkLst>
        </pc:spChg>
      </pc:sldChg>
      <pc:sldChg chg="modSp add mod">
        <pc:chgData name="Mashiour Rahman" userId="7490e89d-d9ae-4193-b86a-11379f02786a" providerId="ADAL" clId="{CB2B9C59-E9D1-4E36-877F-55503FBF5255}" dt="2024-12-22T04:38:51.948" v="260" actId="20577"/>
        <pc:sldMkLst>
          <pc:docMk/>
          <pc:sldMk cId="4285306373" sldId="290"/>
        </pc:sldMkLst>
        <pc:spChg chg="mod">
          <ac:chgData name="Mashiour Rahman" userId="7490e89d-d9ae-4193-b86a-11379f02786a" providerId="ADAL" clId="{CB2B9C59-E9D1-4E36-877F-55503FBF5255}" dt="2024-12-22T04:38:51.948" v="260" actId="20577"/>
          <ac:spMkLst>
            <pc:docMk/>
            <pc:sldMk cId="4285306373" sldId="290"/>
            <ac:spMk id="3" creationId="{00000000-0000-0000-0000-000000000000}"/>
          </ac:spMkLst>
        </pc:spChg>
      </pc:sldChg>
      <pc:sldChg chg="modSp add mod">
        <pc:chgData name="Mashiour Rahman" userId="7490e89d-d9ae-4193-b86a-11379f02786a" providerId="ADAL" clId="{CB2B9C59-E9D1-4E36-877F-55503FBF5255}" dt="2024-12-22T04:40:02.964" v="325" actId="20577"/>
        <pc:sldMkLst>
          <pc:docMk/>
          <pc:sldMk cId="2072062163" sldId="291"/>
        </pc:sldMkLst>
        <pc:spChg chg="mod">
          <ac:chgData name="Mashiour Rahman" userId="7490e89d-d9ae-4193-b86a-11379f02786a" providerId="ADAL" clId="{CB2B9C59-E9D1-4E36-877F-55503FBF5255}" dt="2024-12-22T04:40:02.964" v="325" actId="20577"/>
          <ac:spMkLst>
            <pc:docMk/>
            <pc:sldMk cId="2072062163" sldId="291"/>
            <ac:spMk id="3" creationId="{00000000-0000-0000-0000-000000000000}"/>
          </ac:spMkLst>
        </pc:spChg>
        <pc:spChg chg="mod">
          <ac:chgData name="Mashiour Rahman" userId="7490e89d-d9ae-4193-b86a-11379f02786a" providerId="ADAL" clId="{CB2B9C59-E9D1-4E36-877F-55503FBF5255}" dt="2024-12-22T04:39:06.336" v="265" actId="20577"/>
          <ac:spMkLst>
            <pc:docMk/>
            <pc:sldMk cId="2072062163" sldId="291"/>
            <ac:spMk id="41" creationId="{00000000-0000-0000-0000-000000000000}"/>
          </ac:spMkLst>
        </pc:spChg>
      </pc:sldChg>
      <pc:sldChg chg="modSp add mod">
        <pc:chgData name="Mashiour Rahman" userId="7490e89d-d9ae-4193-b86a-11379f02786a" providerId="ADAL" clId="{CB2B9C59-E9D1-4E36-877F-55503FBF5255}" dt="2024-12-22T04:41:05.431" v="369" actId="20577"/>
        <pc:sldMkLst>
          <pc:docMk/>
          <pc:sldMk cId="3748193451" sldId="292"/>
        </pc:sldMkLst>
        <pc:spChg chg="mod">
          <ac:chgData name="Mashiour Rahman" userId="7490e89d-d9ae-4193-b86a-11379f02786a" providerId="ADAL" clId="{CB2B9C59-E9D1-4E36-877F-55503FBF5255}" dt="2024-12-22T04:41:05.431" v="369" actId="20577"/>
          <ac:spMkLst>
            <pc:docMk/>
            <pc:sldMk cId="3748193451" sldId="292"/>
            <ac:spMk id="3" creationId="{00000000-0000-0000-0000-000000000000}"/>
          </ac:spMkLst>
        </pc:spChg>
      </pc:sldChg>
      <pc:sldChg chg="modSp add mod">
        <pc:chgData name="Mashiour Rahman" userId="7490e89d-d9ae-4193-b86a-11379f02786a" providerId="ADAL" clId="{CB2B9C59-E9D1-4E36-877F-55503FBF5255}" dt="2024-12-22T05:09:13.010" v="815" actId="14100"/>
        <pc:sldMkLst>
          <pc:docMk/>
          <pc:sldMk cId="3260374655" sldId="293"/>
        </pc:sldMkLst>
        <pc:spChg chg="mod">
          <ac:chgData name="Mashiour Rahman" userId="7490e89d-d9ae-4193-b86a-11379f02786a" providerId="ADAL" clId="{CB2B9C59-E9D1-4E36-877F-55503FBF5255}" dt="2024-12-22T05:09:13.010" v="815" actId="14100"/>
          <ac:spMkLst>
            <pc:docMk/>
            <pc:sldMk cId="3260374655" sldId="293"/>
            <ac:spMk id="3" creationId="{00000000-0000-0000-0000-000000000000}"/>
          </ac:spMkLst>
        </pc:spChg>
        <pc:spChg chg="mod">
          <ac:chgData name="Mashiour Rahman" userId="7490e89d-d9ae-4193-b86a-11379f02786a" providerId="ADAL" clId="{CB2B9C59-E9D1-4E36-877F-55503FBF5255}" dt="2024-12-22T04:41:13.958" v="374" actId="20577"/>
          <ac:spMkLst>
            <pc:docMk/>
            <pc:sldMk cId="3260374655" sldId="293"/>
            <ac:spMk id="41" creationId="{00000000-0000-0000-0000-000000000000}"/>
          </ac:spMkLst>
        </pc:spChg>
      </pc:sldChg>
      <pc:sldChg chg="add">
        <pc:chgData name="Mashiour Rahman" userId="7490e89d-d9ae-4193-b86a-11379f02786a" providerId="ADAL" clId="{CB2B9C59-E9D1-4E36-877F-55503FBF5255}" dt="2024-12-22T04:37:35.748" v="186"/>
        <pc:sldMkLst>
          <pc:docMk/>
          <pc:sldMk cId="152130925" sldId="294"/>
        </pc:sldMkLst>
      </pc:sldChg>
      <pc:sldChg chg="modSp del mod">
        <pc:chgData name="Mashiour Rahman" userId="7490e89d-d9ae-4193-b86a-11379f02786a" providerId="ADAL" clId="{CB2B9C59-E9D1-4E36-877F-55503FBF5255}" dt="2024-12-22T05:03:11.640" v="706" actId="47"/>
        <pc:sldMkLst>
          <pc:docMk/>
          <pc:sldMk cId="758032535" sldId="307"/>
        </pc:sldMkLst>
      </pc:sldChg>
      <pc:sldChg chg="modSp del mod">
        <pc:chgData name="Mashiour Rahman" userId="7490e89d-d9ae-4193-b86a-11379f02786a" providerId="ADAL" clId="{CB2B9C59-E9D1-4E36-877F-55503FBF5255}" dt="2024-12-22T05:03:11.640" v="706" actId="47"/>
        <pc:sldMkLst>
          <pc:docMk/>
          <pc:sldMk cId="349626308" sldId="308"/>
        </pc:sldMkLst>
      </pc:sldChg>
      <pc:sldChg chg="add">
        <pc:chgData name="Mashiour Rahman" userId="7490e89d-d9ae-4193-b86a-11379f02786a" providerId="ADAL" clId="{CB2B9C59-E9D1-4E36-877F-55503FBF5255}" dt="2024-12-22T04:45:43.058" v="486"/>
        <pc:sldMkLst>
          <pc:docMk/>
          <pc:sldMk cId="1203642451" sldId="309"/>
        </pc:sldMkLst>
      </pc:sldChg>
      <pc:sldChg chg="modSp add mod ord">
        <pc:chgData name="Mashiour Rahman" userId="7490e89d-d9ae-4193-b86a-11379f02786a" providerId="ADAL" clId="{CB2B9C59-E9D1-4E36-877F-55503FBF5255}" dt="2024-12-22T04:54:47.843" v="620" actId="20577"/>
        <pc:sldMkLst>
          <pc:docMk/>
          <pc:sldMk cId="1576838125" sldId="310"/>
        </pc:sldMkLst>
        <pc:spChg chg="mod">
          <ac:chgData name="Mashiour Rahman" userId="7490e89d-d9ae-4193-b86a-11379f02786a" providerId="ADAL" clId="{CB2B9C59-E9D1-4E36-877F-55503FBF5255}" dt="2024-12-22T04:54:47.843" v="620" actId="20577"/>
          <ac:spMkLst>
            <pc:docMk/>
            <pc:sldMk cId="1576838125" sldId="310"/>
            <ac:spMk id="3" creationId="{BB414EAB-C121-31FE-479A-0CF24F9239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93115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  rear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( 5 )  rear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front=rear=-1, if ((front!=-1) &amp;&amp; (front==rear))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if ((front==-1) &amp;&amp; (rear==-1))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E473E-4FD1-5886-DCA6-4F88034DB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F547-E12A-62E5-9675-DA806601C0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Queue[100], Front=Rear=-1,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=100;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Queue[]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Front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Rear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are the index of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Queue[]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always holding the whereabouts of the first element of the queue by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Front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last element by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if queue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queue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Enqueue(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 the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Rear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of the queue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Dequeue();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//deletes front element from queue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//gives the front element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//prints the whole queue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62C68EB-8734-E8F3-1F2E-BF1F11020DD9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1203642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58393-8447-946C-9E2D-11E6DF9B0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4EAB-C121-31FE-479A-0CF24F9239B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Queue[100], Front=Rear=-1,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=100;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Queue[]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Front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are the index of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Queue[]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always holding the whereabouts of the first element of the queue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Front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and last element by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*/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sz="1600" b="1" dirty="0">
              <a:solidFill>
                <a:srgbClr val="0000B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((Front==-1)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</a:rPr>
              <a:t>&amp;&amp;</a:t>
            </a:r>
            <a:r>
              <a:rPr lang="en-US" sz="1600" dirty="0">
                <a:latin typeface="Consolas" panose="020B0609020204030204" pitchFamily="49" charset="0"/>
              </a:rPr>
              <a:t> (Rear==-1))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){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(Rear==MaxSize-1))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Enqueue(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Element){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</a:rPr>
              <a:t>( )){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\n…error: queue full!…\n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 )) Front = Rear = 0;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first element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Queue[Rear++] = Element;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1F5F239F-53B6-3A0D-8CD9-911FEA06D512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157683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Dequeue( ){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 )){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“\n…</a:t>
            </a:r>
            <a:r>
              <a:rPr lang="en-US" sz="1600" dirty="0">
                <a:latin typeface="Consolas" panose="020B0609020204030204" pitchFamily="49" charset="0"/>
              </a:rPr>
              <a:t>error: queue empty!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…\n"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solidFill>
                  <a:srgbClr val="0000B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</a:rPr>
              <a:t>return false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(Front == Rear) Front = Rear = -1;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//last element removed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nsolas" panose="020B0609020204030204" pitchFamily="49" charset="0"/>
              </a:rPr>
              <a:t> Front++;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b="1" dirty="0">
              <a:solidFill>
                <a:srgbClr val="0000B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Queue[Front]; }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1600" b="1" dirty="0">
              <a:solidFill>
                <a:srgbClr val="0000B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&lt;&lt;"\nQueue: ";</a:t>
            </a:r>
          </a:p>
          <a:p>
            <a:pPr marL="0" indent="0" algn="just">
              <a:spcBef>
                <a:spcPts val="0"/>
              </a:spcBef>
              <a:buSzPct val="90000"/>
              <a:buNone/>
              <a:defRPr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if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</a:rPr>
              <a:t>( )){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"E</a:t>
            </a:r>
            <a:r>
              <a:rPr lang="en-US" sz="1600" dirty="0">
                <a:latin typeface="Consolas" panose="020B0609020204030204" pitchFamily="49" charset="0"/>
              </a:rPr>
              <a:t>mpty!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…\n"</a:t>
            </a:r>
            <a:r>
              <a:rPr lang="en-US" sz="1600" dirty="0"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B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;}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=Front;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&lt;=Rear;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 Queue[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 &lt;&lt; </a:t>
            </a:r>
            <a:r>
              <a:rPr lang="en-US" sz="160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\t</a:t>
            </a:r>
            <a:r>
              <a:rPr lang="en-US" sz="160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Queue[100], Front, Rear,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Size = 100 ){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=Size; Front=Rear=-1;}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Enqueue(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Dequeue();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>
                <a:solidFill>
                  <a:schemeClr val="tx1"/>
                </a:solidFill>
              </a:rPr>
              <a:t>Implementation</a:t>
            </a:r>
            <a:endParaRPr lang="fr-FR" sz="16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*Queue, Front, Rear,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Enqueue(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Dequeue();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frontElement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//Resize the 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Queue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Queue =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 array accordingly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Front = Rear = -1;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//start the queue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MyQueue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Queue;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//release the memory for queue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329593"/>
            <a:ext cx="7965824" cy="5384027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queue, releases the old array, and makes the pointer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Queue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default, increase 100, user can define the additional size. Use negative size to decrease the array.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//creates a new queue with a new capacity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Size ],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, j;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//copy the elements from old to new queue, starting from 0 index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=Front, j=0;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++,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) 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[j] = Queue[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   Front = 0; Rear = j-1;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//re-set according to the new queue 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Queue;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//release the old queue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Queue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tempQueue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Queue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 new Queue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Enqueue(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 the rear of the queue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	Queue[ Rear++ ] = Element;</a:t>
            </a:r>
          </a:p>
          <a:p>
            <a:pPr marL="512064" indent="-512064" algn="just"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Queue: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https://en.wikipedia.org/wiki/Queue_(abstract_data_type)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https://www.cs.usfca.edu/~galles/visualization/QueueArray.html</a:t>
            </a:r>
            <a:r>
              <a:rPr lang="en-US" dirty="0"/>
              <a:t> (This is a great site for visualizing stack operations)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1.2]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teller.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cars at a toll both.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Queue 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Some 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Queue in Computer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rear)</a:t>
            </a:r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front</a:t>
            </a: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rear</a:t>
            </a: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B0"/>
                </a:solidFill>
              </a:rPr>
              <a:t>Initialize(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( 6 ) 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 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( 2 )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Queue[4],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Initialize(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b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b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( 5 )  rear++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/>
              <a:t> 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/>
              <a:t> 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/>
              <a:t> (print all the values of queue from 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8A1D1F-9554-4554-BC66-0883789A5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315380-1484-4B6F-8A23-A56690DBA3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AEBDC30-B88A-430C-A321-D939AA3F8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1256</TotalTime>
  <Words>2729</Words>
  <Application>Microsoft Office PowerPoint</Application>
  <PresentationFormat>On-screen Show (4:3)</PresentationFormat>
  <Paragraphs>431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695</cp:revision>
  <dcterms:created xsi:type="dcterms:W3CDTF">2018-12-10T17:20:29Z</dcterms:created>
  <dcterms:modified xsi:type="dcterms:W3CDTF">2025-01-08T12:05:43Z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