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99" r:id="rId4"/>
    <p:sldId id="308" r:id="rId5"/>
    <p:sldId id="302" r:id="rId6"/>
    <p:sldId id="303" r:id="rId7"/>
    <p:sldId id="301" r:id="rId8"/>
    <p:sldId id="309" r:id="rId9"/>
    <p:sldId id="310" r:id="rId10"/>
    <p:sldId id="311" r:id="rId11"/>
    <p:sldId id="306" r:id="rId12"/>
    <p:sldId id="305" r:id="rId13"/>
    <p:sldId id="265" r:id="rId14"/>
    <p:sldId id="30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ABF2EC-D2B2-4F2F-9334-F8D67AB005B4}" v="202" dt="2025-01-12T06:53:48.581"/>
    <p1510:client id="{D60B4D3D-4CF6-4200-96AE-42A35CDA2AF2}" v="5641" dt="2025-01-11T13:04:47.5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9" d="100"/>
          <a:sy n="79" d="100"/>
        </p:scale>
        <p:origin x="109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</pc:sldChg>
    </pc:docChg>
  </pc:docChgLst>
  <pc:docChgLst>
    <pc:chgData name="Mashiour Rahman" userId="7490e89d-d9ae-4193-b86a-11379f02786a" providerId="ADAL" clId="{D60B4D3D-4CF6-4200-96AE-42A35CDA2AF2}"/>
    <pc:docChg chg="undo redo custSel addSld delSld modSld sldOrd">
      <pc:chgData name="Mashiour Rahman" userId="7490e89d-d9ae-4193-b86a-11379f02786a" providerId="ADAL" clId="{D60B4D3D-4CF6-4200-96AE-42A35CDA2AF2}" dt="2025-01-11T13:04:47.509" v="8724"/>
      <pc:docMkLst>
        <pc:docMk/>
      </pc:docMkLst>
      <pc:sldChg chg="modSp mod">
        <pc:chgData name="Mashiour Rahman" userId="7490e89d-d9ae-4193-b86a-11379f02786a" providerId="ADAL" clId="{D60B4D3D-4CF6-4200-96AE-42A35CDA2AF2}" dt="2025-01-11T12:11:25.483" v="8720" actId="20577"/>
        <pc:sldMkLst>
          <pc:docMk/>
          <pc:sldMk cId="424874041" sldId="257"/>
        </pc:sldMkLst>
        <pc:spChg chg="mod">
          <ac:chgData name="Mashiour Rahman" userId="7490e89d-d9ae-4193-b86a-11379f02786a" providerId="ADAL" clId="{D60B4D3D-4CF6-4200-96AE-42A35CDA2AF2}" dt="2025-01-11T12:11:25.483" v="8720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Anim">
        <pc:chgData name="Mashiour Rahman" userId="7490e89d-d9ae-4193-b86a-11379f02786a" providerId="ADAL" clId="{D60B4D3D-4CF6-4200-96AE-42A35CDA2AF2}" dt="2025-01-11T13:04:38.982" v="8722"/>
        <pc:sldMkLst>
          <pc:docMk/>
          <pc:sldMk cId="3417754307" sldId="300"/>
        </pc:sldMkLst>
        <pc:spChg chg="add mod">
          <ac:chgData name="Mashiour Rahman" userId="7490e89d-d9ae-4193-b86a-11379f02786a" providerId="ADAL" clId="{D60B4D3D-4CF6-4200-96AE-42A35CDA2AF2}" dt="2025-01-11T13:04:34.748" v="8721"/>
          <ac:spMkLst>
            <pc:docMk/>
            <pc:sldMk cId="3417754307" sldId="300"/>
            <ac:spMk id="2" creationId="{E0FCF92E-F1B8-1DE9-57AB-AD1F2BF1B042}"/>
          </ac:spMkLst>
        </pc:spChg>
        <pc:spChg chg="add mod">
          <ac:chgData name="Mashiour Rahman" userId="7490e89d-d9ae-4193-b86a-11379f02786a" providerId="ADAL" clId="{D60B4D3D-4CF6-4200-96AE-42A35CDA2AF2}" dt="2025-01-11T13:04:34.748" v="8721"/>
          <ac:spMkLst>
            <pc:docMk/>
            <pc:sldMk cId="3417754307" sldId="300"/>
            <ac:spMk id="3" creationId="{434B6F87-52BC-A026-1242-7B911045A274}"/>
          </ac:spMkLst>
        </pc:spChg>
        <pc:spChg chg="add mod">
          <ac:chgData name="Mashiour Rahman" userId="7490e89d-d9ae-4193-b86a-11379f02786a" providerId="ADAL" clId="{D60B4D3D-4CF6-4200-96AE-42A35CDA2AF2}" dt="2025-01-11T13:04:34.748" v="8721"/>
          <ac:spMkLst>
            <pc:docMk/>
            <pc:sldMk cId="3417754307" sldId="300"/>
            <ac:spMk id="5" creationId="{F09714AC-8082-D4A9-EBDB-9B562D9D8C23}"/>
          </ac:spMkLst>
        </pc:spChg>
        <pc:spChg chg="add mod">
          <ac:chgData name="Mashiour Rahman" userId="7490e89d-d9ae-4193-b86a-11379f02786a" providerId="ADAL" clId="{D60B4D3D-4CF6-4200-96AE-42A35CDA2AF2}" dt="2025-01-11T13:04:34.748" v="8721"/>
          <ac:spMkLst>
            <pc:docMk/>
            <pc:sldMk cId="3417754307" sldId="300"/>
            <ac:spMk id="7" creationId="{8CBE32E4-2D6C-A7BB-C6B2-4A48096B358C}"/>
          </ac:spMkLst>
        </pc:spChg>
        <pc:spChg chg="add mod">
          <ac:chgData name="Mashiour Rahman" userId="7490e89d-d9ae-4193-b86a-11379f02786a" providerId="ADAL" clId="{D60B4D3D-4CF6-4200-96AE-42A35CDA2AF2}" dt="2025-01-11T13:04:34.748" v="8721"/>
          <ac:spMkLst>
            <pc:docMk/>
            <pc:sldMk cId="3417754307" sldId="300"/>
            <ac:spMk id="8" creationId="{2E328B81-513B-B6BC-FECB-B38CBC394FF8}"/>
          </ac:spMkLst>
        </pc:spChg>
        <pc:spChg chg="add mod">
          <ac:chgData name="Mashiour Rahman" userId="7490e89d-d9ae-4193-b86a-11379f02786a" providerId="ADAL" clId="{D60B4D3D-4CF6-4200-96AE-42A35CDA2AF2}" dt="2025-01-11T13:04:34.748" v="8721"/>
          <ac:spMkLst>
            <pc:docMk/>
            <pc:sldMk cId="3417754307" sldId="300"/>
            <ac:spMk id="9" creationId="{6C4103E2-9E01-AD57-7E8E-02311301013F}"/>
          </ac:spMkLst>
        </pc:spChg>
        <pc:spChg chg="add mod">
          <ac:chgData name="Mashiour Rahman" userId="7490e89d-d9ae-4193-b86a-11379f02786a" providerId="ADAL" clId="{D60B4D3D-4CF6-4200-96AE-42A35CDA2AF2}" dt="2025-01-11T13:04:34.748" v="8721"/>
          <ac:spMkLst>
            <pc:docMk/>
            <pc:sldMk cId="3417754307" sldId="300"/>
            <ac:spMk id="10" creationId="{A79E5FA3-6AFF-5EFF-0C6A-B3FCE827ADB5}"/>
          </ac:spMkLst>
        </pc:spChg>
        <pc:spChg chg="add mod">
          <ac:chgData name="Mashiour Rahman" userId="7490e89d-d9ae-4193-b86a-11379f02786a" providerId="ADAL" clId="{D60B4D3D-4CF6-4200-96AE-42A35CDA2AF2}" dt="2025-01-11T13:04:34.748" v="8721"/>
          <ac:spMkLst>
            <pc:docMk/>
            <pc:sldMk cId="3417754307" sldId="300"/>
            <ac:spMk id="11" creationId="{63CFF8B3-D6D1-7C85-09D8-DCDC6FFD01A7}"/>
          </ac:spMkLst>
        </pc:spChg>
        <pc:spChg chg="add mod">
          <ac:chgData name="Mashiour Rahman" userId="7490e89d-d9ae-4193-b86a-11379f02786a" providerId="ADAL" clId="{D60B4D3D-4CF6-4200-96AE-42A35CDA2AF2}" dt="2025-01-11T13:04:34.748" v="8721"/>
          <ac:spMkLst>
            <pc:docMk/>
            <pc:sldMk cId="3417754307" sldId="300"/>
            <ac:spMk id="12" creationId="{B4E31A6B-940E-21A6-6EF6-B4748C9DE7A7}"/>
          </ac:spMkLst>
        </pc:spChg>
        <pc:graphicFrameChg chg="add mod">
          <ac:chgData name="Mashiour Rahman" userId="7490e89d-d9ae-4193-b86a-11379f02786a" providerId="ADAL" clId="{D60B4D3D-4CF6-4200-96AE-42A35CDA2AF2}" dt="2025-01-11T13:04:34.748" v="8721"/>
          <ac:graphicFrameMkLst>
            <pc:docMk/>
            <pc:sldMk cId="3417754307" sldId="300"/>
            <ac:graphicFrameMk id="21" creationId="{5EBDA2D9-C450-97F8-F538-9401D57DF98C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34.748" v="8721"/>
          <ac:graphicFrameMkLst>
            <pc:docMk/>
            <pc:sldMk cId="3417754307" sldId="300"/>
            <ac:graphicFrameMk id="22" creationId="{D16BF218-F4E1-0BE2-1D7A-CEDF39A9446A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34.748" v="8721"/>
          <ac:graphicFrameMkLst>
            <pc:docMk/>
            <pc:sldMk cId="3417754307" sldId="300"/>
            <ac:graphicFrameMk id="23" creationId="{C00E68BE-58A9-749C-1C0A-AAA8C67D5B98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34.748" v="8721"/>
          <ac:graphicFrameMkLst>
            <pc:docMk/>
            <pc:sldMk cId="3417754307" sldId="300"/>
            <ac:graphicFrameMk id="24" creationId="{5013328E-0ADA-FD08-0B5F-544561845F91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34.748" v="8721"/>
          <ac:graphicFrameMkLst>
            <pc:docMk/>
            <pc:sldMk cId="3417754307" sldId="300"/>
            <ac:graphicFrameMk id="25" creationId="{F82A8E75-24EC-DAAF-5F32-761FC96FDA3F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34.748" v="8721"/>
          <ac:graphicFrameMkLst>
            <pc:docMk/>
            <pc:sldMk cId="3417754307" sldId="300"/>
            <ac:graphicFrameMk id="26" creationId="{2F5861B5-9FF8-639B-1691-7B1F315C5404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34.748" v="8721"/>
          <ac:graphicFrameMkLst>
            <pc:docMk/>
            <pc:sldMk cId="3417754307" sldId="300"/>
            <ac:graphicFrameMk id="27" creationId="{F2AFA1B6-2E53-EDA5-43A0-50009B2BFABC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34.748" v="8721"/>
          <ac:graphicFrameMkLst>
            <pc:docMk/>
            <pc:sldMk cId="3417754307" sldId="300"/>
            <ac:graphicFrameMk id="28" creationId="{292F0EBB-1128-A6B4-FD50-EB5016BB69F3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34.748" v="8721"/>
          <ac:graphicFrameMkLst>
            <pc:docMk/>
            <pc:sldMk cId="3417754307" sldId="300"/>
            <ac:graphicFrameMk id="29" creationId="{EE39EE9E-0843-ED67-209E-3EE32FF0BF46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34.748" v="8721"/>
          <ac:graphicFrameMkLst>
            <pc:docMk/>
            <pc:sldMk cId="3417754307" sldId="300"/>
            <ac:graphicFrameMk id="30" creationId="{7E9BC90C-5F91-1432-80E7-10B890DFFFE1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34.748" v="8721"/>
          <ac:graphicFrameMkLst>
            <pc:docMk/>
            <pc:sldMk cId="3417754307" sldId="300"/>
            <ac:graphicFrameMk id="31" creationId="{7768D456-64FA-FF6B-8E98-7C1537E7DD29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34.748" v="8721"/>
          <ac:graphicFrameMkLst>
            <pc:docMk/>
            <pc:sldMk cId="3417754307" sldId="300"/>
            <ac:graphicFrameMk id="32" creationId="{B123B3B1-96FE-69B1-11F1-3A1D7773BF18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34.748" v="8721"/>
          <ac:graphicFrameMkLst>
            <pc:docMk/>
            <pc:sldMk cId="3417754307" sldId="300"/>
            <ac:graphicFrameMk id="33" creationId="{7C95FD85-1BED-FFE1-E15B-FBED7B9F0160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34.748" v="8721"/>
          <ac:graphicFrameMkLst>
            <pc:docMk/>
            <pc:sldMk cId="3417754307" sldId="300"/>
            <ac:graphicFrameMk id="34" creationId="{85B188EB-D463-FF74-18CE-E0CC9CC6BC43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34.748" v="8721"/>
          <ac:graphicFrameMkLst>
            <pc:docMk/>
            <pc:sldMk cId="3417754307" sldId="300"/>
            <ac:graphicFrameMk id="35" creationId="{C1305C45-669F-0436-89A3-A80A4BB6F2E4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34.748" v="8721"/>
          <ac:graphicFrameMkLst>
            <pc:docMk/>
            <pc:sldMk cId="3417754307" sldId="300"/>
            <ac:graphicFrameMk id="36" creationId="{DCFD8C56-3A02-6438-6831-3FCAAE1637A2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34.748" v="8721"/>
          <ac:graphicFrameMkLst>
            <pc:docMk/>
            <pc:sldMk cId="3417754307" sldId="300"/>
            <ac:graphicFrameMk id="37" creationId="{073812CA-683A-1C41-DA0C-9E5A9A0C1B1C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34.748" v="8721"/>
          <ac:graphicFrameMkLst>
            <pc:docMk/>
            <pc:sldMk cId="3417754307" sldId="300"/>
            <ac:graphicFrameMk id="38" creationId="{B43F1BA3-5580-5488-4B79-39F284241283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34.748" v="8721"/>
          <ac:graphicFrameMkLst>
            <pc:docMk/>
            <pc:sldMk cId="3417754307" sldId="300"/>
            <ac:graphicFrameMk id="39" creationId="{8951DFF4-DA4C-DAAC-DFB3-E77347BB0F60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34.748" v="8721"/>
          <ac:graphicFrameMkLst>
            <pc:docMk/>
            <pc:sldMk cId="3417754307" sldId="300"/>
            <ac:graphicFrameMk id="40" creationId="{092468C5-69CF-D8B2-7819-7E209AD2B54F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34.748" v="8721"/>
          <ac:graphicFrameMkLst>
            <pc:docMk/>
            <pc:sldMk cId="3417754307" sldId="300"/>
            <ac:graphicFrameMk id="41" creationId="{26B4818F-2960-A0F2-AE95-B42098211641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34.748" v="8721"/>
          <ac:graphicFrameMkLst>
            <pc:docMk/>
            <pc:sldMk cId="3417754307" sldId="300"/>
            <ac:graphicFrameMk id="42" creationId="{95F4DD23-5C6F-A8CA-5552-5168D15DA144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34.748" v="8721"/>
          <ac:graphicFrameMkLst>
            <pc:docMk/>
            <pc:sldMk cId="3417754307" sldId="300"/>
            <ac:graphicFrameMk id="43" creationId="{61E222B3-B776-BBC6-501B-89DC7C9D50A6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34.748" v="8721"/>
          <ac:graphicFrameMkLst>
            <pc:docMk/>
            <pc:sldMk cId="3417754307" sldId="300"/>
            <ac:graphicFrameMk id="44" creationId="{EA2F1C5F-0837-81BF-9201-A8448776E49C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34.748" v="8721"/>
          <ac:graphicFrameMkLst>
            <pc:docMk/>
            <pc:sldMk cId="3417754307" sldId="300"/>
            <ac:graphicFrameMk id="45" creationId="{6626366D-F96A-18E4-51F1-AB21556EDE25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34.748" v="8721"/>
          <ac:graphicFrameMkLst>
            <pc:docMk/>
            <pc:sldMk cId="3417754307" sldId="300"/>
            <ac:graphicFrameMk id="46" creationId="{0A3DEF4A-A6EC-D1A5-8570-C53A09EA7081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34.748" v="8721"/>
          <ac:graphicFrameMkLst>
            <pc:docMk/>
            <pc:sldMk cId="3417754307" sldId="300"/>
            <ac:graphicFrameMk id="47" creationId="{0B25DB8E-A77D-31E9-268D-B549404A5E50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34.748" v="8721"/>
          <ac:graphicFrameMkLst>
            <pc:docMk/>
            <pc:sldMk cId="3417754307" sldId="300"/>
            <ac:graphicFrameMk id="48" creationId="{B6612320-0B5A-0CDF-E07F-25511F116844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34.748" v="8721"/>
          <ac:graphicFrameMkLst>
            <pc:docMk/>
            <pc:sldMk cId="3417754307" sldId="300"/>
            <ac:graphicFrameMk id="49" creationId="{4DA32603-F184-C70A-0E38-8D86D22D4E26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34.748" v="8721"/>
          <ac:graphicFrameMkLst>
            <pc:docMk/>
            <pc:sldMk cId="3417754307" sldId="300"/>
            <ac:graphicFrameMk id="50" creationId="{72B70E1C-2D39-7A61-83B4-DB41BB066148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34.748" v="8721"/>
          <ac:graphicFrameMkLst>
            <pc:docMk/>
            <pc:sldMk cId="3417754307" sldId="300"/>
            <ac:graphicFrameMk id="51" creationId="{ECD348A5-814C-7840-25F2-37AF4DBA4217}"/>
          </ac:graphicFrameMkLst>
        </pc:graphicFrameChg>
        <pc:cxnChg chg="add mod">
          <ac:chgData name="Mashiour Rahman" userId="7490e89d-d9ae-4193-b86a-11379f02786a" providerId="ADAL" clId="{D60B4D3D-4CF6-4200-96AE-42A35CDA2AF2}" dt="2025-01-11T13:04:34.748" v="8721"/>
          <ac:cxnSpMkLst>
            <pc:docMk/>
            <pc:sldMk cId="3417754307" sldId="300"/>
            <ac:cxnSpMk id="13" creationId="{8D079258-63CB-985D-3B9D-405ACC1688F5}"/>
          </ac:cxnSpMkLst>
        </pc:cxnChg>
        <pc:cxnChg chg="add mod">
          <ac:chgData name="Mashiour Rahman" userId="7490e89d-d9ae-4193-b86a-11379f02786a" providerId="ADAL" clId="{D60B4D3D-4CF6-4200-96AE-42A35CDA2AF2}" dt="2025-01-11T13:04:34.748" v="8721"/>
          <ac:cxnSpMkLst>
            <pc:docMk/>
            <pc:sldMk cId="3417754307" sldId="300"/>
            <ac:cxnSpMk id="14" creationId="{EBA97C0A-2A22-7B8C-EE86-6EBB7120D631}"/>
          </ac:cxnSpMkLst>
        </pc:cxnChg>
        <pc:cxnChg chg="add mod">
          <ac:chgData name="Mashiour Rahman" userId="7490e89d-d9ae-4193-b86a-11379f02786a" providerId="ADAL" clId="{D60B4D3D-4CF6-4200-96AE-42A35CDA2AF2}" dt="2025-01-11T13:04:34.748" v="8721"/>
          <ac:cxnSpMkLst>
            <pc:docMk/>
            <pc:sldMk cId="3417754307" sldId="300"/>
            <ac:cxnSpMk id="15" creationId="{C33C11FC-B2FF-E88A-8BCF-508FC84CD176}"/>
          </ac:cxnSpMkLst>
        </pc:cxnChg>
        <pc:cxnChg chg="add mod">
          <ac:chgData name="Mashiour Rahman" userId="7490e89d-d9ae-4193-b86a-11379f02786a" providerId="ADAL" clId="{D60B4D3D-4CF6-4200-96AE-42A35CDA2AF2}" dt="2025-01-11T13:04:34.748" v="8721"/>
          <ac:cxnSpMkLst>
            <pc:docMk/>
            <pc:sldMk cId="3417754307" sldId="300"/>
            <ac:cxnSpMk id="16" creationId="{5874F4E1-9806-4EF8-AFAF-E5079BAA5FA7}"/>
          </ac:cxnSpMkLst>
        </pc:cxnChg>
        <pc:cxnChg chg="add mod">
          <ac:chgData name="Mashiour Rahman" userId="7490e89d-d9ae-4193-b86a-11379f02786a" providerId="ADAL" clId="{D60B4D3D-4CF6-4200-96AE-42A35CDA2AF2}" dt="2025-01-11T13:04:34.748" v="8721"/>
          <ac:cxnSpMkLst>
            <pc:docMk/>
            <pc:sldMk cId="3417754307" sldId="300"/>
            <ac:cxnSpMk id="17" creationId="{38A0AF46-BD91-6B56-34D8-9371F9A4EDDD}"/>
          </ac:cxnSpMkLst>
        </pc:cxnChg>
        <pc:cxnChg chg="add mod">
          <ac:chgData name="Mashiour Rahman" userId="7490e89d-d9ae-4193-b86a-11379f02786a" providerId="ADAL" clId="{D60B4D3D-4CF6-4200-96AE-42A35CDA2AF2}" dt="2025-01-11T13:04:34.748" v="8721"/>
          <ac:cxnSpMkLst>
            <pc:docMk/>
            <pc:sldMk cId="3417754307" sldId="300"/>
            <ac:cxnSpMk id="18" creationId="{AD3CF556-71C2-005D-BB84-1AF89B41402C}"/>
          </ac:cxnSpMkLst>
        </pc:cxnChg>
        <pc:cxnChg chg="add mod">
          <ac:chgData name="Mashiour Rahman" userId="7490e89d-d9ae-4193-b86a-11379f02786a" providerId="ADAL" clId="{D60B4D3D-4CF6-4200-96AE-42A35CDA2AF2}" dt="2025-01-11T13:04:34.748" v="8721"/>
          <ac:cxnSpMkLst>
            <pc:docMk/>
            <pc:sldMk cId="3417754307" sldId="300"/>
            <ac:cxnSpMk id="19" creationId="{66D81C60-3034-A91F-8783-42091A9E16A2}"/>
          </ac:cxnSpMkLst>
        </pc:cxnChg>
        <pc:cxnChg chg="add mod">
          <ac:chgData name="Mashiour Rahman" userId="7490e89d-d9ae-4193-b86a-11379f02786a" providerId="ADAL" clId="{D60B4D3D-4CF6-4200-96AE-42A35CDA2AF2}" dt="2025-01-11T13:04:34.748" v="8721"/>
          <ac:cxnSpMkLst>
            <pc:docMk/>
            <pc:sldMk cId="3417754307" sldId="300"/>
            <ac:cxnSpMk id="20" creationId="{75A2596B-A9C8-E1EA-8483-BA3FFD931A03}"/>
          </ac:cxnSpMkLst>
        </pc:cxnChg>
      </pc:sldChg>
      <pc:sldChg chg="addSp delSp modSp mod modAnim">
        <pc:chgData name="Mashiour Rahman" userId="7490e89d-d9ae-4193-b86a-11379f02786a" providerId="ADAL" clId="{D60B4D3D-4CF6-4200-96AE-42A35CDA2AF2}" dt="2025-01-10T17:58:28.414" v="3972" actId="113"/>
        <pc:sldMkLst>
          <pc:docMk/>
          <pc:sldMk cId="3522292813" sldId="301"/>
        </pc:sldMkLst>
        <pc:spChg chg="mod">
          <ac:chgData name="Mashiour Rahman" userId="7490e89d-d9ae-4193-b86a-11379f02786a" providerId="ADAL" clId="{D60B4D3D-4CF6-4200-96AE-42A35CDA2AF2}" dt="2025-01-10T16:00:48.503" v="3665" actId="1076"/>
          <ac:spMkLst>
            <pc:docMk/>
            <pc:sldMk cId="3522292813" sldId="301"/>
            <ac:spMk id="2" creationId="{0A485672-0A04-2E5F-F9C8-96D1B5BF6DB7}"/>
          </ac:spMkLst>
        </pc:spChg>
        <pc:spChg chg="mod">
          <ac:chgData name="Mashiour Rahman" userId="7490e89d-d9ae-4193-b86a-11379f02786a" providerId="ADAL" clId="{D60B4D3D-4CF6-4200-96AE-42A35CDA2AF2}" dt="2025-01-10T16:01:13.351" v="3725" actId="1035"/>
          <ac:spMkLst>
            <pc:docMk/>
            <pc:sldMk cId="3522292813" sldId="301"/>
            <ac:spMk id="3" creationId="{35E1A3D7-2D60-1021-58C7-B3E23E7999E6}"/>
          </ac:spMkLst>
        </pc:spChg>
        <pc:spChg chg="mod">
          <ac:chgData name="Mashiour Rahman" userId="7490e89d-d9ae-4193-b86a-11379f02786a" providerId="ADAL" clId="{D60B4D3D-4CF6-4200-96AE-42A35CDA2AF2}" dt="2025-01-10T16:01:13.351" v="3725" actId="1035"/>
          <ac:spMkLst>
            <pc:docMk/>
            <pc:sldMk cId="3522292813" sldId="301"/>
            <ac:spMk id="4" creationId="{C2E91744-D645-EBB7-5CCA-DBCC3D2FE731}"/>
          </ac:spMkLst>
        </pc:spChg>
        <pc:spChg chg="mod">
          <ac:chgData name="Mashiour Rahman" userId="7490e89d-d9ae-4193-b86a-11379f02786a" providerId="ADAL" clId="{D60B4D3D-4CF6-4200-96AE-42A35CDA2AF2}" dt="2025-01-10T16:01:13.351" v="3725" actId="1035"/>
          <ac:spMkLst>
            <pc:docMk/>
            <pc:sldMk cId="3522292813" sldId="301"/>
            <ac:spMk id="5" creationId="{A6758D12-A201-9079-69EC-90B58A3CCB12}"/>
          </ac:spMkLst>
        </pc:spChg>
        <pc:spChg chg="mod">
          <ac:chgData name="Mashiour Rahman" userId="7490e89d-d9ae-4193-b86a-11379f02786a" providerId="ADAL" clId="{D60B4D3D-4CF6-4200-96AE-42A35CDA2AF2}" dt="2025-01-10T16:01:13.351" v="3725" actId="1035"/>
          <ac:spMkLst>
            <pc:docMk/>
            <pc:sldMk cId="3522292813" sldId="301"/>
            <ac:spMk id="6" creationId="{8FF8DD61-E1AA-99A1-630D-7DB16D03155C}"/>
          </ac:spMkLst>
        </pc:spChg>
        <pc:spChg chg="mod">
          <ac:chgData name="Mashiour Rahman" userId="7490e89d-d9ae-4193-b86a-11379f02786a" providerId="ADAL" clId="{D60B4D3D-4CF6-4200-96AE-42A35CDA2AF2}" dt="2025-01-10T16:01:13.351" v="3725" actId="1035"/>
          <ac:spMkLst>
            <pc:docMk/>
            <pc:sldMk cId="3522292813" sldId="301"/>
            <ac:spMk id="7" creationId="{75892F5A-8128-99F1-BEE6-AA8D987A4ECA}"/>
          </ac:spMkLst>
        </pc:spChg>
        <pc:spChg chg="mod">
          <ac:chgData name="Mashiour Rahman" userId="7490e89d-d9ae-4193-b86a-11379f02786a" providerId="ADAL" clId="{D60B4D3D-4CF6-4200-96AE-42A35CDA2AF2}" dt="2025-01-10T16:01:13.351" v="3725" actId="1035"/>
          <ac:spMkLst>
            <pc:docMk/>
            <pc:sldMk cId="3522292813" sldId="301"/>
            <ac:spMk id="8" creationId="{8217BBD4-5077-5C4A-382D-215B651E120A}"/>
          </ac:spMkLst>
        </pc:spChg>
        <pc:spChg chg="mod">
          <ac:chgData name="Mashiour Rahman" userId="7490e89d-d9ae-4193-b86a-11379f02786a" providerId="ADAL" clId="{D60B4D3D-4CF6-4200-96AE-42A35CDA2AF2}" dt="2025-01-10T16:01:31.264" v="3728" actId="1076"/>
          <ac:spMkLst>
            <pc:docMk/>
            <pc:sldMk cId="3522292813" sldId="301"/>
            <ac:spMk id="9" creationId="{00FAA5E2-15E3-7391-6516-4836FE3A7C96}"/>
          </ac:spMkLst>
        </pc:spChg>
        <pc:spChg chg="mod">
          <ac:chgData name="Mashiour Rahman" userId="7490e89d-d9ae-4193-b86a-11379f02786a" providerId="ADAL" clId="{D60B4D3D-4CF6-4200-96AE-42A35CDA2AF2}" dt="2025-01-10T16:01:20.821" v="3726" actId="1076"/>
          <ac:spMkLst>
            <pc:docMk/>
            <pc:sldMk cId="3522292813" sldId="301"/>
            <ac:spMk id="10" creationId="{DAA9F4D6-7CDD-E1B4-D8B0-D71502EE4058}"/>
          </ac:spMkLst>
        </pc:spChg>
        <pc:spChg chg="mod">
          <ac:chgData name="Mashiour Rahman" userId="7490e89d-d9ae-4193-b86a-11379f02786a" providerId="ADAL" clId="{D60B4D3D-4CF6-4200-96AE-42A35CDA2AF2}" dt="2025-01-10T17:58:28.414" v="3972" actId="113"/>
          <ac:spMkLst>
            <pc:docMk/>
            <pc:sldMk cId="3522292813" sldId="301"/>
            <ac:spMk id="20" creationId="{F856D91C-F70B-699A-3067-98FE6256134B}"/>
          </ac:spMkLst>
        </pc:spChg>
        <pc:spChg chg="mod">
          <ac:chgData name="Mashiour Rahman" userId="7490e89d-d9ae-4193-b86a-11379f02786a" providerId="ADAL" clId="{D60B4D3D-4CF6-4200-96AE-42A35CDA2AF2}" dt="2025-01-10T17:58:28.414" v="3972" actId="113"/>
          <ac:spMkLst>
            <pc:docMk/>
            <pc:sldMk cId="3522292813" sldId="301"/>
            <ac:spMk id="21" creationId="{B3B3C31D-F862-B307-2D9C-37DBDAED8A53}"/>
          </ac:spMkLst>
        </pc:spChg>
        <pc:spChg chg="mod">
          <ac:chgData name="Mashiour Rahman" userId="7490e89d-d9ae-4193-b86a-11379f02786a" providerId="ADAL" clId="{D60B4D3D-4CF6-4200-96AE-42A35CDA2AF2}" dt="2025-01-10T17:58:28.414" v="3972" actId="113"/>
          <ac:spMkLst>
            <pc:docMk/>
            <pc:sldMk cId="3522292813" sldId="301"/>
            <ac:spMk id="22" creationId="{731F5DCF-3C24-0216-45E5-B293A5786715}"/>
          </ac:spMkLst>
        </pc:spChg>
        <pc:spChg chg="mod">
          <ac:chgData name="Mashiour Rahman" userId="7490e89d-d9ae-4193-b86a-11379f02786a" providerId="ADAL" clId="{D60B4D3D-4CF6-4200-96AE-42A35CDA2AF2}" dt="2025-01-10T17:58:28.414" v="3972" actId="113"/>
          <ac:spMkLst>
            <pc:docMk/>
            <pc:sldMk cId="3522292813" sldId="301"/>
            <ac:spMk id="23" creationId="{B39AB411-09C8-D8D8-6AAC-10D06DF6CE57}"/>
          </ac:spMkLst>
        </pc:spChg>
        <pc:spChg chg="mod">
          <ac:chgData name="Mashiour Rahman" userId="7490e89d-d9ae-4193-b86a-11379f02786a" providerId="ADAL" clId="{D60B4D3D-4CF6-4200-96AE-42A35CDA2AF2}" dt="2025-01-10T17:58:28.414" v="3972" actId="113"/>
          <ac:spMkLst>
            <pc:docMk/>
            <pc:sldMk cId="3522292813" sldId="301"/>
            <ac:spMk id="24" creationId="{C421CA56-A300-E7E7-DB83-FE4F03A3BE49}"/>
          </ac:spMkLst>
        </pc:spChg>
        <pc:spChg chg="mod">
          <ac:chgData name="Mashiour Rahman" userId="7490e89d-d9ae-4193-b86a-11379f02786a" providerId="ADAL" clId="{D60B4D3D-4CF6-4200-96AE-42A35CDA2AF2}" dt="2025-01-10T17:58:28.414" v="3972" actId="113"/>
          <ac:spMkLst>
            <pc:docMk/>
            <pc:sldMk cId="3522292813" sldId="301"/>
            <ac:spMk id="25" creationId="{2E192E3B-B68D-E591-9A12-4D27378F72B0}"/>
          </ac:spMkLst>
        </pc:spChg>
        <pc:spChg chg="mod">
          <ac:chgData name="Mashiour Rahman" userId="7490e89d-d9ae-4193-b86a-11379f02786a" providerId="ADAL" clId="{D60B4D3D-4CF6-4200-96AE-42A35CDA2AF2}" dt="2025-01-10T17:58:28.414" v="3972" actId="113"/>
          <ac:spMkLst>
            <pc:docMk/>
            <pc:sldMk cId="3522292813" sldId="301"/>
            <ac:spMk id="26" creationId="{621F9F2C-FEA1-382A-542A-F50C24A20AA8}"/>
          </ac:spMkLst>
        </pc:spChg>
        <pc:spChg chg="mod">
          <ac:chgData name="Mashiour Rahman" userId="7490e89d-d9ae-4193-b86a-11379f02786a" providerId="ADAL" clId="{D60B4D3D-4CF6-4200-96AE-42A35CDA2AF2}" dt="2025-01-10T17:58:28.414" v="3972" actId="113"/>
          <ac:spMkLst>
            <pc:docMk/>
            <pc:sldMk cId="3522292813" sldId="301"/>
            <ac:spMk id="27" creationId="{F7288679-9405-71E6-7E31-E814A7325925}"/>
          </ac:spMkLst>
        </pc:spChg>
        <pc:spChg chg="mod">
          <ac:chgData name="Mashiour Rahman" userId="7490e89d-d9ae-4193-b86a-11379f02786a" providerId="ADAL" clId="{D60B4D3D-4CF6-4200-96AE-42A35CDA2AF2}" dt="2025-01-10T17:58:28.414" v="3972" actId="113"/>
          <ac:spMkLst>
            <pc:docMk/>
            <pc:sldMk cId="3522292813" sldId="301"/>
            <ac:spMk id="28" creationId="{B963A019-5743-6980-4D98-6C787E845735}"/>
          </ac:spMkLst>
        </pc:spChg>
        <pc:spChg chg="add mod">
          <ac:chgData name="Mashiour Rahman" userId="7490e89d-d9ae-4193-b86a-11379f02786a" providerId="ADAL" clId="{D60B4D3D-4CF6-4200-96AE-42A35CDA2AF2}" dt="2025-01-10T17:56:34.501" v="3966" actId="20577"/>
          <ac:spMkLst>
            <pc:docMk/>
            <pc:sldMk cId="3522292813" sldId="301"/>
            <ac:spMk id="29" creationId="{A9112876-AAC8-2D9F-FFE5-FD8DB92D4267}"/>
          </ac:spMkLst>
        </pc:spChg>
        <pc:spChg chg="mod">
          <ac:chgData name="Mashiour Rahman" userId="7490e89d-d9ae-4193-b86a-11379f02786a" providerId="ADAL" clId="{D60B4D3D-4CF6-4200-96AE-42A35CDA2AF2}" dt="2025-01-10T08:36:54.177" v="710" actId="1076"/>
          <ac:spMkLst>
            <pc:docMk/>
            <pc:sldMk cId="3522292813" sldId="301"/>
            <ac:spMk id="34" creationId="{6C502BD2-1867-6354-9FD5-6C08B23FA033}"/>
          </ac:spMkLst>
        </pc:spChg>
        <pc:spChg chg="add mod">
          <ac:chgData name="Mashiour Rahman" userId="7490e89d-d9ae-4193-b86a-11379f02786a" providerId="ADAL" clId="{D60B4D3D-4CF6-4200-96AE-42A35CDA2AF2}" dt="2025-01-10T16:02:36.525" v="3732"/>
          <ac:spMkLst>
            <pc:docMk/>
            <pc:sldMk cId="3522292813" sldId="301"/>
            <ac:spMk id="67" creationId="{8B7C6BC5-504E-D2A6-E37A-E0C5FD67D710}"/>
          </ac:spMkLst>
        </pc:spChg>
        <pc:spChg chg="add mod">
          <ac:chgData name="Mashiour Rahman" userId="7490e89d-d9ae-4193-b86a-11379f02786a" providerId="ADAL" clId="{D60B4D3D-4CF6-4200-96AE-42A35CDA2AF2}" dt="2025-01-10T16:02:36.525" v="3732"/>
          <ac:spMkLst>
            <pc:docMk/>
            <pc:sldMk cId="3522292813" sldId="301"/>
            <ac:spMk id="68" creationId="{E6316C28-3CD0-A00C-0996-2E6F92DD5A8A}"/>
          </ac:spMkLst>
        </pc:spChg>
        <pc:spChg chg="add mod">
          <ac:chgData name="Mashiour Rahman" userId="7490e89d-d9ae-4193-b86a-11379f02786a" providerId="ADAL" clId="{D60B4D3D-4CF6-4200-96AE-42A35CDA2AF2}" dt="2025-01-10T16:02:36.525" v="3732"/>
          <ac:spMkLst>
            <pc:docMk/>
            <pc:sldMk cId="3522292813" sldId="301"/>
            <ac:spMk id="69" creationId="{4BE02D1D-D5A9-0E03-8E64-53C089A34DF1}"/>
          </ac:spMkLst>
        </pc:spChg>
        <pc:spChg chg="add mod">
          <ac:chgData name="Mashiour Rahman" userId="7490e89d-d9ae-4193-b86a-11379f02786a" providerId="ADAL" clId="{D60B4D3D-4CF6-4200-96AE-42A35CDA2AF2}" dt="2025-01-10T16:02:36.525" v="3732"/>
          <ac:spMkLst>
            <pc:docMk/>
            <pc:sldMk cId="3522292813" sldId="301"/>
            <ac:spMk id="70" creationId="{37994DF6-E610-7B20-A48D-D601A49D7B3F}"/>
          </ac:spMkLst>
        </pc:spChg>
        <pc:spChg chg="add mod">
          <ac:chgData name="Mashiour Rahman" userId="7490e89d-d9ae-4193-b86a-11379f02786a" providerId="ADAL" clId="{D60B4D3D-4CF6-4200-96AE-42A35CDA2AF2}" dt="2025-01-10T16:02:36.525" v="3732"/>
          <ac:spMkLst>
            <pc:docMk/>
            <pc:sldMk cId="3522292813" sldId="301"/>
            <ac:spMk id="71" creationId="{B6968AD0-A18A-CB84-AEF4-36DBA76EFA6C}"/>
          </ac:spMkLst>
        </pc:spChg>
        <pc:spChg chg="add mod">
          <ac:chgData name="Mashiour Rahman" userId="7490e89d-d9ae-4193-b86a-11379f02786a" providerId="ADAL" clId="{D60B4D3D-4CF6-4200-96AE-42A35CDA2AF2}" dt="2025-01-10T16:02:36.525" v="3732"/>
          <ac:spMkLst>
            <pc:docMk/>
            <pc:sldMk cId="3522292813" sldId="301"/>
            <ac:spMk id="72" creationId="{A31AC6F0-4EF9-1C7C-8E5E-D7448FF6620C}"/>
          </ac:spMkLst>
        </pc:spChg>
        <pc:spChg chg="add mod">
          <ac:chgData name="Mashiour Rahman" userId="7490e89d-d9ae-4193-b86a-11379f02786a" providerId="ADAL" clId="{D60B4D3D-4CF6-4200-96AE-42A35CDA2AF2}" dt="2025-01-10T16:02:36.525" v="3732"/>
          <ac:spMkLst>
            <pc:docMk/>
            <pc:sldMk cId="3522292813" sldId="301"/>
            <ac:spMk id="73" creationId="{0CA17A42-1494-967F-1C61-17639BEAA81C}"/>
          </ac:spMkLst>
        </pc:spChg>
        <pc:spChg chg="add mod">
          <ac:chgData name="Mashiour Rahman" userId="7490e89d-d9ae-4193-b86a-11379f02786a" providerId="ADAL" clId="{D60B4D3D-4CF6-4200-96AE-42A35CDA2AF2}" dt="2025-01-10T16:02:36.525" v="3732"/>
          <ac:spMkLst>
            <pc:docMk/>
            <pc:sldMk cId="3522292813" sldId="301"/>
            <ac:spMk id="74" creationId="{873CA61F-F5F4-E970-DB55-F7FB9EBE2F3D}"/>
          </ac:spMkLst>
        </pc:spChg>
        <pc:spChg chg="add mod">
          <ac:chgData name="Mashiour Rahman" userId="7490e89d-d9ae-4193-b86a-11379f02786a" providerId="ADAL" clId="{D60B4D3D-4CF6-4200-96AE-42A35CDA2AF2}" dt="2025-01-10T16:02:36.525" v="3732"/>
          <ac:spMkLst>
            <pc:docMk/>
            <pc:sldMk cId="3522292813" sldId="301"/>
            <ac:spMk id="75" creationId="{EC7E979A-F0C7-D76C-4ED6-E832625FFD8E}"/>
          </ac:spMkLst>
        </pc:spChg>
        <pc:spChg chg="add mod">
          <ac:chgData name="Mashiour Rahman" userId="7490e89d-d9ae-4193-b86a-11379f02786a" providerId="ADAL" clId="{D60B4D3D-4CF6-4200-96AE-42A35CDA2AF2}" dt="2025-01-10T16:02:36.525" v="3732"/>
          <ac:spMkLst>
            <pc:docMk/>
            <pc:sldMk cId="3522292813" sldId="301"/>
            <ac:spMk id="76" creationId="{EFD011B5-5526-8FA7-ECA7-9C63AF214A16}"/>
          </ac:spMkLst>
        </pc:spChg>
        <pc:spChg chg="add mod">
          <ac:chgData name="Mashiour Rahman" userId="7490e89d-d9ae-4193-b86a-11379f02786a" providerId="ADAL" clId="{D60B4D3D-4CF6-4200-96AE-42A35CDA2AF2}" dt="2025-01-10T16:02:36.525" v="3732"/>
          <ac:spMkLst>
            <pc:docMk/>
            <pc:sldMk cId="3522292813" sldId="301"/>
            <ac:spMk id="77" creationId="{A9EFF801-7A22-4BC4-DECE-72570F832ABF}"/>
          </ac:spMkLst>
        </pc:spChg>
        <pc:spChg chg="add mod">
          <ac:chgData name="Mashiour Rahman" userId="7490e89d-d9ae-4193-b86a-11379f02786a" providerId="ADAL" clId="{D60B4D3D-4CF6-4200-96AE-42A35CDA2AF2}" dt="2025-01-10T16:02:36.525" v="3732"/>
          <ac:spMkLst>
            <pc:docMk/>
            <pc:sldMk cId="3522292813" sldId="301"/>
            <ac:spMk id="78" creationId="{FABF75C5-B05C-310B-AFED-5FDE37536562}"/>
          </ac:spMkLst>
        </pc:spChg>
        <pc:spChg chg="add mod">
          <ac:chgData name="Mashiour Rahman" userId="7490e89d-d9ae-4193-b86a-11379f02786a" providerId="ADAL" clId="{D60B4D3D-4CF6-4200-96AE-42A35CDA2AF2}" dt="2025-01-10T16:02:36.525" v="3732"/>
          <ac:spMkLst>
            <pc:docMk/>
            <pc:sldMk cId="3522292813" sldId="301"/>
            <ac:spMk id="79" creationId="{353B718C-6409-920A-1478-F9D3B7712266}"/>
          </ac:spMkLst>
        </pc:spChg>
        <pc:spChg chg="add mod">
          <ac:chgData name="Mashiour Rahman" userId="7490e89d-d9ae-4193-b86a-11379f02786a" providerId="ADAL" clId="{D60B4D3D-4CF6-4200-96AE-42A35CDA2AF2}" dt="2025-01-10T16:02:36.525" v="3732"/>
          <ac:spMkLst>
            <pc:docMk/>
            <pc:sldMk cId="3522292813" sldId="301"/>
            <ac:spMk id="80" creationId="{E394810F-15D6-08E6-1EF9-80C8FEC987B7}"/>
          </ac:spMkLst>
        </pc:spChg>
        <pc:spChg chg="add mod">
          <ac:chgData name="Mashiour Rahman" userId="7490e89d-d9ae-4193-b86a-11379f02786a" providerId="ADAL" clId="{D60B4D3D-4CF6-4200-96AE-42A35CDA2AF2}" dt="2025-01-10T16:02:36.525" v="3732"/>
          <ac:spMkLst>
            <pc:docMk/>
            <pc:sldMk cId="3522292813" sldId="301"/>
            <ac:spMk id="81" creationId="{66762D07-6C39-1AB3-DEB7-AF852BEA1163}"/>
          </ac:spMkLst>
        </pc:spChg>
        <pc:spChg chg="add mod">
          <ac:chgData name="Mashiour Rahman" userId="7490e89d-d9ae-4193-b86a-11379f02786a" providerId="ADAL" clId="{D60B4D3D-4CF6-4200-96AE-42A35CDA2AF2}" dt="2025-01-10T16:02:36.525" v="3732"/>
          <ac:spMkLst>
            <pc:docMk/>
            <pc:sldMk cId="3522292813" sldId="301"/>
            <ac:spMk id="82" creationId="{4DC328BD-64EA-8DD3-2F8E-97EF25E66CDD}"/>
          </ac:spMkLst>
        </pc:spChg>
        <pc:spChg chg="add mod">
          <ac:chgData name="Mashiour Rahman" userId="7490e89d-d9ae-4193-b86a-11379f02786a" providerId="ADAL" clId="{D60B4D3D-4CF6-4200-96AE-42A35CDA2AF2}" dt="2025-01-10T16:02:36.525" v="3732"/>
          <ac:spMkLst>
            <pc:docMk/>
            <pc:sldMk cId="3522292813" sldId="301"/>
            <ac:spMk id="83" creationId="{3958CA0B-68B5-78E7-8DB4-5E4104F77DEA}"/>
          </ac:spMkLst>
        </pc:spChg>
        <pc:cxnChg chg="mod">
          <ac:chgData name="Mashiour Rahman" userId="7490e89d-d9ae-4193-b86a-11379f02786a" providerId="ADAL" clId="{D60B4D3D-4CF6-4200-96AE-42A35CDA2AF2}" dt="2025-01-10T16:01:13.351" v="3725" actId="1035"/>
          <ac:cxnSpMkLst>
            <pc:docMk/>
            <pc:sldMk cId="3522292813" sldId="301"/>
            <ac:cxnSpMk id="12" creationId="{D1CE6999-B6D9-125C-AA97-2C3D3840F4C0}"/>
          </ac:cxnSpMkLst>
        </pc:cxnChg>
        <pc:cxnChg chg="mod">
          <ac:chgData name="Mashiour Rahman" userId="7490e89d-d9ae-4193-b86a-11379f02786a" providerId="ADAL" clId="{D60B4D3D-4CF6-4200-96AE-42A35CDA2AF2}" dt="2025-01-10T16:01:13.351" v="3725" actId="1035"/>
          <ac:cxnSpMkLst>
            <pc:docMk/>
            <pc:sldMk cId="3522292813" sldId="301"/>
            <ac:cxnSpMk id="13" creationId="{01A3C98E-9D38-F480-8184-A7D8D1B0F70B}"/>
          </ac:cxnSpMkLst>
        </pc:cxnChg>
        <pc:cxnChg chg="mod">
          <ac:chgData name="Mashiour Rahman" userId="7490e89d-d9ae-4193-b86a-11379f02786a" providerId="ADAL" clId="{D60B4D3D-4CF6-4200-96AE-42A35CDA2AF2}" dt="2025-01-10T16:01:13.351" v="3725" actId="1035"/>
          <ac:cxnSpMkLst>
            <pc:docMk/>
            <pc:sldMk cId="3522292813" sldId="301"/>
            <ac:cxnSpMk id="14" creationId="{A615D209-DB52-32F4-DCEE-1E11DB581CE5}"/>
          </ac:cxnSpMkLst>
        </pc:cxnChg>
        <pc:cxnChg chg="mod">
          <ac:chgData name="Mashiour Rahman" userId="7490e89d-d9ae-4193-b86a-11379f02786a" providerId="ADAL" clId="{D60B4D3D-4CF6-4200-96AE-42A35CDA2AF2}" dt="2025-01-10T16:01:13.351" v="3725" actId="1035"/>
          <ac:cxnSpMkLst>
            <pc:docMk/>
            <pc:sldMk cId="3522292813" sldId="301"/>
            <ac:cxnSpMk id="15" creationId="{473F90AB-315B-0CDE-9D75-4F6B83047300}"/>
          </ac:cxnSpMkLst>
        </pc:cxnChg>
        <pc:cxnChg chg="mod">
          <ac:chgData name="Mashiour Rahman" userId="7490e89d-d9ae-4193-b86a-11379f02786a" providerId="ADAL" clId="{D60B4D3D-4CF6-4200-96AE-42A35CDA2AF2}" dt="2025-01-10T16:01:13.351" v="3725" actId="1035"/>
          <ac:cxnSpMkLst>
            <pc:docMk/>
            <pc:sldMk cId="3522292813" sldId="301"/>
            <ac:cxnSpMk id="16" creationId="{1470131C-37BF-771F-82D7-312D46452C86}"/>
          </ac:cxnSpMkLst>
        </pc:cxnChg>
        <pc:cxnChg chg="mod">
          <ac:chgData name="Mashiour Rahman" userId="7490e89d-d9ae-4193-b86a-11379f02786a" providerId="ADAL" clId="{D60B4D3D-4CF6-4200-96AE-42A35CDA2AF2}" dt="2025-01-10T16:01:13.351" v="3725" actId="1035"/>
          <ac:cxnSpMkLst>
            <pc:docMk/>
            <pc:sldMk cId="3522292813" sldId="301"/>
            <ac:cxnSpMk id="17" creationId="{2742498B-FA20-0760-41D4-1C3146F7CBB3}"/>
          </ac:cxnSpMkLst>
        </pc:cxnChg>
        <pc:cxnChg chg="mod">
          <ac:chgData name="Mashiour Rahman" userId="7490e89d-d9ae-4193-b86a-11379f02786a" providerId="ADAL" clId="{D60B4D3D-4CF6-4200-96AE-42A35CDA2AF2}" dt="2025-01-10T16:01:20.821" v="3726" actId="1076"/>
          <ac:cxnSpMkLst>
            <pc:docMk/>
            <pc:sldMk cId="3522292813" sldId="301"/>
            <ac:cxnSpMk id="18" creationId="{CD286832-BA8B-F460-6C26-AA5C8FF625C3}"/>
          </ac:cxnSpMkLst>
        </pc:cxnChg>
        <pc:cxnChg chg="mod">
          <ac:chgData name="Mashiour Rahman" userId="7490e89d-d9ae-4193-b86a-11379f02786a" providerId="ADAL" clId="{D60B4D3D-4CF6-4200-96AE-42A35CDA2AF2}" dt="2025-01-10T16:01:31.264" v="3728" actId="1076"/>
          <ac:cxnSpMkLst>
            <pc:docMk/>
            <pc:sldMk cId="3522292813" sldId="301"/>
            <ac:cxnSpMk id="19" creationId="{2E9B517A-0DBB-EE55-625C-F22006ACFC78}"/>
          </ac:cxnSpMkLst>
        </pc:cxnChg>
      </pc:sldChg>
      <pc:sldChg chg="addSp delSp modSp mod ord delAnim modAnim">
        <pc:chgData name="Mashiour Rahman" userId="7490e89d-d9ae-4193-b86a-11379f02786a" providerId="ADAL" clId="{D60B4D3D-4CF6-4200-96AE-42A35CDA2AF2}" dt="2025-01-11T11:55:16.579" v="8465" actId="113"/>
        <pc:sldMkLst>
          <pc:docMk/>
          <pc:sldMk cId="791144412" sldId="302"/>
        </pc:sldMkLst>
        <pc:spChg chg="mod">
          <ac:chgData name="Mashiour Rahman" userId="7490e89d-d9ae-4193-b86a-11379f02786a" providerId="ADAL" clId="{D60B4D3D-4CF6-4200-96AE-42A35CDA2AF2}" dt="2025-01-10T13:43:03.080" v="3044" actId="1037"/>
          <ac:spMkLst>
            <pc:docMk/>
            <pc:sldMk cId="791144412" sldId="302"/>
            <ac:spMk id="2" creationId="{17640C11-145B-BE5C-F9C7-4B8C33D8C98A}"/>
          </ac:spMkLst>
        </pc:spChg>
        <pc:spChg chg="mod">
          <ac:chgData name="Mashiour Rahman" userId="7490e89d-d9ae-4193-b86a-11379f02786a" providerId="ADAL" clId="{D60B4D3D-4CF6-4200-96AE-42A35CDA2AF2}" dt="2025-01-10T13:42:47.831" v="3011" actId="1035"/>
          <ac:spMkLst>
            <pc:docMk/>
            <pc:sldMk cId="791144412" sldId="302"/>
            <ac:spMk id="3" creationId="{27CC474C-FB6C-A8B6-F101-6C340EEDA1A1}"/>
          </ac:spMkLst>
        </pc:spChg>
        <pc:spChg chg="mod">
          <ac:chgData name="Mashiour Rahman" userId="7490e89d-d9ae-4193-b86a-11379f02786a" providerId="ADAL" clId="{D60B4D3D-4CF6-4200-96AE-42A35CDA2AF2}" dt="2025-01-10T13:44:01.988" v="3065" actId="1038"/>
          <ac:spMkLst>
            <pc:docMk/>
            <pc:sldMk cId="791144412" sldId="302"/>
            <ac:spMk id="4" creationId="{7C85DDFC-4FF8-0AB1-0FEA-FF9D772901ED}"/>
          </ac:spMkLst>
        </pc:spChg>
        <pc:spChg chg="mod">
          <ac:chgData name="Mashiour Rahman" userId="7490e89d-d9ae-4193-b86a-11379f02786a" providerId="ADAL" clId="{D60B4D3D-4CF6-4200-96AE-42A35CDA2AF2}" dt="2025-01-10T13:43:41.538" v="3053" actId="1076"/>
          <ac:spMkLst>
            <pc:docMk/>
            <pc:sldMk cId="791144412" sldId="302"/>
            <ac:spMk id="5" creationId="{A04772D5-DC24-7AC6-15A4-3B7D8C54EFBE}"/>
          </ac:spMkLst>
        </pc:spChg>
        <pc:spChg chg="mod">
          <ac:chgData name="Mashiour Rahman" userId="7490e89d-d9ae-4193-b86a-11379f02786a" providerId="ADAL" clId="{D60B4D3D-4CF6-4200-96AE-42A35CDA2AF2}" dt="2025-01-10T13:43:53.897" v="3054" actId="1076"/>
          <ac:spMkLst>
            <pc:docMk/>
            <pc:sldMk cId="791144412" sldId="302"/>
            <ac:spMk id="6" creationId="{8D3E6B85-732F-BEF0-8A4B-56942BBF3A95}"/>
          </ac:spMkLst>
        </pc:spChg>
        <pc:spChg chg="mod">
          <ac:chgData name="Mashiour Rahman" userId="7490e89d-d9ae-4193-b86a-11379f02786a" providerId="ADAL" clId="{D60B4D3D-4CF6-4200-96AE-42A35CDA2AF2}" dt="2025-01-10T13:44:17.602" v="3067" actId="1076"/>
          <ac:spMkLst>
            <pc:docMk/>
            <pc:sldMk cId="791144412" sldId="302"/>
            <ac:spMk id="7" creationId="{A02D777E-9B15-0AC1-CE92-E9E17D8E6D5C}"/>
          </ac:spMkLst>
        </pc:spChg>
        <pc:spChg chg="mod">
          <ac:chgData name="Mashiour Rahman" userId="7490e89d-d9ae-4193-b86a-11379f02786a" providerId="ADAL" clId="{D60B4D3D-4CF6-4200-96AE-42A35CDA2AF2}" dt="2025-01-10T13:44:21.146" v="3068" actId="1076"/>
          <ac:spMkLst>
            <pc:docMk/>
            <pc:sldMk cId="791144412" sldId="302"/>
            <ac:spMk id="8" creationId="{46FD9EEE-F4A6-0834-1448-E25870DD2155}"/>
          </ac:spMkLst>
        </pc:spChg>
        <pc:spChg chg="mod">
          <ac:chgData name="Mashiour Rahman" userId="7490e89d-d9ae-4193-b86a-11379f02786a" providerId="ADAL" clId="{D60B4D3D-4CF6-4200-96AE-42A35CDA2AF2}" dt="2025-01-10T13:44:49.612" v="3071" actId="1076"/>
          <ac:spMkLst>
            <pc:docMk/>
            <pc:sldMk cId="791144412" sldId="302"/>
            <ac:spMk id="9" creationId="{E472C8ED-33F9-FDAD-1A84-4C0B6F389ED1}"/>
          </ac:spMkLst>
        </pc:spChg>
        <pc:spChg chg="mod">
          <ac:chgData name="Mashiour Rahman" userId="7490e89d-d9ae-4193-b86a-11379f02786a" providerId="ADAL" clId="{D60B4D3D-4CF6-4200-96AE-42A35CDA2AF2}" dt="2025-01-10T13:44:34.284" v="3069" actId="1076"/>
          <ac:spMkLst>
            <pc:docMk/>
            <pc:sldMk cId="791144412" sldId="302"/>
            <ac:spMk id="10" creationId="{CF7C6EE9-33A7-8CBC-A054-249A7A16783E}"/>
          </ac:spMkLst>
        </pc:spChg>
        <pc:spChg chg="add mod">
          <ac:chgData name="Mashiour Rahman" userId="7490e89d-d9ae-4193-b86a-11379f02786a" providerId="ADAL" clId="{D60B4D3D-4CF6-4200-96AE-42A35CDA2AF2}" dt="2025-01-11T11:55:16.579" v="8465" actId="113"/>
          <ac:spMkLst>
            <pc:docMk/>
            <pc:sldMk cId="791144412" sldId="302"/>
            <ac:spMk id="24" creationId="{E3A8D029-DFE3-3AD2-ECEE-9885868F0856}"/>
          </ac:spMkLst>
        </pc:spChg>
        <pc:spChg chg="add mod">
          <ac:chgData name="Mashiour Rahman" userId="7490e89d-d9ae-4193-b86a-11379f02786a" providerId="ADAL" clId="{D60B4D3D-4CF6-4200-96AE-42A35CDA2AF2}" dt="2025-01-10T09:39:36.036" v="1360" actId="20577"/>
          <ac:spMkLst>
            <pc:docMk/>
            <pc:sldMk cId="791144412" sldId="302"/>
            <ac:spMk id="25" creationId="{2885D5CB-3987-FE66-5B23-037094F79A6E}"/>
          </ac:spMkLst>
        </pc:spChg>
        <pc:spChg chg="add mod">
          <ac:chgData name="Mashiour Rahman" userId="7490e89d-d9ae-4193-b86a-11379f02786a" providerId="ADAL" clId="{D60B4D3D-4CF6-4200-96AE-42A35CDA2AF2}" dt="2025-01-10T14:22:16.571" v="3302" actId="20577"/>
          <ac:spMkLst>
            <pc:docMk/>
            <pc:sldMk cId="791144412" sldId="302"/>
            <ac:spMk id="26" creationId="{3B4DADD4-9306-BA8A-5C3B-6D160915D052}"/>
          </ac:spMkLst>
        </pc:spChg>
        <pc:spChg chg="add mod">
          <ac:chgData name="Mashiour Rahman" userId="7490e89d-d9ae-4193-b86a-11379f02786a" providerId="ADAL" clId="{D60B4D3D-4CF6-4200-96AE-42A35CDA2AF2}" dt="2025-01-10T14:22:58.340" v="3312" actId="20577"/>
          <ac:spMkLst>
            <pc:docMk/>
            <pc:sldMk cId="791144412" sldId="302"/>
            <ac:spMk id="27" creationId="{E3B4AE48-500F-F2B0-AC58-724B36F8A124}"/>
          </ac:spMkLst>
        </pc:spChg>
        <pc:spChg chg="add mod">
          <ac:chgData name="Mashiour Rahman" userId="7490e89d-d9ae-4193-b86a-11379f02786a" providerId="ADAL" clId="{D60B4D3D-4CF6-4200-96AE-42A35CDA2AF2}" dt="2025-01-10T14:02:49.140" v="3182" actId="1038"/>
          <ac:spMkLst>
            <pc:docMk/>
            <pc:sldMk cId="791144412" sldId="302"/>
            <ac:spMk id="28" creationId="{8C2776CF-31FF-0EF9-CB24-B0EA335A820D}"/>
          </ac:spMkLst>
        </pc:spChg>
        <pc:spChg chg="add mod">
          <ac:chgData name="Mashiour Rahman" userId="7490e89d-d9ae-4193-b86a-11379f02786a" providerId="ADAL" clId="{D60B4D3D-4CF6-4200-96AE-42A35CDA2AF2}" dt="2025-01-10T14:02:40.618" v="3164" actId="1076"/>
          <ac:spMkLst>
            <pc:docMk/>
            <pc:sldMk cId="791144412" sldId="302"/>
            <ac:spMk id="31" creationId="{2D9CF2F9-B752-633B-1571-5CE1CD5BB80C}"/>
          </ac:spMkLst>
        </pc:spChg>
        <pc:spChg chg="add mod">
          <ac:chgData name="Mashiour Rahman" userId="7490e89d-d9ae-4193-b86a-11379f02786a" providerId="ADAL" clId="{D60B4D3D-4CF6-4200-96AE-42A35CDA2AF2}" dt="2025-01-10T14:06:30.158" v="3220" actId="1076"/>
          <ac:spMkLst>
            <pc:docMk/>
            <pc:sldMk cId="791144412" sldId="302"/>
            <ac:spMk id="32" creationId="{17BA06CE-664E-BF53-8B57-88DB2CB97E85}"/>
          </ac:spMkLst>
        </pc:spChg>
        <pc:spChg chg="add mod">
          <ac:chgData name="Mashiour Rahman" userId="7490e89d-d9ae-4193-b86a-11379f02786a" providerId="ADAL" clId="{D60B4D3D-4CF6-4200-96AE-42A35CDA2AF2}" dt="2025-01-10T14:37:52.757" v="3368" actId="14100"/>
          <ac:spMkLst>
            <pc:docMk/>
            <pc:sldMk cId="791144412" sldId="302"/>
            <ac:spMk id="33" creationId="{D0DD2520-F600-E617-B2BC-1B2FDC434179}"/>
          </ac:spMkLst>
        </pc:spChg>
        <pc:spChg chg="mod">
          <ac:chgData name="Mashiour Rahman" userId="7490e89d-d9ae-4193-b86a-11379f02786a" providerId="ADAL" clId="{D60B4D3D-4CF6-4200-96AE-42A35CDA2AF2}" dt="2025-01-10T08:32:41.562" v="652" actId="1076"/>
          <ac:spMkLst>
            <pc:docMk/>
            <pc:sldMk cId="791144412" sldId="302"/>
            <ac:spMk id="34" creationId="{134A487C-8BE6-1E7A-FD56-84F2F8BF373C}"/>
          </ac:spMkLst>
        </pc:spChg>
        <pc:spChg chg="mod">
          <ac:chgData name="Mashiour Rahman" userId="7490e89d-d9ae-4193-b86a-11379f02786a" providerId="ADAL" clId="{D60B4D3D-4CF6-4200-96AE-42A35CDA2AF2}" dt="2025-01-10T17:57:58.223" v="3968" actId="113"/>
          <ac:spMkLst>
            <pc:docMk/>
            <pc:sldMk cId="791144412" sldId="302"/>
            <ac:spMk id="35" creationId="{243971C9-7DB0-C331-DFB3-8C89F1358F8C}"/>
          </ac:spMkLst>
        </pc:spChg>
        <pc:spChg chg="add mod">
          <ac:chgData name="Mashiour Rahman" userId="7490e89d-d9ae-4193-b86a-11379f02786a" providerId="ADAL" clId="{D60B4D3D-4CF6-4200-96AE-42A35CDA2AF2}" dt="2025-01-10T13:51:13.025" v="3109" actId="1037"/>
          <ac:spMkLst>
            <pc:docMk/>
            <pc:sldMk cId="791144412" sldId="302"/>
            <ac:spMk id="36" creationId="{A6EF275B-1D47-4707-9077-1EFB0DB17629}"/>
          </ac:spMkLst>
        </pc:spChg>
        <pc:spChg chg="add mod">
          <ac:chgData name="Mashiour Rahman" userId="7490e89d-d9ae-4193-b86a-11379f02786a" providerId="ADAL" clId="{D60B4D3D-4CF6-4200-96AE-42A35CDA2AF2}" dt="2025-01-10T14:03:02.270" v="3201" actId="1038"/>
          <ac:spMkLst>
            <pc:docMk/>
            <pc:sldMk cId="791144412" sldId="302"/>
            <ac:spMk id="37" creationId="{398D78EE-0606-1D8B-7588-A6DE0F93CDF8}"/>
          </ac:spMkLst>
        </pc:spChg>
        <pc:spChg chg="add mod">
          <ac:chgData name="Mashiour Rahman" userId="7490e89d-d9ae-4193-b86a-11379f02786a" providerId="ADAL" clId="{D60B4D3D-4CF6-4200-96AE-42A35CDA2AF2}" dt="2025-01-10T14:09:01.987" v="3240" actId="1076"/>
          <ac:spMkLst>
            <pc:docMk/>
            <pc:sldMk cId="791144412" sldId="302"/>
            <ac:spMk id="39" creationId="{62B5AC89-F460-EAEE-F3F2-075AD62AD086}"/>
          </ac:spMkLst>
        </pc:spChg>
        <pc:spChg chg="add mod">
          <ac:chgData name="Mashiour Rahman" userId="7490e89d-d9ae-4193-b86a-11379f02786a" providerId="ADAL" clId="{D60B4D3D-4CF6-4200-96AE-42A35CDA2AF2}" dt="2025-01-10T14:10:37.788" v="3260" actId="1076"/>
          <ac:spMkLst>
            <pc:docMk/>
            <pc:sldMk cId="791144412" sldId="302"/>
            <ac:spMk id="40" creationId="{CB262C4F-0793-AB69-3426-86EE65F50B99}"/>
          </ac:spMkLst>
        </pc:spChg>
        <pc:spChg chg="mod">
          <ac:chgData name="Mashiour Rahman" userId="7490e89d-d9ae-4193-b86a-11379f02786a" providerId="ADAL" clId="{D60B4D3D-4CF6-4200-96AE-42A35CDA2AF2}" dt="2025-01-10T17:57:58.223" v="3968" actId="113"/>
          <ac:spMkLst>
            <pc:docMk/>
            <pc:sldMk cId="791144412" sldId="302"/>
            <ac:spMk id="44" creationId="{8B84B937-183F-0074-C52C-4572C30FBCDD}"/>
          </ac:spMkLst>
        </pc:spChg>
        <pc:spChg chg="mod">
          <ac:chgData name="Mashiour Rahman" userId="7490e89d-d9ae-4193-b86a-11379f02786a" providerId="ADAL" clId="{D60B4D3D-4CF6-4200-96AE-42A35CDA2AF2}" dt="2025-01-10T17:57:58.223" v="3968" actId="113"/>
          <ac:spMkLst>
            <pc:docMk/>
            <pc:sldMk cId="791144412" sldId="302"/>
            <ac:spMk id="45" creationId="{1F2F7C30-18C4-C700-4377-22C7E077AB8D}"/>
          </ac:spMkLst>
        </pc:spChg>
        <pc:spChg chg="mod">
          <ac:chgData name="Mashiour Rahman" userId="7490e89d-d9ae-4193-b86a-11379f02786a" providerId="ADAL" clId="{D60B4D3D-4CF6-4200-96AE-42A35CDA2AF2}" dt="2025-01-10T17:57:58.223" v="3968" actId="113"/>
          <ac:spMkLst>
            <pc:docMk/>
            <pc:sldMk cId="791144412" sldId="302"/>
            <ac:spMk id="46" creationId="{022DD493-D778-D980-9699-BC3EBC2BDD0E}"/>
          </ac:spMkLst>
        </pc:spChg>
        <pc:spChg chg="mod">
          <ac:chgData name="Mashiour Rahman" userId="7490e89d-d9ae-4193-b86a-11379f02786a" providerId="ADAL" clId="{D60B4D3D-4CF6-4200-96AE-42A35CDA2AF2}" dt="2025-01-10T17:57:58.223" v="3968" actId="113"/>
          <ac:spMkLst>
            <pc:docMk/>
            <pc:sldMk cId="791144412" sldId="302"/>
            <ac:spMk id="47" creationId="{B5940465-2915-1E86-2624-B0B5738C0A74}"/>
          </ac:spMkLst>
        </pc:spChg>
        <pc:spChg chg="mod">
          <ac:chgData name="Mashiour Rahman" userId="7490e89d-d9ae-4193-b86a-11379f02786a" providerId="ADAL" clId="{D60B4D3D-4CF6-4200-96AE-42A35CDA2AF2}" dt="2025-01-10T17:57:58.223" v="3968" actId="113"/>
          <ac:spMkLst>
            <pc:docMk/>
            <pc:sldMk cId="791144412" sldId="302"/>
            <ac:spMk id="48" creationId="{58A0EFBC-7037-E9F5-CB6F-7D4945300543}"/>
          </ac:spMkLst>
        </pc:spChg>
        <pc:spChg chg="mod">
          <ac:chgData name="Mashiour Rahman" userId="7490e89d-d9ae-4193-b86a-11379f02786a" providerId="ADAL" clId="{D60B4D3D-4CF6-4200-96AE-42A35CDA2AF2}" dt="2025-01-10T17:57:58.223" v="3968" actId="113"/>
          <ac:spMkLst>
            <pc:docMk/>
            <pc:sldMk cId="791144412" sldId="302"/>
            <ac:spMk id="49" creationId="{CC3E3301-2D30-401D-75E1-54733E09491E}"/>
          </ac:spMkLst>
        </pc:spChg>
        <pc:spChg chg="mod">
          <ac:chgData name="Mashiour Rahman" userId="7490e89d-d9ae-4193-b86a-11379f02786a" providerId="ADAL" clId="{D60B4D3D-4CF6-4200-96AE-42A35CDA2AF2}" dt="2025-01-10T17:57:58.223" v="3968" actId="113"/>
          <ac:spMkLst>
            <pc:docMk/>
            <pc:sldMk cId="791144412" sldId="302"/>
            <ac:spMk id="50" creationId="{BE66C141-EB86-7455-4375-EE6FE32F0C61}"/>
          </ac:spMkLst>
        </pc:spChg>
        <pc:spChg chg="mod">
          <ac:chgData name="Mashiour Rahman" userId="7490e89d-d9ae-4193-b86a-11379f02786a" providerId="ADAL" clId="{D60B4D3D-4CF6-4200-96AE-42A35CDA2AF2}" dt="2025-01-10T17:57:58.223" v="3968" actId="113"/>
          <ac:spMkLst>
            <pc:docMk/>
            <pc:sldMk cId="791144412" sldId="302"/>
            <ac:spMk id="51" creationId="{60EE7875-2B9F-2577-FEAB-94060E407B13}"/>
          </ac:spMkLst>
        </pc:spChg>
        <pc:spChg chg="add mod">
          <ac:chgData name="Mashiour Rahman" userId="7490e89d-d9ae-4193-b86a-11379f02786a" providerId="ADAL" clId="{D60B4D3D-4CF6-4200-96AE-42A35CDA2AF2}" dt="2025-01-10T14:22:56.405" v="3310" actId="1076"/>
          <ac:spMkLst>
            <pc:docMk/>
            <pc:sldMk cId="791144412" sldId="302"/>
            <ac:spMk id="68" creationId="{569F2D5B-283C-E90F-7038-750F9C03CA0D}"/>
          </ac:spMkLst>
        </pc:spChg>
        <pc:spChg chg="add mod">
          <ac:chgData name="Mashiour Rahman" userId="7490e89d-d9ae-4193-b86a-11379f02786a" providerId="ADAL" clId="{D60B4D3D-4CF6-4200-96AE-42A35CDA2AF2}" dt="2025-01-10T14:03:02.270" v="3201" actId="1038"/>
          <ac:spMkLst>
            <pc:docMk/>
            <pc:sldMk cId="791144412" sldId="302"/>
            <ac:spMk id="69" creationId="{36580847-8202-C6D7-5588-8561EA39858D}"/>
          </ac:spMkLst>
        </pc:spChg>
        <pc:spChg chg="add mod">
          <ac:chgData name="Mashiour Rahman" userId="7490e89d-d9ae-4193-b86a-11379f02786a" providerId="ADAL" clId="{D60B4D3D-4CF6-4200-96AE-42A35CDA2AF2}" dt="2025-01-10T14:02:49.140" v="3182" actId="1038"/>
          <ac:spMkLst>
            <pc:docMk/>
            <pc:sldMk cId="791144412" sldId="302"/>
            <ac:spMk id="70" creationId="{04EA88E9-C08F-BEEB-EBBE-0F917B6061CF}"/>
          </ac:spMkLst>
        </pc:spChg>
        <pc:spChg chg="add mod">
          <ac:chgData name="Mashiour Rahman" userId="7490e89d-d9ae-4193-b86a-11379f02786a" providerId="ADAL" clId="{D60B4D3D-4CF6-4200-96AE-42A35CDA2AF2}" dt="2025-01-10T14:03:55.296" v="3207" actId="1076"/>
          <ac:spMkLst>
            <pc:docMk/>
            <pc:sldMk cId="791144412" sldId="302"/>
            <ac:spMk id="71" creationId="{1FCB998C-8150-6B8A-4F75-C2C297F0DBD9}"/>
          </ac:spMkLst>
        </pc:spChg>
        <pc:spChg chg="add mod">
          <ac:chgData name="Mashiour Rahman" userId="7490e89d-d9ae-4193-b86a-11379f02786a" providerId="ADAL" clId="{D60B4D3D-4CF6-4200-96AE-42A35CDA2AF2}" dt="2025-01-10T14:07:14.944" v="3226" actId="1076"/>
          <ac:spMkLst>
            <pc:docMk/>
            <pc:sldMk cId="791144412" sldId="302"/>
            <ac:spMk id="72" creationId="{ACC7110F-9225-5272-5D15-592F858899B9}"/>
          </ac:spMkLst>
        </pc:spChg>
        <pc:spChg chg="add mod">
          <ac:chgData name="Mashiour Rahman" userId="7490e89d-d9ae-4193-b86a-11379f02786a" providerId="ADAL" clId="{D60B4D3D-4CF6-4200-96AE-42A35CDA2AF2}" dt="2025-01-10T14:09:45.149" v="3252" actId="1036"/>
          <ac:spMkLst>
            <pc:docMk/>
            <pc:sldMk cId="791144412" sldId="302"/>
            <ac:spMk id="73" creationId="{E224AFD1-E2B4-3787-D072-EBC53B4A814F}"/>
          </ac:spMkLst>
        </pc:spChg>
        <pc:spChg chg="add mod">
          <ac:chgData name="Mashiour Rahman" userId="7490e89d-d9ae-4193-b86a-11379f02786a" providerId="ADAL" clId="{D60B4D3D-4CF6-4200-96AE-42A35CDA2AF2}" dt="2025-01-10T14:10:58.281" v="3265" actId="1076"/>
          <ac:spMkLst>
            <pc:docMk/>
            <pc:sldMk cId="791144412" sldId="302"/>
            <ac:spMk id="74" creationId="{C232B657-11E3-C6D6-B5DC-1236B5317683}"/>
          </ac:spMkLst>
        </pc:spChg>
        <pc:cxnChg chg="mod">
          <ac:chgData name="Mashiour Rahman" userId="7490e89d-d9ae-4193-b86a-11379f02786a" providerId="ADAL" clId="{D60B4D3D-4CF6-4200-96AE-42A35CDA2AF2}" dt="2025-01-10T13:43:03.080" v="3044" actId="1037"/>
          <ac:cxnSpMkLst>
            <pc:docMk/>
            <pc:sldMk cId="791144412" sldId="302"/>
            <ac:cxnSpMk id="12" creationId="{F922CFEF-63B3-46D2-B7D7-D4F1228820BF}"/>
          </ac:cxnSpMkLst>
        </pc:cxnChg>
        <pc:cxnChg chg="mod">
          <ac:chgData name="Mashiour Rahman" userId="7490e89d-d9ae-4193-b86a-11379f02786a" providerId="ADAL" clId="{D60B4D3D-4CF6-4200-96AE-42A35CDA2AF2}" dt="2025-01-10T13:43:41.538" v="3053" actId="1076"/>
          <ac:cxnSpMkLst>
            <pc:docMk/>
            <pc:sldMk cId="791144412" sldId="302"/>
            <ac:cxnSpMk id="13" creationId="{E5553A18-C55B-3CDC-EA69-CFF0D88F5C13}"/>
          </ac:cxnSpMkLst>
        </pc:cxnChg>
        <pc:cxnChg chg="mod">
          <ac:chgData name="Mashiour Rahman" userId="7490e89d-d9ae-4193-b86a-11379f02786a" providerId="ADAL" clId="{D60B4D3D-4CF6-4200-96AE-42A35CDA2AF2}" dt="2025-01-10T13:43:53.897" v="3054" actId="1076"/>
          <ac:cxnSpMkLst>
            <pc:docMk/>
            <pc:sldMk cId="791144412" sldId="302"/>
            <ac:cxnSpMk id="14" creationId="{9461A13A-2369-B311-EDC8-A485FC645FCA}"/>
          </ac:cxnSpMkLst>
        </pc:cxnChg>
        <pc:cxnChg chg="mod">
          <ac:chgData name="Mashiour Rahman" userId="7490e89d-d9ae-4193-b86a-11379f02786a" providerId="ADAL" clId="{D60B4D3D-4CF6-4200-96AE-42A35CDA2AF2}" dt="2025-01-10T13:44:01.988" v="3065" actId="1038"/>
          <ac:cxnSpMkLst>
            <pc:docMk/>
            <pc:sldMk cId="791144412" sldId="302"/>
            <ac:cxnSpMk id="15" creationId="{E8EF43BB-60E6-CB88-29C4-EB0EED71CB09}"/>
          </ac:cxnSpMkLst>
        </pc:cxnChg>
        <pc:cxnChg chg="mod">
          <ac:chgData name="Mashiour Rahman" userId="7490e89d-d9ae-4193-b86a-11379f02786a" providerId="ADAL" clId="{D60B4D3D-4CF6-4200-96AE-42A35CDA2AF2}" dt="2025-01-10T13:44:21.146" v="3068" actId="1076"/>
          <ac:cxnSpMkLst>
            <pc:docMk/>
            <pc:sldMk cId="791144412" sldId="302"/>
            <ac:cxnSpMk id="16" creationId="{6E005DAF-5738-167B-73D2-85D84DB3FCF8}"/>
          </ac:cxnSpMkLst>
        </pc:cxnChg>
        <pc:cxnChg chg="mod">
          <ac:chgData name="Mashiour Rahman" userId="7490e89d-d9ae-4193-b86a-11379f02786a" providerId="ADAL" clId="{D60B4D3D-4CF6-4200-96AE-42A35CDA2AF2}" dt="2025-01-10T13:44:17.602" v="3067" actId="1076"/>
          <ac:cxnSpMkLst>
            <pc:docMk/>
            <pc:sldMk cId="791144412" sldId="302"/>
            <ac:cxnSpMk id="17" creationId="{CBEF85CD-3B1F-2415-C762-B4CA1B8B96E3}"/>
          </ac:cxnSpMkLst>
        </pc:cxnChg>
        <pc:cxnChg chg="mod">
          <ac:chgData name="Mashiour Rahman" userId="7490e89d-d9ae-4193-b86a-11379f02786a" providerId="ADAL" clId="{D60B4D3D-4CF6-4200-96AE-42A35CDA2AF2}" dt="2025-01-10T13:44:34.284" v="3069" actId="1076"/>
          <ac:cxnSpMkLst>
            <pc:docMk/>
            <pc:sldMk cId="791144412" sldId="302"/>
            <ac:cxnSpMk id="18" creationId="{6C9235F2-FE81-1D10-4EF3-8AAD9697F8B7}"/>
          </ac:cxnSpMkLst>
        </pc:cxnChg>
        <pc:cxnChg chg="mod">
          <ac:chgData name="Mashiour Rahman" userId="7490e89d-d9ae-4193-b86a-11379f02786a" providerId="ADAL" clId="{D60B4D3D-4CF6-4200-96AE-42A35CDA2AF2}" dt="2025-01-10T13:44:49.612" v="3071" actId="1076"/>
          <ac:cxnSpMkLst>
            <pc:docMk/>
            <pc:sldMk cId="791144412" sldId="302"/>
            <ac:cxnSpMk id="19" creationId="{88AE0FBF-E6A0-D8E5-3414-5B146BC90692}"/>
          </ac:cxnSpMkLst>
        </pc:cxnChg>
      </pc:sldChg>
      <pc:sldChg chg="addSp delSp modSp mod ord addAnim delAnim modAnim">
        <pc:chgData name="Mashiour Rahman" userId="7490e89d-d9ae-4193-b86a-11379f02786a" providerId="ADAL" clId="{D60B4D3D-4CF6-4200-96AE-42A35CDA2AF2}" dt="2025-01-10T17:58:19.834" v="3970" actId="113"/>
        <pc:sldMkLst>
          <pc:docMk/>
          <pc:sldMk cId="1127069577" sldId="303"/>
        </pc:sldMkLst>
        <pc:spChg chg="mod">
          <ac:chgData name="Mashiour Rahman" userId="7490e89d-d9ae-4193-b86a-11379f02786a" providerId="ADAL" clId="{D60B4D3D-4CF6-4200-96AE-42A35CDA2AF2}" dt="2025-01-10T14:50:31.110" v="3417" actId="1076"/>
          <ac:spMkLst>
            <pc:docMk/>
            <pc:sldMk cId="1127069577" sldId="303"/>
            <ac:spMk id="2" creationId="{54C8A640-3B37-34E3-8CD2-B1B23B08C8D7}"/>
          </ac:spMkLst>
        </pc:spChg>
        <pc:spChg chg="mod">
          <ac:chgData name="Mashiour Rahman" userId="7490e89d-d9ae-4193-b86a-11379f02786a" providerId="ADAL" clId="{D60B4D3D-4CF6-4200-96AE-42A35CDA2AF2}" dt="2025-01-10T14:50:31.110" v="3417" actId="1076"/>
          <ac:spMkLst>
            <pc:docMk/>
            <pc:sldMk cId="1127069577" sldId="303"/>
            <ac:spMk id="3" creationId="{89491B59-6A14-110F-B76E-2C175A72BC7E}"/>
          </ac:spMkLst>
        </pc:spChg>
        <pc:spChg chg="mod">
          <ac:chgData name="Mashiour Rahman" userId="7490e89d-d9ae-4193-b86a-11379f02786a" providerId="ADAL" clId="{D60B4D3D-4CF6-4200-96AE-42A35CDA2AF2}" dt="2025-01-10T14:50:31.110" v="3417" actId="1076"/>
          <ac:spMkLst>
            <pc:docMk/>
            <pc:sldMk cId="1127069577" sldId="303"/>
            <ac:spMk id="4" creationId="{65DA2881-9914-4BAC-81A0-85AB3B7334B0}"/>
          </ac:spMkLst>
        </pc:spChg>
        <pc:spChg chg="mod">
          <ac:chgData name="Mashiour Rahman" userId="7490e89d-d9ae-4193-b86a-11379f02786a" providerId="ADAL" clId="{D60B4D3D-4CF6-4200-96AE-42A35CDA2AF2}" dt="2025-01-10T14:50:31.110" v="3417" actId="1076"/>
          <ac:spMkLst>
            <pc:docMk/>
            <pc:sldMk cId="1127069577" sldId="303"/>
            <ac:spMk id="5" creationId="{2743E9B1-F977-BB4F-0E19-2F63445212D6}"/>
          </ac:spMkLst>
        </pc:spChg>
        <pc:spChg chg="mod">
          <ac:chgData name="Mashiour Rahman" userId="7490e89d-d9ae-4193-b86a-11379f02786a" providerId="ADAL" clId="{D60B4D3D-4CF6-4200-96AE-42A35CDA2AF2}" dt="2025-01-10T14:50:31.110" v="3417" actId="1076"/>
          <ac:spMkLst>
            <pc:docMk/>
            <pc:sldMk cId="1127069577" sldId="303"/>
            <ac:spMk id="6" creationId="{BDB76D53-E07B-68A1-46DF-BFCE8FC2FD48}"/>
          </ac:spMkLst>
        </pc:spChg>
        <pc:spChg chg="mod">
          <ac:chgData name="Mashiour Rahman" userId="7490e89d-d9ae-4193-b86a-11379f02786a" providerId="ADAL" clId="{D60B4D3D-4CF6-4200-96AE-42A35CDA2AF2}" dt="2025-01-10T14:50:31.110" v="3417" actId="1076"/>
          <ac:spMkLst>
            <pc:docMk/>
            <pc:sldMk cId="1127069577" sldId="303"/>
            <ac:spMk id="7" creationId="{B44AD6F6-E71E-6336-164B-705698B3258F}"/>
          </ac:spMkLst>
        </pc:spChg>
        <pc:spChg chg="mod">
          <ac:chgData name="Mashiour Rahman" userId="7490e89d-d9ae-4193-b86a-11379f02786a" providerId="ADAL" clId="{D60B4D3D-4CF6-4200-96AE-42A35CDA2AF2}" dt="2025-01-10T14:50:31.110" v="3417" actId="1076"/>
          <ac:spMkLst>
            <pc:docMk/>
            <pc:sldMk cId="1127069577" sldId="303"/>
            <ac:spMk id="8" creationId="{4A0BD1BD-84C4-43DA-A25D-180C8AEC87F5}"/>
          </ac:spMkLst>
        </pc:spChg>
        <pc:spChg chg="mod">
          <ac:chgData name="Mashiour Rahman" userId="7490e89d-d9ae-4193-b86a-11379f02786a" providerId="ADAL" clId="{D60B4D3D-4CF6-4200-96AE-42A35CDA2AF2}" dt="2025-01-10T14:49:23.041" v="3411" actId="1076"/>
          <ac:spMkLst>
            <pc:docMk/>
            <pc:sldMk cId="1127069577" sldId="303"/>
            <ac:spMk id="9" creationId="{5A7D4F4A-B7FC-219C-D51C-954876A5F9C7}"/>
          </ac:spMkLst>
        </pc:spChg>
        <pc:spChg chg="mod">
          <ac:chgData name="Mashiour Rahman" userId="7490e89d-d9ae-4193-b86a-11379f02786a" providerId="ADAL" clId="{D60B4D3D-4CF6-4200-96AE-42A35CDA2AF2}" dt="2025-01-10T14:49:09.469" v="3408" actId="1076"/>
          <ac:spMkLst>
            <pc:docMk/>
            <pc:sldMk cId="1127069577" sldId="303"/>
            <ac:spMk id="10" creationId="{E9D5F936-3E59-9CF9-E928-1BDC1EFE099C}"/>
          </ac:spMkLst>
        </pc:spChg>
        <pc:spChg chg="add mod">
          <ac:chgData name="Mashiour Rahman" userId="7490e89d-d9ae-4193-b86a-11379f02786a" providerId="ADAL" clId="{D60B4D3D-4CF6-4200-96AE-42A35CDA2AF2}" dt="2025-01-10T15:56:27.646" v="3652" actId="20577"/>
          <ac:spMkLst>
            <pc:docMk/>
            <pc:sldMk cId="1127069577" sldId="303"/>
            <ac:spMk id="11" creationId="{5A20853E-B901-EE4D-7C2F-0AEAC92C93F7}"/>
          </ac:spMkLst>
        </pc:spChg>
        <pc:spChg chg="mod">
          <ac:chgData name="Mashiour Rahman" userId="7490e89d-d9ae-4193-b86a-11379f02786a" providerId="ADAL" clId="{D60B4D3D-4CF6-4200-96AE-42A35CDA2AF2}" dt="2025-01-10T05:24:22.446" v="5" actId="1076"/>
          <ac:spMkLst>
            <pc:docMk/>
            <pc:sldMk cId="1127069577" sldId="303"/>
            <ac:spMk id="34" creationId="{E849740D-D5C0-48EA-4CC7-AF69E1575048}"/>
          </ac:spMkLst>
        </pc:spChg>
        <pc:spChg chg="mod">
          <ac:chgData name="Mashiour Rahman" userId="7490e89d-d9ae-4193-b86a-11379f02786a" providerId="ADAL" clId="{D60B4D3D-4CF6-4200-96AE-42A35CDA2AF2}" dt="2025-01-10T17:58:19.834" v="3970" actId="113"/>
          <ac:spMkLst>
            <pc:docMk/>
            <pc:sldMk cId="1127069577" sldId="303"/>
            <ac:spMk id="35" creationId="{11A11BF6-E3F5-DECE-74E2-28EBF11CF3E4}"/>
          </ac:spMkLst>
        </pc:spChg>
        <pc:spChg chg="mod">
          <ac:chgData name="Mashiour Rahman" userId="7490e89d-d9ae-4193-b86a-11379f02786a" providerId="ADAL" clId="{D60B4D3D-4CF6-4200-96AE-42A35CDA2AF2}" dt="2025-01-10T17:58:19.834" v="3970" actId="113"/>
          <ac:spMkLst>
            <pc:docMk/>
            <pc:sldMk cId="1127069577" sldId="303"/>
            <ac:spMk id="44" creationId="{8C848256-51FD-0A85-DFE6-D243AC4392A6}"/>
          </ac:spMkLst>
        </pc:spChg>
        <pc:spChg chg="mod">
          <ac:chgData name="Mashiour Rahman" userId="7490e89d-d9ae-4193-b86a-11379f02786a" providerId="ADAL" clId="{D60B4D3D-4CF6-4200-96AE-42A35CDA2AF2}" dt="2025-01-10T17:58:19.834" v="3970" actId="113"/>
          <ac:spMkLst>
            <pc:docMk/>
            <pc:sldMk cId="1127069577" sldId="303"/>
            <ac:spMk id="45" creationId="{DC249740-75A3-3343-3F53-2AEAC24C784B}"/>
          </ac:spMkLst>
        </pc:spChg>
        <pc:spChg chg="mod">
          <ac:chgData name="Mashiour Rahman" userId="7490e89d-d9ae-4193-b86a-11379f02786a" providerId="ADAL" clId="{D60B4D3D-4CF6-4200-96AE-42A35CDA2AF2}" dt="2025-01-10T17:58:19.834" v="3970" actId="113"/>
          <ac:spMkLst>
            <pc:docMk/>
            <pc:sldMk cId="1127069577" sldId="303"/>
            <ac:spMk id="46" creationId="{CD7F80E7-C267-9ACE-00EE-EE9EE94BA58F}"/>
          </ac:spMkLst>
        </pc:spChg>
        <pc:spChg chg="mod">
          <ac:chgData name="Mashiour Rahman" userId="7490e89d-d9ae-4193-b86a-11379f02786a" providerId="ADAL" clId="{D60B4D3D-4CF6-4200-96AE-42A35CDA2AF2}" dt="2025-01-10T17:58:19.834" v="3970" actId="113"/>
          <ac:spMkLst>
            <pc:docMk/>
            <pc:sldMk cId="1127069577" sldId="303"/>
            <ac:spMk id="47" creationId="{31FD2220-8386-4C6C-03A9-AF8A21E6CEE5}"/>
          </ac:spMkLst>
        </pc:spChg>
        <pc:spChg chg="mod">
          <ac:chgData name="Mashiour Rahman" userId="7490e89d-d9ae-4193-b86a-11379f02786a" providerId="ADAL" clId="{D60B4D3D-4CF6-4200-96AE-42A35CDA2AF2}" dt="2025-01-10T17:58:19.834" v="3970" actId="113"/>
          <ac:spMkLst>
            <pc:docMk/>
            <pc:sldMk cId="1127069577" sldId="303"/>
            <ac:spMk id="48" creationId="{E94EAC91-074C-6D91-5CC5-51B658BAD17A}"/>
          </ac:spMkLst>
        </pc:spChg>
        <pc:spChg chg="mod">
          <ac:chgData name="Mashiour Rahman" userId="7490e89d-d9ae-4193-b86a-11379f02786a" providerId="ADAL" clId="{D60B4D3D-4CF6-4200-96AE-42A35CDA2AF2}" dt="2025-01-10T17:58:19.834" v="3970" actId="113"/>
          <ac:spMkLst>
            <pc:docMk/>
            <pc:sldMk cId="1127069577" sldId="303"/>
            <ac:spMk id="49" creationId="{9DA809B5-B7C3-B81C-BEE2-D34FA1C53E52}"/>
          </ac:spMkLst>
        </pc:spChg>
        <pc:spChg chg="mod">
          <ac:chgData name="Mashiour Rahman" userId="7490e89d-d9ae-4193-b86a-11379f02786a" providerId="ADAL" clId="{D60B4D3D-4CF6-4200-96AE-42A35CDA2AF2}" dt="2025-01-10T17:58:19.834" v="3970" actId="113"/>
          <ac:spMkLst>
            <pc:docMk/>
            <pc:sldMk cId="1127069577" sldId="303"/>
            <ac:spMk id="50" creationId="{7786E261-469E-BAB5-35D4-93FD5386B5DF}"/>
          </ac:spMkLst>
        </pc:spChg>
        <pc:spChg chg="mod">
          <ac:chgData name="Mashiour Rahman" userId="7490e89d-d9ae-4193-b86a-11379f02786a" providerId="ADAL" clId="{D60B4D3D-4CF6-4200-96AE-42A35CDA2AF2}" dt="2025-01-10T17:58:19.834" v="3970" actId="113"/>
          <ac:spMkLst>
            <pc:docMk/>
            <pc:sldMk cId="1127069577" sldId="303"/>
            <ac:spMk id="51" creationId="{1D3497F8-87F6-6CD6-B7B8-463B0E8989C3}"/>
          </ac:spMkLst>
        </pc:spChg>
        <pc:spChg chg="add mod">
          <ac:chgData name="Mashiour Rahman" userId="7490e89d-d9ae-4193-b86a-11379f02786a" providerId="ADAL" clId="{D60B4D3D-4CF6-4200-96AE-42A35CDA2AF2}" dt="2025-01-10T14:50:03.171" v="3415" actId="1076"/>
          <ac:spMkLst>
            <pc:docMk/>
            <pc:sldMk cId="1127069577" sldId="303"/>
            <ac:spMk id="64" creationId="{81356510-209E-1A3D-35A5-2CE0D456A0F4}"/>
          </ac:spMkLst>
        </pc:spChg>
        <pc:spChg chg="add mod">
          <ac:chgData name="Mashiour Rahman" userId="7490e89d-d9ae-4193-b86a-11379f02786a" providerId="ADAL" clId="{D60B4D3D-4CF6-4200-96AE-42A35CDA2AF2}" dt="2025-01-10T14:50:03.171" v="3415" actId="1076"/>
          <ac:spMkLst>
            <pc:docMk/>
            <pc:sldMk cId="1127069577" sldId="303"/>
            <ac:spMk id="65" creationId="{E9494F77-232F-9802-6FC4-AD851139EB56}"/>
          </ac:spMkLst>
        </pc:spChg>
        <pc:spChg chg="add mod">
          <ac:chgData name="Mashiour Rahman" userId="7490e89d-d9ae-4193-b86a-11379f02786a" providerId="ADAL" clId="{D60B4D3D-4CF6-4200-96AE-42A35CDA2AF2}" dt="2025-01-10T14:50:03.171" v="3415" actId="1076"/>
          <ac:spMkLst>
            <pc:docMk/>
            <pc:sldMk cId="1127069577" sldId="303"/>
            <ac:spMk id="66" creationId="{04FCC009-CBA6-D0C8-149F-56F16E5D498D}"/>
          </ac:spMkLst>
        </pc:spChg>
        <pc:spChg chg="add mod">
          <ac:chgData name="Mashiour Rahman" userId="7490e89d-d9ae-4193-b86a-11379f02786a" providerId="ADAL" clId="{D60B4D3D-4CF6-4200-96AE-42A35CDA2AF2}" dt="2025-01-10T14:50:03.171" v="3415" actId="1076"/>
          <ac:spMkLst>
            <pc:docMk/>
            <pc:sldMk cId="1127069577" sldId="303"/>
            <ac:spMk id="67" creationId="{F3C63C21-9CB0-C329-FA31-4D1F04964D16}"/>
          </ac:spMkLst>
        </pc:spChg>
        <pc:spChg chg="add mod">
          <ac:chgData name="Mashiour Rahman" userId="7490e89d-d9ae-4193-b86a-11379f02786a" providerId="ADAL" clId="{D60B4D3D-4CF6-4200-96AE-42A35CDA2AF2}" dt="2025-01-10T14:50:03.171" v="3415" actId="1076"/>
          <ac:spMkLst>
            <pc:docMk/>
            <pc:sldMk cId="1127069577" sldId="303"/>
            <ac:spMk id="68" creationId="{514BB21E-D56C-D71E-F899-FFF8525C204B}"/>
          </ac:spMkLst>
        </pc:spChg>
        <pc:spChg chg="add mod">
          <ac:chgData name="Mashiour Rahman" userId="7490e89d-d9ae-4193-b86a-11379f02786a" providerId="ADAL" clId="{D60B4D3D-4CF6-4200-96AE-42A35CDA2AF2}" dt="2025-01-10T14:50:31.110" v="3417" actId="1076"/>
          <ac:spMkLst>
            <pc:docMk/>
            <pc:sldMk cId="1127069577" sldId="303"/>
            <ac:spMk id="69" creationId="{5B4537CE-0540-F934-35B3-279259A126DA}"/>
          </ac:spMkLst>
        </pc:spChg>
        <pc:spChg chg="add mod">
          <ac:chgData name="Mashiour Rahman" userId="7490e89d-d9ae-4193-b86a-11379f02786a" providerId="ADAL" clId="{D60B4D3D-4CF6-4200-96AE-42A35CDA2AF2}" dt="2025-01-10T14:50:03.171" v="3415" actId="1076"/>
          <ac:spMkLst>
            <pc:docMk/>
            <pc:sldMk cId="1127069577" sldId="303"/>
            <ac:spMk id="70" creationId="{0E386948-8581-F189-D67E-9E7D79AE8C84}"/>
          </ac:spMkLst>
        </pc:spChg>
        <pc:spChg chg="add mod">
          <ac:chgData name="Mashiour Rahman" userId="7490e89d-d9ae-4193-b86a-11379f02786a" providerId="ADAL" clId="{D60B4D3D-4CF6-4200-96AE-42A35CDA2AF2}" dt="2025-01-10T14:50:03.171" v="3415" actId="1076"/>
          <ac:spMkLst>
            <pc:docMk/>
            <pc:sldMk cId="1127069577" sldId="303"/>
            <ac:spMk id="71" creationId="{4081A8B8-BE1E-25F3-DDDC-4850F2C66B50}"/>
          </ac:spMkLst>
        </pc:spChg>
        <pc:spChg chg="add mod">
          <ac:chgData name="Mashiour Rahman" userId="7490e89d-d9ae-4193-b86a-11379f02786a" providerId="ADAL" clId="{D60B4D3D-4CF6-4200-96AE-42A35CDA2AF2}" dt="2025-01-10T14:50:03.171" v="3415" actId="1076"/>
          <ac:spMkLst>
            <pc:docMk/>
            <pc:sldMk cId="1127069577" sldId="303"/>
            <ac:spMk id="72" creationId="{5219609E-2399-4EBE-7CE5-C6E1C5CC510D}"/>
          </ac:spMkLst>
        </pc:spChg>
        <pc:spChg chg="add mod">
          <ac:chgData name="Mashiour Rahman" userId="7490e89d-d9ae-4193-b86a-11379f02786a" providerId="ADAL" clId="{D60B4D3D-4CF6-4200-96AE-42A35CDA2AF2}" dt="2025-01-10T14:50:03.171" v="3415" actId="1076"/>
          <ac:spMkLst>
            <pc:docMk/>
            <pc:sldMk cId="1127069577" sldId="303"/>
            <ac:spMk id="73" creationId="{A42C45B7-FCD4-8235-E21D-2AC23109741A}"/>
          </ac:spMkLst>
        </pc:spChg>
        <pc:spChg chg="add mod">
          <ac:chgData name="Mashiour Rahman" userId="7490e89d-d9ae-4193-b86a-11379f02786a" providerId="ADAL" clId="{D60B4D3D-4CF6-4200-96AE-42A35CDA2AF2}" dt="2025-01-10T14:50:03.171" v="3415" actId="1076"/>
          <ac:spMkLst>
            <pc:docMk/>
            <pc:sldMk cId="1127069577" sldId="303"/>
            <ac:spMk id="74" creationId="{23F8222E-6FCA-B0F4-C0C3-5A25B06BAF63}"/>
          </ac:spMkLst>
        </pc:spChg>
        <pc:spChg chg="add mod">
          <ac:chgData name="Mashiour Rahman" userId="7490e89d-d9ae-4193-b86a-11379f02786a" providerId="ADAL" clId="{D60B4D3D-4CF6-4200-96AE-42A35CDA2AF2}" dt="2025-01-10T14:50:03.171" v="3415" actId="1076"/>
          <ac:spMkLst>
            <pc:docMk/>
            <pc:sldMk cId="1127069577" sldId="303"/>
            <ac:spMk id="75" creationId="{407BB5E9-9418-6A33-F32D-7AF931087E19}"/>
          </ac:spMkLst>
        </pc:spChg>
        <pc:spChg chg="add mod">
          <ac:chgData name="Mashiour Rahman" userId="7490e89d-d9ae-4193-b86a-11379f02786a" providerId="ADAL" clId="{D60B4D3D-4CF6-4200-96AE-42A35CDA2AF2}" dt="2025-01-10T14:50:03.171" v="3415" actId="1076"/>
          <ac:spMkLst>
            <pc:docMk/>
            <pc:sldMk cId="1127069577" sldId="303"/>
            <ac:spMk id="76" creationId="{5B6219BD-1F51-DDDD-DF0C-A12A2BD683A0}"/>
          </ac:spMkLst>
        </pc:spChg>
        <pc:spChg chg="add mod">
          <ac:chgData name="Mashiour Rahman" userId="7490e89d-d9ae-4193-b86a-11379f02786a" providerId="ADAL" clId="{D60B4D3D-4CF6-4200-96AE-42A35CDA2AF2}" dt="2025-01-10T14:50:03.171" v="3415" actId="1076"/>
          <ac:spMkLst>
            <pc:docMk/>
            <pc:sldMk cId="1127069577" sldId="303"/>
            <ac:spMk id="77" creationId="{08B62E99-93A0-1218-7019-DEF339F3747D}"/>
          </ac:spMkLst>
        </pc:spChg>
        <pc:spChg chg="add mod">
          <ac:chgData name="Mashiour Rahman" userId="7490e89d-d9ae-4193-b86a-11379f02786a" providerId="ADAL" clId="{D60B4D3D-4CF6-4200-96AE-42A35CDA2AF2}" dt="2025-01-10T14:50:03.171" v="3415" actId="1076"/>
          <ac:spMkLst>
            <pc:docMk/>
            <pc:sldMk cId="1127069577" sldId="303"/>
            <ac:spMk id="78" creationId="{D5592850-BB21-F913-1C0C-86C46954A6DF}"/>
          </ac:spMkLst>
        </pc:spChg>
        <pc:spChg chg="add mod">
          <ac:chgData name="Mashiour Rahman" userId="7490e89d-d9ae-4193-b86a-11379f02786a" providerId="ADAL" clId="{D60B4D3D-4CF6-4200-96AE-42A35CDA2AF2}" dt="2025-01-10T14:50:03.171" v="3415" actId="1076"/>
          <ac:spMkLst>
            <pc:docMk/>
            <pc:sldMk cId="1127069577" sldId="303"/>
            <ac:spMk id="79" creationId="{6C2E55DC-9FAF-C205-B58A-B620C454FA47}"/>
          </ac:spMkLst>
        </pc:spChg>
        <pc:spChg chg="add mod">
          <ac:chgData name="Mashiour Rahman" userId="7490e89d-d9ae-4193-b86a-11379f02786a" providerId="ADAL" clId="{D60B4D3D-4CF6-4200-96AE-42A35CDA2AF2}" dt="2025-01-10T14:50:03.171" v="3415" actId="1076"/>
          <ac:spMkLst>
            <pc:docMk/>
            <pc:sldMk cId="1127069577" sldId="303"/>
            <ac:spMk id="80" creationId="{E52C3E73-406D-EBCC-8ED0-A986AE694DC1}"/>
          </ac:spMkLst>
        </pc:spChg>
        <pc:cxnChg chg="mod">
          <ac:chgData name="Mashiour Rahman" userId="7490e89d-d9ae-4193-b86a-11379f02786a" providerId="ADAL" clId="{D60B4D3D-4CF6-4200-96AE-42A35CDA2AF2}" dt="2025-01-10T14:50:31.110" v="3417" actId="1076"/>
          <ac:cxnSpMkLst>
            <pc:docMk/>
            <pc:sldMk cId="1127069577" sldId="303"/>
            <ac:cxnSpMk id="12" creationId="{80BE494E-FE2F-DDEB-2A95-1630FCF122F2}"/>
          </ac:cxnSpMkLst>
        </pc:cxnChg>
        <pc:cxnChg chg="mod">
          <ac:chgData name="Mashiour Rahman" userId="7490e89d-d9ae-4193-b86a-11379f02786a" providerId="ADAL" clId="{D60B4D3D-4CF6-4200-96AE-42A35CDA2AF2}" dt="2025-01-10T14:50:31.110" v="3417" actId="1076"/>
          <ac:cxnSpMkLst>
            <pc:docMk/>
            <pc:sldMk cId="1127069577" sldId="303"/>
            <ac:cxnSpMk id="13" creationId="{C60530FF-0C2A-3548-F640-B9C6F04A2E02}"/>
          </ac:cxnSpMkLst>
        </pc:cxnChg>
        <pc:cxnChg chg="mod">
          <ac:chgData name="Mashiour Rahman" userId="7490e89d-d9ae-4193-b86a-11379f02786a" providerId="ADAL" clId="{D60B4D3D-4CF6-4200-96AE-42A35CDA2AF2}" dt="2025-01-10T14:50:31.110" v="3417" actId="1076"/>
          <ac:cxnSpMkLst>
            <pc:docMk/>
            <pc:sldMk cId="1127069577" sldId="303"/>
            <ac:cxnSpMk id="14" creationId="{58F04350-2EE1-F2BB-3C5E-75DD997D3605}"/>
          </ac:cxnSpMkLst>
        </pc:cxnChg>
        <pc:cxnChg chg="mod">
          <ac:chgData name="Mashiour Rahman" userId="7490e89d-d9ae-4193-b86a-11379f02786a" providerId="ADAL" clId="{D60B4D3D-4CF6-4200-96AE-42A35CDA2AF2}" dt="2025-01-10T14:50:31.110" v="3417" actId="1076"/>
          <ac:cxnSpMkLst>
            <pc:docMk/>
            <pc:sldMk cId="1127069577" sldId="303"/>
            <ac:cxnSpMk id="15" creationId="{6596AA02-3CD2-D443-06F6-655B4912371D}"/>
          </ac:cxnSpMkLst>
        </pc:cxnChg>
        <pc:cxnChg chg="mod">
          <ac:chgData name="Mashiour Rahman" userId="7490e89d-d9ae-4193-b86a-11379f02786a" providerId="ADAL" clId="{D60B4D3D-4CF6-4200-96AE-42A35CDA2AF2}" dt="2025-01-10T14:50:31.110" v="3417" actId="1076"/>
          <ac:cxnSpMkLst>
            <pc:docMk/>
            <pc:sldMk cId="1127069577" sldId="303"/>
            <ac:cxnSpMk id="16" creationId="{52544978-B1ED-F0BF-37C4-BD712D8EB69C}"/>
          </ac:cxnSpMkLst>
        </pc:cxnChg>
        <pc:cxnChg chg="mod">
          <ac:chgData name="Mashiour Rahman" userId="7490e89d-d9ae-4193-b86a-11379f02786a" providerId="ADAL" clId="{D60B4D3D-4CF6-4200-96AE-42A35CDA2AF2}" dt="2025-01-10T14:50:31.110" v="3417" actId="1076"/>
          <ac:cxnSpMkLst>
            <pc:docMk/>
            <pc:sldMk cId="1127069577" sldId="303"/>
            <ac:cxnSpMk id="17" creationId="{0432BA85-BA1B-52BC-DA65-9F854FF56957}"/>
          </ac:cxnSpMkLst>
        </pc:cxnChg>
        <pc:cxnChg chg="mod">
          <ac:chgData name="Mashiour Rahman" userId="7490e89d-d9ae-4193-b86a-11379f02786a" providerId="ADAL" clId="{D60B4D3D-4CF6-4200-96AE-42A35CDA2AF2}" dt="2025-01-10T14:50:31.110" v="3417" actId="1076"/>
          <ac:cxnSpMkLst>
            <pc:docMk/>
            <pc:sldMk cId="1127069577" sldId="303"/>
            <ac:cxnSpMk id="18" creationId="{6E3BB1C6-E5C4-2B4A-CF34-B2F0CD8DEA71}"/>
          </ac:cxnSpMkLst>
        </pc:cxnChg>
        <pc:cxnChg chg="mod">
          <ac:chgData name="Mashiour Rahman" userId="7490e89d-d9ae-4193-b86a-11379f02786a" providerId="ADAL" clId="{D60B4D3D-4CF6-4200-96AE-42A35CDA2AF2}" dt="2025-01-10T14:50:31.110" v="3417" actId="1076"/>
          <ac:cxnSpMkLst>
            <pc:docMk/>
            <pc:sldMk cId="1127069577" sldId="303"/>
            <ac:cxnSpMk id="19" creationId="{56F45D83-142C-FE6F-BBC1-768D06F367CE}"/>
          </ac:cxnSpMkLst>
        </pc:cxnChg>
      </pc:sldChg>
      <pc:sldChg chg="addSp delSp modSp del mod ord addAnim delAnim modAnim">
        <pc:chgData name="Mashiour Rahman" userId="7490e89d-d9ae-4193-b86a-11379f02786a" providerId="ADAL" clId="{D60B4D3D-4CF6-4200-96AE-42A35CDA2AF2}" dt="2025-01-11T12:06:28.059" v="8533" actId="47"/>
        <pc:sldMkLst>
          <pc:docMk/>
          <pc:sldMk cId="522023460" sldId="304"/>
        </pc:sldMkLst>
        <pc:spChg chg="add mod">
          <ac:chgData name="Mashiour Rahman" userId="7490e89d-d9ae-4193-b86a-11379f02786a" providerId="ADAL" clId="{D60B4D3D-4CF6-4200-96AE-42A35CDA2AF2}" dt="2025-01-11T05:56:15.163" v="6693" actId="20577"/>
          <ac:spMkLst>
            <pc:docMk/>
            <pc:sldMk cId="522023460" sldId="304"/>
            <ac:spMk id="2" creationId="{FD08E077-7F34-E554-CE7C-295FAEF497B0}"/>
          </ac:spMkLst>
        </pc:spChg>
        <pc:spChg chg="add mod">
          <ac:chgData name="Mashiour Rahman" userId="7490e89d-d9ae-4193-b86a-11379f02786a" providerId="ADAL" clId="{D60B4D3D-4CF6-4200-96AE-42A35CDA2AF2}" dt="2025-01-11T03:46:08.841" v="4341"/>
          <ac:spMkLst>
            <pc:docMk/>
            <pc:sldMk cId="522023460" sldId="304"/>
            <ac:spMk id="3" creationId="{C3D76723-1DB5-3247-C701-6C52589628EF}"/>
          </ac:spMkLst>
        </pc:spChg>
        <pc:spChg chg="add mod">
          <ac:chgData name="Mashiour Rahman" userId="7490e89d-d9ae-4193-b86a-11379f02786a" providerId="ADAL" clId="{D60B4D3D-4CF6-4200-96AE-42A35CDA2AF2}" dt="2025-01-11T03:46:08.841" v="4341"/>
          <ac:spMkLst>
            <pc:docMk/>
            <pc:sldMk cId="522023460" sldId="304"/>
            <ac:spMk id="4" creationId="{3F48D0F1-1C95-AB3A-6F7B-9D25F2D7D389}"/>
          </ac:spMkLst>
        </pc:spChg>
        <pc:spChg chg="add mod">
          <ac:chgData name="Mashiour Rahman" userId="7490e89d-d9ae-4193-b86a-11379f02786a" providerId="ADAL" clId="{D60B4D3D-4CF6-4200-96AE-42A35CDA2AF2}" dt="2025-01-11T03:46:08.841" v="4341"/>
          <ac:spMkLst>
            <pc:docMk/>
            <pc:sldMk cId="522023460" sldId="304"/>
            <ac:spMk id="5" creationId="{06402467-2F2C-DE71-F3A3-D36117B58DF1}"/>
          </ac:spMkLst>
        </pc:spChg>
        <pc:spChg chg="add mod">
          <ac:chgData name="Mashiour Rahman" userId="7490e89d-d9ae-4193-b86a-11379f02786a" providerId="ADAL" clId="{D60B4D3D-4CF6-4200-96AE-42A35CDA2AF2}" dt="2025-01-11T03:46:08.841" v="4341"/>
          <ac:spMkLst>
            <pc:docMk/>
            <pc:sldMk cId="522023460" sldId="304"/>
            <ac:spMk id="6" creationId="{34FB94D1-110D-FA28-B100-CC911DD5524B}"/>
          </ac:spMkLst>
        </pc:spChg>
        <pc:spChg chg="add mod">
          <ac:chgData name="Mashiour Rahman" userId="7490e89d-d9ae-4193-b86a-11379f02786a" providerId="ADAL" clId="{D60B4D3D-4CF6-4200-96AE-42A35CDA2AF2}" dt="2025-01-11T03:46:08.841" v="4341"/>
          <ac:spMkLst>
            <pc:docMk/>
            <pc:sldMk cId="522023460" sldId="304"/>
            <ac:spMk id="7" creationId="{64E0F22A-5AF5-C6D7-4FCC-B9553542DCD7}"/>
          </ac:spMkLst>
        </pc:spChg>
        <pc:spChg chg="add mod">
          <ac:chgData name="Mashiour Rahman" userId="7490e89d-d9ae-4193-b86a-11379f02786a" providerId="ADAL" clId="{D60B4D3D-4CF6-4200-96AE-42A35CDA2AF2}" dt="2025-01-11T03:46:08.841" v="4341"/>
          <ac:spMkLst>
            <pc:docMk/>
            <pc:sldMk cId="522023460" sldId="304"/>
            <ac:spMk id="8" creationId="{7329FE0C-802A-B3B7-37FD-9203E10ED567}"/>
          </ac:spMkLst>
        </pc:spChg>
        <pc:spChg chg="add mod">
          <ac:chgData name="Mashiour Rahman" userId="7490e89d-d9ae-4193-b86a-11379f02786a" providerId="ADAL" clId="{D60B4D3D-4CF6-4200-96AE-42A35CDA2AF2}" dt="2025-01-11T03:46:08.841" v="4341"/>
          <ac:spMkLst>
            <pc:docMk/>
            <pc:sldMk cId="522023460" sldId="304"/>
            <ac:spMk id="9" creationId="{D1190E5D-FC31-14BA-37A5-5B6700869B62}"/>
          </ac:spMkLst>
        </pc:spChg>
        <pc:spChg chg="add mod">
          <ac:chgData name="Mashiour Rahman" userId="7490e89d-d9ae-4193-b86a-11379f02786a" providerId="ADAL" clId="{D60B4D3D-4CF6-4200-96AE-42A35CDA2AF2}" dt="2025-01-11T03:46:08.841" v="4341"/>
          <ac:spMkLst>
            <pc:docMk/>
            <pc:sldMk cId="522023460" sldId="304"/>
            <ac:spMk id="10" creationId="{AD620A8E-070C-2DE9-071D-54EBD4524B6F}"/>
          </ac:spMkLst>
        </pc:spChg>
        <pc:spChg chg="add mod">
          <ac:chgData name="Mashiour Rahman" userId="7490e89d-d9ae-4193-b86a-11379f02786a" providerId="ADAL" clId="{D60B4D3D-4CF6-4200-96AE-42A35CDA2AF2}" dt="2025-01-11T03:46:08.841" v="4341"/>
          <ac:spMkLst>
            <pc:docMk/>
            <pc:sldMk cId="522023460" sldId="304"/>
            <ac:spMk id="11" creationId="{F566295B-BBF1-D318-D982-E73FEDDB5044}"/>
          </ac:spMkLst>
        </pc:spChg>
        <pc:spChg chg="add mod">
          <ac:chgData name="Mashiour Rahman" userId="7490e89d-d9ae-4193-b86a-11379f02786a" providerId="ADAL" clId="{D60B4D3D-4CF6-4200-96AE-42A35CDA2AF2}" dt="2025-01-11T03:46:08.841" v="4341"/>
          <ac:spMkLst>
            <pc:docMk/>
            <pc:sldMk cId="522023460" sldId="304"/>
            <ac:spMk id="12" creationId="{9EC523C7-803E-9767-B0C4-D02C0D02C60F}"/>
          </ac:spMkLst>
        </pc:spChg>
        <pc:spChg chg="add mod">
          <ac:chgData name="Mashiour Rahman" userId="7490e89d-d9ae-4193-b86a-11379f02786a" providerId="ADAL" clId="{D60B4D3D-4CF6-4200-96AE-42A35CDA2AF2}" dt="2025-01-11T03:46:08.841" v="4341"/>
          <ac:spMkLst>
            <pc:docMk/>
            <pc:sldMk cId="522023460" sldId="304"/>
            <ac:spMk id="14" creationId="{801896EB-D362-ECF0-0CCC-F1B8D307FD41}"/>
          </ac:spMkLst>
        </pc:spChg>
        <pc:spChg chg="del">
          <ac:chgData name="Mashiour Rahman" userId="7490e89d-d9ae-4193-b86a-11379f02786a" providerId="ADAL" clId="{D60B4D3D-4CF6-4200-96AE-42A35CDA2AF2}" dt="2025-01-11T03:45:16.998" v="4337" actId="478"/>
          <ac:spMkLst>
            <pc:docMk/>
            <pc:sldMk cId="522023460" sldId="304"/>
            <ac:spMk id="15" creationId="{4B8EF4D9-7AF1-15DD-634E-A1AE84F41771}"/>
          </ac:spMkLst>
        </pc:spChg>
        <pc:spChg chg="del">
          <ac:chgData name="Mashiour Rahman" userId="7490e89d-d9ae-4193-b86a-11379f02786a" providerId="ADAL" clId="{D60B4D3D-4CF6-4200-96AE-42A35CDA2AF2}" dt="2025-01-11T03:45:16.998" v="4337" actId="478"/>
          <ac:spMkLst>
            <pc:docMk/>
            <pc:sldMk cId="522023460" sldId="304"/>
            <ac:spMk id="16" creationId="{11FAD810-F85A-7C83-0DD2-49A06CC0F766}"/>
          </ac:spMkLst>
        </pc:spChg>
        <pc:spChg chg="del">
          <ac:chgData name="Mashiour Rahman" userId="7490e89d-d9ae-4193-b86a-11379f02786a" providerId="ADAL" clId="{D60B4D3D-4CF6-4200-96AE-42A35CDA2AF2}" dt="2025-01-11T03:45:16.998" v="4337" actId="478"/>
          <ac:spMkLst>
            <pc:docMk/>
            <pc:sldMk cId="522023460" sldId="304"/>
            <ac:spMk id="17" creationId="{7A7FD9D4-C1C7-1D6A-D004-5A165324FEA1}"/>
          </ac:spMkLst>
        </pc:spChg>
        <pc:spChg chg="del">
          <ac:chgData name="Mashiour Rahman" userId="7490e89d-d9ae-4193-b86a-11379f02786a" providerId="ADAL" clId="{D60B4D3D-4CF6-4200-96AE-42A35CDA2AF2}" dt="2025-01-11T03:45:16.998" v="4337" actId="478"/>
          <ac:spMkLst>
            <pc:docMk/>
            <pc:sldMk cId="522023460" sldId="304"/>
            <ac:spMk id="18" creationId="{5259D1D1-48F2-4B23-F4E5-9D1285E97F01}"/>
          </ac:spMkLst>
        </pc:spChg>
        <pc:spChg chg="del">
          <ac:chgData name="Mashiour Rahman" userId="7490e89d-d9ae-4193-b86a-11379f02786a" providerId="ADAL" clId="{D60B4D3D-4CF6-4200-96AE-42A35CDA2AF2}" dt="2025-01-11T03:45:16.998" v="4337" actId="478"/>
          <ac:spMkLst>
            <pc:docMk/>
            <pc:sldMk cId="522023460" sldId="304"/>
            <ac:spMk id="19" creationId="{043FC2F1-06F7-E026-79EB-68054915E3C1}"/>
          </ac:spMkLst>
        </pc:spChg>
        <pc:spChg chg="add mod">
          <ac:chgData name="Mashiour Rahman" userId="7490e89d-d9ae-4193-b86a-11379f02786a" providerId="ADAL" clId="{D60B4D3D-4CF6-4200-96AE-42A35CDA2AF2}" dt="2025-01-11T03:46:08.841" v="4341"/>
          <ac:spMkLst>
            <pc:docMk/>
            <pc:sldMk cId="522023460" sldId="304"/>
            <ac:spMk id="20" creationId="{1AF7B767-6A88-C312-0D02-EA4BF1A17144}"/>
          </ac:spMkLst>
        </pc:spChg>
        <pc:spChg chg="add mod">
          <ac:chgData name="Mashiour Rahman" userId="7490e89d-d9ae-4193-b86a-11379f02786a" providerId="ADAL" clId="{D60B4D3D-4CF6-4200-96AE-42A35CDA2AF2}" dt="2025-01-11T03:46:08.841" v="4341"/>
          <ac:spMkLst>
            <pc:docMk/>
            <pc:sldMk cId="522023460" sldId="304"/>
            <ac:spMk id="21" creationId="{C1DAD375-2C5C-7310-D4A3-9B7C1AD4AB6D}"/>
          </ac:spMkLst>
        </pc:spChg>
        <pc:spChg chg="add mod">
          <ac:chgData name="Mashiour Rahman" userId="7490e89d-d9ae-4193-b86a-11379f02786a" providerId="ADAL" clId="{D60B4D3D-4CF6-4200-96AE-42A35CDA2AF2}" dt="2025-01-11T03:46:08.841" v="4341"/>
          <ac:spMkLst>
            <pc:docMk/>
            <pc:sldMk cId="522023460" sldId="304"/>
            <ac:spMk id="22" creationId="{CDC03F3A-D868-C828-4A48-79BA40BD26E8}"/>
          </ac:spMkLst>
        </pc:spChg>
        <pc:spChg chg="add mod">
          <ac:chgData name="Mashiour Rahman" userId="7490e89d-d9ae-4193-b86a-11379f02786a" providerId="ADAL" clId="{D60B4D3D-4CF6-4200-96AE-42A35CDA2AF2}" dt="2025-01-11T03:46:08.841" v="4341"/>
          <ac:spMkLst>
            <pc:docMk/>
            <pc:sldMk cId="522023460" sldId="304"/>
            <ac:spMk id="23" creationId="{5895E397-AC42-660B-07F5-D5EB5E292736}"/>
          </ac:spMkLst>
        </pc:spChg>
        <pc:spChg chg="add mod">
          <ac:chgData name="Mashiour Rahman" userId="7490e89d-d9ae-4193-b86a-11379f02786a" providerId="ADAL" clId="{D60B4D3D-4CF6-4200-96AE-42A35CDA2AF2}" dt="2025-01-11T03:46:08.841" v="4341"/>
          <ac:spMkLst>
            <pc:docMk/>
            <pc:sldMk cId="522023460" sldId="304"/>
            <ac:spMk id="24" creationId="{BD058C6B-ECF4-4504-30EA-C103543A14FE}"/>
          </ac:spMkLst>
        </pc:spChg>
        <pc:spChg chg="add mod">
          <ac:chgData name="Mashiour Rahman" userId="7490e89d-d9ae-4193-b86a-11379f02786a" providerId="ADAL" clId="{D60B4D3D-4CF6-4200-96AE-42A35CDA2AF2}" dt="2025-01-11T03:46:08.841" v="4341"/>
          <ac:spMkLst>
            <pc:docMk/>
            <pc:sldMk cId="522023460" sldId="304"/>
            <ac:spMk id="25" creationId="{CED85A29-297A-1494-C72A-BAD9E4B691BB}"/>
          </ac:spMkLst>
        </pc:spChg>
        <pc:spChg chg="add mod">
          <ac:chgData name="Mashiour Rahman" userId="7490e89d-d9ae-4193-b86a-11379f02786a" providerId="ADAL" clId="{D60B4D3D-4CF6-4200-96AE-42A35CDA2AF2}" dt="2025-01-11T03:46:18.246" v="4342"/>
          <ac:spMkLst>
            <pc:docMk/>
            <pc:sldMk cId="522023460" sldId="304"/>
            <ac:spMk id="26" creationId="{84CD471B-FE26-C8A8-C324-2F22A571B486}"/>
          </ac:spMkLst>
        </pc:spChg>
        <pc:spChg chg="add mod">
          <ac:chgData name="Mashiour Rahman" userId="7490e89d-d9ae-4193-b86a-11379f02786a" providerId="ADAL" clId="{D60B4D3D-4CF6-4200-96AE-42A35CDA2AF2}" dt="2025-01-11T04:59:41.297" v="5863" actId="20577"/>
          <ac:spMkLst>
            <pc:docMk/>
            <pc:sldMk cId="522023460" sldId="304"/>
            <ac:spMk id="27" creationId="{80B15F7D-5E7C-B551-9060-1C826780E19A}"/>
          </ac:spMkLst>
        </pc:spChg>
        <pc:spChg chg="add del mod">
          <ac:chgData name="Mashiour Rahman" userId="7490e89d-d9ae-4193-b86a-11379f02786a" providerId="ADAL" clId="{D60B4D3D-4CF6-4200-96AE-42A35CDA2AF2}" dt="2025-01-11T04:13:03.486" v="5091" actId="478"/>
          <ac:spMkLst>
            <pc:docMk/>
            <pc:sldMk cId="522023460" sldId="304"/>
            <ac:spMk id="28" creationId="{2E793027-D5AA-82A0-2AC2-53DA297C2A59}"/>
          </ac:spMkLst>
        </pc:spChg>
        <pc:spChg chg="del">
          <ac:chgData name="Mashiour Rahman" userId="7490e89d-d9ae-4193-b86a-11379f02786a" providerId="ADAL" clId="{D60B4D3D-4CF6-4200-96AE-42A35CDA2AF2}" dt="2025-01-11T03:45:16.998" v="4337" actId="478"/>
          <ac:spMkLst>
            <pc:docMk/>
            <pc:sldMk cId="522023460" sldId="304"/>
            <ac:spMk id="29" creationId="{24F68378-D5CB-E41E-FB57-AD01836A1782}"/>
          </ac:spMkLst>
        </pc:spChg>
        <pc:spChg chg="del">
          <ac:chgData name="Mashiour Rahman" userId="7490e89d-d9ae-4193-b86a-11379f02786a" providerId="ADAL" clId="{D60B4D3D-4CF6-4200-96AE-42A35CDA2AF2}" dt="2025-01-11T03:45:16.998" v="4337" actId="478"/>
          <ac:spMkLst>
            <pc:docMk/>
            <pc:sldMk cId="522023460" sldId="304"/>
            <ac:spMk id="30" creationId="{0F544D3C-7ACA-DD9B-B616-841AC6005142}"/>
          </ac:spMkLst>
        </pc:spChg>
        <pc:spChg chg="del">
          <ac:chgData name="Mashiour Rahman" userId="7490e89d-d9ae-4193-b86a-11379f02786a" providerId="ADAL" clId="{D60B4D3D-4CF6-4200-96AE-42A35CDA2AF2}" dt="2025-01-11T03:45:16.998" v="4337" actId="478"/>
          <ac:spMkLst>
            <pc:docMk/>
            <pc:sldMk cId="522023460" sldId="304"/>
            <ac:spMk id="31" creationId="{C8FDE6C6-A0EC-C347-0931-F247CC60B485}"/>
          </ac:spMkLst>
        </pc:spChg>
        <pc:spChg chg="del">
          <ac:chgData name="Mashiour Rahman" userId="7490e89d-d9ae-4193-b86a-11379f02786a" providerId="ADAL" clId="{D60B4D3D-4CF6-4200-96AE-42A35CDA2AF2}" dt="2025-01-11T03:45:16.998" v="4337" actId="478"/>
          <ac:spMkLst>
            <pc:docMk/>
            <pc:sldMk cId="522023460" sldId="304"/>
            <ac:spMk id="32" creationId="{4BD7B623-6DA3-F7FD-46F9-74F061A97AC8}"/>
          </ac:spMkLst>
        </pc:spChg>
        <pc:spChg chg="del">
          <ac:chgData name="Mashiour Rahman" userId="7490e89d-d9ae-4193-b86a-11379f02786a" providerId="ADAL" clId="{D60B4D3D-4CF6-4200-96AE-42A35CDA2AF2}" dt="2025-01-11T03:45:16.998" v="4337" actId="478"/>
          <ac:spMkLst>
            <pc:docMk/>
            <pc:sldMk cId="522023460" sldId="304"/>
            <ac:spMk id="33" creationId="{2884B1F9-FE7E-7CCE-A9D0-14D1B78B2B5B}"/>
          </ac:spMkLst>
        </pc:spChg>
        <pc:spChg chg="del">
          <ac:chgData name="Mashiour Rahman" userId="7490e89d-d9ae-4193-b86a-11379f02786a" providerId="ADAL" clId="{D60B4D3D-4CF6-4200-96AE-42A35CDA2AF2}" dt="2025-01-11T03:45:16.998" v="4337" actId="478"/>
          <ac:spMkLst>
            <pc:docMk/>
            <pc:sldMk cId="522023460" sldId="304"/>
            <ac:spMk id="34" creationId="{0C96D73A-D7A7-C4FC-863D-681834193216}"/>
          </ac:spMkLst>
        </pc:spChg>
        <pc:spChg chg="del">
          <ac:chgData name="Mashiour Rahman" userId="7490e89d-d9ae-4193-b86a-11379f02786a" providerId="ADAL" clId="{D60B4D3D-4CF6-4200-96AE-42A35CDA2AF2}" dt="2025-01-11T03:45:16.998" v="4337" actId="478"/>
          <ac:spMkLst>
            <pc:docMk/>
            <pc:sldMk cId="522023460" sldId="304"/>
            <ac:spMk id="35" creationId="{84563E68-E922-E07C-3D66-B485B450F7DC}"/>
          </ac:spMkLst>
        </pc:spChg>
        <pc:spChg chg="del">
          <ac:chgData name="Mashiour Rahman" userId="7490e89d-d9ae-4193-b86a-11379f02786a" providerId="ADAL" clId="{D60B4D3D-4CF6-4200-96AE-42A35CDA2AF2}" dt="2025-01-11T03:45:16.998" v="4337" actId="478"/>
          <ac:spMkLst>
            <pc:docMk/>
            <pc:sldMk cId="522023460" sldId="304"/>
            <ac:spMk id="36" creationId="{15DDEBD1-BB48-8358-A332-B15677042CDD}"/>
          </ac:spMkLst>
        </pc:spChg>
        <pc:spChg chg="del">
          <ac:chgData name="Mashiour Rahman" userId="7490e89d-d9ae-4193-b86a-11379f02786a" providerId="ADAL" clId="{D60B4D3D-4CF6-4200-96AE-42A35CDA2AF2}" dt="2025-01-11T03:45:16.998" v="4337" actId="478"/>
          <ac:spMkLst>
            <pc:docMk/>
            <pc:sldMk cId="522023460" sldId="304"/>
            <ac:spMk id="37" creationId="{17F755C6-3BEE-CFE0-6870-E1AFFF14FB13}"/>
          </ac:spMkLst>
        </pc:spChg>
        <pc:spChg chg="del">
          <ac:chgData name="Mashiour Rahman" userId="7490e89d-d9ae-4193-b86a-11379f02786a" providerId="ADAL" clId="{D60B4D3D-4CF6-4200-96AE-42A35CDA2AF2}" dt="2025-01-11T03:45:16.998" v="4337" actId="478"/>
          <ac:spMkLst>
            <pc:docMk/>
            <pc:sldMk cId="522023460" sldId="304"/>
            <ac:spMk id="38" creationId="{3C4275CE-A6AF-99F1-57C9-81C26C9D6877}"/>
          </ac:spMkLst>
        </pc:spChg>
        <pc:spChg chg="del">
          <ac:chgData name="Mashiour Rahman" userId="7490e89d-d9ae-4193-b86a-11379f02786a" providerId="ADAL" clId="{D60B4D3D-4CF6-4200-96AE-42A35CDA2AF2}" dt="2025-01-11T03:45:16.998" v="4337" actId="478"/>
          <ac:spMkLst>
            <pc:docMk/>
            <pc:sldMk cId="522023460" sldId="304"/>
            <ac:spMk id="39" creationId="{669EC68E-AAB6-7E44-8EE6-55D688CBED29}"/>
          </ac:spMkLst>
        </pc:spChg>
        <pc:spChg chg="del">
          <ac:chgData name="Mashiour Rahman" userId="7490e89d-d9ae-4193-b86a-11379f02786a" providerId="ADAL" clId="{D60B4D3D-4CF6-4200-96AE-42A35CDA2AF2}" dt="2025-01-11T03:45:16.998" v="4337" actId="478"/>
          <ac:spMkLst>
            <pc:docMk/>
            <pc:sldMk cId="522023460" sldId="304"/>
            <ac:spMk id="40" creationId="{211C27A8-D4E9-3FF3-9BAA-90974ED957AA}"/>
          </ac:spMkLst>
        </pc:spChg>
        <pc:spChg chg="del">
          <ac:chgData name="Mashiour Rahman" userId="7490e89d-d9ae-4193-b86a-11379f02786a" providerId="ADAL" clId="{D60B4D3D-4CF6-4200-96AE-42A35CDA2AF2}" dt="2025-01-11T03:45:16.998" v="4337" actId="478"/>
          <ac:spMkLst>
            <pc:docMk/>
            <pc:sldMk cId="522023460" sldId="304"/>
            <ac:spMk id="41" creationId="{292683CF-86DA-FBDC-8007-FDFF99D22008}"/>
          </ac:spMkLst>
        </pc:spChg>
      </pc:sldChg>
      <pc:sldChg chg="modSp">
        <pc:chgData name="Mashiour Rahman" userId="7490e89d-d9ae-4193-b86a-11379f02786a" providerId="ADAL" clId="{D60B4D3D-4CF6-4200-96AE-42A35CDA2AF2}" dt="2025-01-11T12:08:00.844" v="8540" actId="207"/>
        <pc:sldMkLst>
          <pc:docMk/>
          <pc:sldMk cId="3739073059" sldId="305"/>
        </pc:sldMkLst>
        <pc:spChg chg="mod">
          <ac:chgData name="Mashiour Rahman" userId="7490e89d-d9ae-4193-b86a-11379f02786a" providerId="ADAL" clId="{D60B4D3D-4CF6-4200-96AE-42A35CDA2AF2}" dt="2025-01-11T12:08:00.844" v="8540" actId="207"/>
          <ac:spMkLst>
            <pc:docMk/>
            <pc:sldMk cId="3739073059" sldId="305"/>
            <ac:spMk id="48" creationId="{7AC3437E-1CFE-A492-837D-19B7E1EAFE6A}"/>
          </ac:spMkLst>
        </pc:spChg>
      </pc:sldChg>
      <pc:sldChg chg="ord">
        <pc:chgData name="Mashiour Rahman" userId="7490e89d-d9ae-4193-b86a-11379f02786a" providerId="ADAL" clId="{D60B4D3D-4CF6-4200-96AE-42A35CDA2AF2}" dt="2025-01-11T12:07:11.510" v="8535"/>
        <pc:sldMkLst>
          <pc:docMk/>
          <pc:sldMk cId="3120046705" sldId="306"/>
        </pc:sldMkLst>
      </pc:sldChg>
      <pc:sldChg chg="addSp modSp del mod modAnim">
        <pc:chgData name="Mashiour Rahman" userId="7490e89d-d9ae-4193-b86a-11379f02786a" providerId="ADAL" clId="{D60B4D3D-4CF6-4200-96AE-42A35CDA2AF2}" dt="2025-01-10T18:17:02.973" v="4333" actId="47"/>
        <pc:sldMkLst>
          <pc:docMk/>
          <pc:sldMk cId="1054921487" sldId="307"/>
        </pc:sldMkLst>
      </pc:sldChg>
      <pc:sldChg chg="addSp delSp modSp add mod ord addAnim delAnim modAnim">
        <pc:chgData name="Mashiour Rahman" userId="7490e89d-d9ae-4193-b86a-11379f02786a" providerId="ADAL" clId="{D60B4D3D-4CF6-4200-96AE-42A35CDA2AF2}" dt="2025-01-10T12:53:19.699" v="2653" actId="20577"/>
        <pc:sldMkLst>
          <pc:docMk/>
          <pc:sldMk cId="313132569" sldId="308"/>
        </pc:sldMkLst>
        <pc:spChg chg="mod">
          <ac:chgData name="Mashiour Rahman" userId="7490e89d-d9ae-4193-b86a-11379f02786a" providerId="ADAL" clId="{D60B4D3D-4CF6-4200-96AE-42A35CDA2AF2}" dt="2025-01-10T09:44:22.861" v="1417" actId="1076"/>
          <ac:spMkLst>
            <pc:docMk/>
            <pc:sldMk cId="313132569" sldId="308"/>
            <ac:spMk id="2" creationId="{95E176F1-00C4-384E-8B29-96122658EDD9}"/>
          </ac:spMkLst>
        </pc:spChg>
        <pc:spChg chg="mod">
          <ac:chgData name="Mashiour Rahman" userId="7490e89d-d9ae-4193-b86a-11379f02786a" providerId="ADAL" clId="{D60B4D3D-4CF6-4200-96AE-42A35CDA2AF2}" dt="2025-01-10T09:44:22.861" v="1417" actId="1076"/>
          <ac:spMkLst>
            <pc:docMk/>
            <pc:sldMk cId="313132569" sldId="308"/>
            <ac:spMk id="3" creationId="{F1815EC8-E0DE-48F6-36D0-B692F9D55DFD}"/>
          </ac:spMkLst>
        </pc:spChg>
        <pc:spChg chg="mod">
          <ac:chgData name="Mashiour Rahman" userId="7490e89d-d9ae-4193-b86a-11379f02786a" providerId="ADAL" clId="{D60B4D3D-4CF6-4200-96AE-42A35CDA2AF2}" dt="2025-01-10T09:44:22.861" v="1417" actId="1076"/>
          <ac:spMkLst>
            <pc:docMk/>
            <pc:sldMk cId="313132569" sldId="308"/>
            <ac:spMk id="4" creationId="{FB8933AE-3334-BE31-9625-5A178AEB222D}"/>
          </ac:spMkLst>
        </pc:spChg>
        <pc:spChg chg="mod">
          <ac:chgData name="Mashiour Rahman" userId="7490e89d-d9ae-4193-b86a-11379f02786a" providerId="ADAL" clId="{D60B4D3D-4CF6-4200-96AE-42A35CDA2AF2}" dt="2025-01-10T09:50:29.901" v="1519" actId="1076"/>
          <ac:spMkLst>
            <pc:docMk/>
            <pc:sldMk cId="313132569" sldId="308"/>
            <ac:spMk id="5" creationId="{677380ED-405C-1A0B-4D4A-CB40D11A7CD4}"/>
          </ac:spMkLst>
        </pc:spChg>
        <pc:spChg chg="mod">
          <ac:chgData name="Mashiour Rahman" userId="7490e89d-d9ae-4193-b86a-11379f02786a" providerId="ADAL" clId="{D60B4D3D-4CF6-4200-96AE-42A35CDA2AF2}" dt="2025-01-10T09:44:22.861" v="1417" actId="1076"/>
          <ac:spMkLst>
            <pc:docMk/>
            <pc:sldMk cId="313132569" sldId="308"/>
            <ac:spMk id="6" creationId="{904624C6-DE91-6846-1347-AFC08683A89E}"/>
          </ac:spMkLst>
        </pc:spChg>
        <pc:spChg chg="mod">
          <ac:chgData name="Mashiour Rahman" userId="7490e89d-d9ae-4193-b86a-11379f02786a" providerId="ADAL" clId="{D60B4D3D-4CF6-4200-96AE-42A35CDA2AF2}" dt="2025-01-10T09:44:22.861" v="1417" actId="1076"/>
          <ac:spMkLst>
            <pc:docMk/>
            <pc:sldMk cId="313132569" sldId="308"/>
            <ac:spMk id="7" creationId="{A0D7D3BA-8B7F-2D19-948B-A0023AA6A895}"/>
          </ac:spMkLst>
        </pc:spChg>
        <pc:spChg chg="mod">
          <ac:chgData name="Mashiour Rahman" userId="7490e89d-d9ae-4193-b86a-11379f02786a" providerId="ADAL" clId="{D60B4D3D-4CF6-4200-96AE-42A35CDA2AF2}" dt="2025-01-10T09:44:22.861" v="1417" actId="1076"/>
          <ac:spMkLst>
            <pc:docMk/>
            <pc:sldMk cId="313132569" sldId="308"/>
            <ac:spMk id="8" creationId="{985CADEF-C4AB-422A-8A8D-77214B5D7888}"/>
          </ac:spMkLst>
        </pc:spChg>
        <pc:spChg chg="mod">
          <ac:chgData name="Mashiour Rahman" userId="7490e89d-d9ae-4193-b86a-11379f02786a" providerId="ADAL" clId="{D60B4D3D-4CF6-4200-96AE-42A35CDA2AF2}" dt="2025-01-10T09:44:22.861" v="1417" actId="1076"/>
          <ac:spMkLst>
            <pc:docMk/>
            <pc:sldMk cId="313132569" sldId="308"/>
            <ac:spMk id="9" creationId="{72B12B3F-2154-1930-42EF-1BF5CC72F73C}"/>
          </ac:spMkLst>
        </pc:spChg>
        <pc:spChg chg="mod">
          <ac:chgData name="Mashiour Rahman" userId="7490e89d-d9ae-4193-b86a-11379f02786a" providerId="ADAL" clId="{D60B4D3D-4CF6-4200-96AE-42A35CDA2AF2}" dt="2025-01-10T09:44:22.861" v="1417" actId="1076"/>
          <ac:spMkLst>
            <pc:docMk/>
            <pc:sldMk cId="313132569" sldId="308"/>
            <ac:spMk id="10" creationId="{460E0A49-6DD8-DD04-4710-465B3DE6B4F2}"/>
          </ac:spMkLst>
        </pc:spChg>
        <pc:spChg chg="add mod">
          <ac:chgData name="Mashiour Rahman" userId="7490e89d-d9ae-4193-b86a-11379f02786a" providerId="ADAL" clId="{D60B4D3D-4CF6-4200-96AE-42A35CDA2AF2}" dt="2025-01-10T09:39:17.652" v="1347"/>
          <ac:spMkLst>
            <pc:docMk/>
            <pc:sldMk cId="313132569" sldId="308"/>
            <ac:spMk id="11" creationId="{79E74015-6DE2-1D25-BB16-4839D73CD1EB}"/>
          </ac:spMkLst>
        </pc:spChg>
        <pc:spChg chg="mod">
          <ac:chgData name="Mashiour Rahman" userId="7490e89d-d9ae-4193-b86a-11379f02786a" providerId="ADAL" clId="{D60B4D3D-4CF6-4200-96AE-42A35CDA2AF2}" dt="2025-01-10T12:53:19.699" v="2653" actId="20577"/>
          <ac:spMkLst>
            <pc:docMk/>
            <pc:sldMk cId="313132569" sldId="308"/>
            <ac:spMk id="24" creationId="{9F2F9A90-9029-3354-B5AF-47078611E05F}"/>
          </ac:spMkLst>
        </pc:spChg>
        <pc:spChg chg="mod">
          <ac:chgData name="Mashiour Rahman" userId="7490e89d-d9ae-4193-b86a-11379f02786a" providerId="ADAL" clId="{D60B4D3D-4CF6-4200-96AE-42A35CDA2AF2}" dt="2025-01-10T11:59:57.767" v="2182" actId="404"/>
          <ac:spMkLst>
            <pc:docMk/>
            <pc:sldMk cId="313132569" sldId="308"/>
            <ac:spMk id="34" creationId="{650D7241-8E68-4D5D-4266-A454041026A8}"/>
          </ac:spMkLst>
        </pc:spChg>
        <pc:spChg chg="add mod">
          <ac:chgData name="Mashiour Rahman" userId="7490e89d-d9ae-4193-b86a-11379f02786a" providerId="ADAL" clId="{D60B4D3D-4CF6-4200-96AE-42A35CDA2AF2}" dt="2025-01-10T12:30:12.602" v="2450" actId="1076"/>
          <ac:spMkLst>
            <pc:docMk/>
            <pc:sldMk cId="313132569" sldId="308"/>
            <ac:spMk id="68" creationId="{B3993DF2-15FA-801F-BAA3-BCD08A6A7D1B}"/>
          </ac:spMkLst>
        </pc:spChg>
        <pc:spChg chg="add mod">
          <ac:chgData name="Mashiour Rahman" userId="7490e89d-d9ae-4193-b86a-11379f02786a" providerId="ADAL" clId="{D60B4D3D-4CF6-4200-96AE-42A35CDA2AF2}" dt="2025-01-10T12:33:48.167" v="2521" actId="1076"/>
          <ac:spMkLst>
            <pc:docMk/>
            <pc:sldMk cId="313132569" sldId="308"/>
            <ac:spMk id="69" creationId="{301F1C56-86CF-61E4-6C9B-5CC5842499E2}"/>
          </ac:spMkLst>
        </pc:spChg>
        <pc:spChg chg="add mod">
          <ac:chgData name="Mashiour Rahman" userId="7490e89d-d9ae-4193-b86a-11379f02786a" providerId="ADAL" clId="{D60B4D3D-4CF6-4200-96AE-42A35CDA2AF2}" dt="2025-01-10T12:34:06.272" v="2531" actId="1038"/>
          <ac:spMkLst>
            <pc:docMk/>
            <pc:sldMk cId="313132569" sldId="308"/>
            <ac:spMk id="70" creationId="{04CC687C-AF61-3F57-F0C0-CFEF51543ACD}"/>
          </ac:spMkLst>
        </pc:spChg>
        <pc:graphicFrameChg chg="add mod modGraphic">
          <ac:chgData name="Mashiour Rahman" userId="7490e89d-d9ae-4193-b86a-11379f02786a" providerId="ADAL" clId="{D60B4D3D-4CF6-4200-96AE-42A35CDA2AF2}" dt="2025-01-10T11:56:25.035" v="2156" actId="1076"/>
          <ac:graphicFrameMkLst>
            <pc:docMk/>
            <pc:sldMk cId="313132569" sldId="308"/>
            <ac:graphicFrameMk id="20" creationId="{5F5D7CEF-539A-41FB-861F-ADF4223403B2}"/>
          </ac:graphicFrameMkLst>
        </pc:graphicFrameChg>
        <pc:graphicFrameChg chg="add mod ord modGraphic">
          <ac:chgData name="Mashiour Rahman" userId="7490e89d-d9ae-4193-b86a-11379f02786a" providerId="ADAL" clId="{D60B4D3D-4CF6-4200-96AE-42A35CDA2AF2}" dt="2025-01-10T12:11:42.090" v="2360" actId="166"/>
          <ac:graphicFrameMkLst>
            <pc:docMk/>
            <pc:sldMk cId="313132569" sldId="308"/>
            <ac:graphicFrameMk id="22" creationId="{9C3BB9E3-BE0E-8E50-1236-04ADD256CD3D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0T11:56:25.035" v="2156" actId="1076"/>
          <ac:graphicFrameMkLst>
            <pc:docMk/>
            <pc:sldMk cId="313132569" sldId="308"/>
            <ac:graphicFrameMk id="25" creationId="{64D7F188-98CC-7AAF-79D6-08F2E21AE127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0T12:14:32.092" v="2373" actId="1076"/>
          <ac:graphicFrameMkLst>
            <pc:docMk/>
            <pc:sldMk cId="313132569" sldId="308"/>
            <ac:graphicFrameMk id="26" creationId="{A696A2D9-0A81-A606-199D-303F70B54507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0T12:12:28.215" v="2362" actId="1076"/>
          <ac:graphicFrameMkLst>
            <pc:docMk/>
            <pc:sldMk cId="313132569" sldId="308"/>
            <ac:graphicFrameMk id="27" creationId="{102663D8-1043-60AA-5BB6-2CF45AC2918D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0T12:13:57.577" v="2369" actId="1076"/>
          <ac:graphicFrameMkLst>
            <pc:docMk/>
            <pc:sldMk cId="313132569" sldId="308"/>
            <ac:graphicFrameMk id="28" creationId="{CD7FC184-5072-82DE-DD7F-99166A431F67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0T11:56:25.035" v="2156" actId="1076"/>
          <ac:graphicFrameMkLst>
            <pc:docMk/>
            <pc:sldMk cId="313132569" sldId="308"/>
            <ac:graphicFrameMk id="30" creationId="{CEB323B4-C354-7525-0286-7356030404A3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0T12:12:39.070" v="2364" actId="1076"/>
          <ac:graphicFrameMkLst>
            <pc:docMk/>
            <pc:sldMk cId="313132569" sldId="308"/>
            <ac:graphicFrameMk id="31" creationId="{97E73251-090F-218B-F1FF-59778770BCF3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0T11:56:25.035" v="2156" actId="1076"/>
          <ac:graphicFrameMkLst>
            <pc:docMk/>
            <pc:sldMk cId="313132569" sldId="308"/>
            <ac:graphicFrameMk id="32" creationId="{81A4E06B-F481-B048-F9CA-2291794FFC99}"/>
          </ac:graphicFrameMkLst>
        </pc:graphicFrameChg>
        <pc:graphicFrameChg chg="add mod ord modGraphic">
          <ac:chgData name="Mashiour Rahman" userId="7490e89d-d9ae-4193-b86a-11379f02786a" providerId="ADAL" clId="{D60B4D3D-4CF6-4200-96AE-42A35CDA2AF2}" dt="2025-01-10T12:13:25.071" v="2366" actId="1076"/>
          <ac:graphicFrameMkLst>
            <pc:docMk/>
            <pc:sldMk cId="313132569" sldId="308"/>
            <ac:graphicFrameMk id="33" creationId="{353749D6-5E4B-2906-9055-9C97FFB14026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0T11:56:25.035" v="2156" actId="1076"/>
          <ac:graphicFrameMkLst>
            <pc:docMk/>
            <pc:sldMk cId="313132569" sldId="308"/>
            <ac:graphicFrameMk id="36" creationId="{CC8E34AA-DDA6-5152-3B22-02BB9F27BCAC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0T12:14:16.420" v="2371" actId="1076"/>
          <ac:graphicFrameMkLst>
            <pc:docMk/>
            <pc:sldMk cId="313132569" sldId="308"/>
            <ac:graphicFrameMk id="37" creationId="{37162155-E4CF-A793-8E5F-15A898ADF4D3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0T11:56:25.035" v="2156" actId="1076"/>
          <ac:graphicFrameMkLst>
            <pc:docMk/>
            <pc:sldMk cId="313132569" sldId="308"/>
            <ac:graphicFrameMk id="38" creationId="{3026F9A7-B09D-09EC-168D-E670EB1DC8AC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0T12:13:57.577" v="2369" actId="1076"/>
          <ac:graphicFrameMkLst>
            <pc:docMk/>
            <pc:sldMk cId="313132569" sldId="308"/>
            <ac:graphicFrameMk id="39" creationId="{53E489CB-91E3-E292-FFD5-C56CEE9E5B3F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0T11:56:25.035" v="2156" actId="1076"/>
          <ac:graphicFrameMkLst>
            <pc:docMk/>
            <pc:sldMk cId="313132569" sldId="308"/>
            <ac:graphicFrameMk id="40" creationId="{0F365C35-A650-D704-FFA1-70B6A1E3A36D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0T12:14:39.788" v="2375" actId="1076"/>
          <ac:graphicFrameMkLst>
            <pc:docMk/>
            <pc:sldMk cId="313132569" sldId="308"/>
            <ac:graphicFrameMk id="41" creationId="{BBAF1BEF-3B0A-4186-2165-3C41FB3FF71C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0T12:14:32.092" v="2373" actId="1076"/>
          <ac:graphicFrameMkLst>
            <pc:docMk/>
            <pc:sldMk cId="313132569" sldId="308"/>
            <ac:graphicFrameMk id="42" creationId="{9FB29BC3-EC87-D806-80E5-54E41CBF63E4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0T12:13:57.577" v="2369" actId="1076"/>
          <ac:graphicFrameMkLst>
            <pc:docMk/>
            <pc:sldMk cId="313132569" sldId="308"/>
            <ac:graphicFrameMk id="43" creationId="{4602EA7A-DF3D-1753-23D7-348D7EF33D52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0T11:56:25.035" v="2156" actId="1076"/>
          <ac:graphicFrameMkLst>
            <pc:docMk/>
            <pc:sldMk cId="313132569" sldId="308"/>
            <ac:graphicFrameMk id="52" creationId="{8BAED60A-5110-A81D-7300-B48B1EF7F1BB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0T12:13:25.071" v="2366" actId="1076"/>
          <ac:graphicFrameMkLst>
            <pc:docMk/>
            <pc:sldMk cId="313132569" sldId="308"/>
            <ac:graphicFrameMk id="53" creationId="{ED00DE99-782A-3A67-BCB5-A758B1BAD3E9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0T12:14:32.092" v="2373" actId="1076"/>
          <ac:graphicFrameMkLst>
            <pc:docMk/>
            <pc:sldMk cId="313132569" sldId="308"/>
            <ac:graphicFrameMk id="54" creationId="{F2B3E678-27A7-806B-38A5-4E3345F409CC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0T11:56:25.035" v="2156" actId="1076"/>
          <ac:graphicFrameMkLst>
            <pc:docMk/>
            <pc:sldMk cId="313132569" sldId="308"/>
            <ac:graphicFrameMk id="55" creationId="{E7C2CA28-BE82-F72F-30E9-31873C727D48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0T11:56:25.035" v="2156" actId="1076"/>
          <ac:graphicFrameMkLst>
            <pc:docMk/>
            <pc:sldMk cId="313132569" sldId="308"/>
            <ac:graphicFrameMk id="56" creationId="{B2D66E42-BD08-1DFD-F1E2-A765E1AFBCAA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0T12:14:16.420" v="2371" actId="1076"/>
          <ac:graphicFrameMkLst>
            <pc:docMk/>
            <pc:sldMk cId="313132569" sldId="308"/>
            <ac:graphicFrameMk id="57" creationId="{18ABDDCA-A818-2C8B-4998-AFC411666E36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0T11:56:25.035" v="2156" actId="1076"/>
          <ac:graphicFrameMkLst>
            <pc:docMk/>
            <pc:sldMk cId="313132569" sldId="308"/>
            <ac:graphicFrameMk id="58" creationId="{13D985C6-3AAD-4795-7A49-2973809CBEB9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0T12:14:16.420" v="2371" actId="1076"/>
          <ac:graphicFrameMkLst>
            <pc:docMk/>
            <pc:sldMk cId="313132569" sldId="308"/>
            <ac:graphicFrameMk id="59" creationId="{29A83E93-0CF8-AB13-7AEB-0AF8AA134621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0T12:14:32.092" v="2373" actId="1076"/>
          <ac:graphicFrameMkLst>
            <pc:docMk/>
            <pc:sldMk cId="313132569" sldId="308"/>
            <ac:graphicFrameMk id="60" creationId="{4FA0F380-D8D9-652E-9D13-5D5CE8F81FBC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0T11:56:25.035" v="2156" actId="1076"/>
          <ac:graphicFrameMkLst>
            <pc:docMk/>
            <pc:sldMk cId="313132569" sldId="308"/>
            <ac:graphicFrameMk id="61" creationId="{B6081A61-0EB0-4EBF-6836-7D6FEC3E387C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0T12:14:16.420" v="2371" actId="1076"/>
          <ac:graphicFrameMkLst>
            <pc:docMk/>
            <pc:sldMk cId="313132569" sldId="308"/>
            <ac:graphicFrameMk id="62" creationId="{49DD504A-00E0-0FC9-8703-4AD7B2728AFC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0T12:28:32.472" v="2423" actId="207"/>
          <ac:graphicFrameMkLst>
            <pc:docMk/>
            <pc:sldMk cId="313132569" sldId="308"/>
            <ac:graphicFrameMk id="63" creationId="{204FE6A8-3E73-203E-D728-36437472C74C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0T12:13:57.577" v="2369" actId="1076"/>
          <ac:graphicFrameMkLst>
            <pc:docMk/>
            <pc:sldMk cId="313132569" sldId="308"/>
            <ac:graphicFrameMk id="64" creationId="{01F7CD9F-9601-102D-8F54-42A9B151E6B1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0T12:29:04.119" v="2442" actId="1076"/>
          <ac:graphicFrameMkLst>
            <pc:docMk/>
            <pc:sldMk cId="313132569" sldId="308"/>
            <ac:graphicFrameMk id="65" creationId="{2468F133-331E-80DD-D785-7DB1F45F76D3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0T12:13:57.577" v="2369" actId="1076"/>
          <ac:graphicFrameMkLst>
            <pc:docMk/>
            <pc:sldMk cId="313132569" sldId="308"/>
            <ac:graphicFrameMk id="66" creationId="{EB27062B-9FBF-2EA8-D1FA-B510D743EF86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0T12:13:25.071" v="2366" actId="1076"/>
          <ac:graphicFrameMkLst>
            <pc:docMk/>
            <pc:sldMk cId="313132569" sldId="308"/>
            <ac:graphicFrameMk id="67" creationId="{B486703F-48C0-39B0-80C5-5132927280AA}"/>
          </ac:graphicFrameMkLst>
        </pc:graphicFrameChg>
        <pc:cxnChg chg="mod">
          <ac:chgData name="Mashiour Rahman" userId="7490e89d-d9ae-4193-b86a-11379f02786a" providerId="ADAL" clId="{D60B4D3D-4CF6-4200-96AE-42A35CDA2AF2}" dt="2025-01-10T09:44:22.861" v="1417" actId="1076"/>
          <ac:cxnSpMkLst>
            <pc:docMk/>
            <pc:sldMk cId="313132569" sldId="308"/>
            <ac:cxnSpMk id="12" creationId="{7C89FE91-4821-A865-49B4-B08BBF60C01F}"/>
          </ac:cxnSpMkLst>
        </pc:cxnChg>
        <pc:cxnChg chg="mod">
          <ac:chgData name="Mashiour Rahman" userId="7490e89d-d9ae-4193-b86a-11379f02786a" providerId="ADAL" clId="{D60B4D3D-4CF6-4200-96AE-42A35CDA2AF2}" dt="2025-01-10T09:50:29.901" v="1519" actId="1076"/>
          <ac:cxnSpMkLst>
            <pc:docMk/>
            <pc:sldMk cId="313132569" sldId="308"/>
            <ac:cxnSpMk id="13" creationId="{5AEF4912-5E60-491A-568E-F756E308F7A2}"/>
          </ac:cxnSpMkLst>
        </pc:cxnChg>
        <pc:cxnChg chg="mod">
          <ac:chgData name="Mashiour Rahman" userId="7490e89d-d9ae-4193-b86a-11379f02786a" providerId="ADAL" clId="{D60B4D3D-4CF6-4200-96AE-42A35CDA2AF2}" dt="2025-01-10T09:44:22.861" v="1417" actId="1076"/>
          <ac:cxnSpMkLst>
            <pc:docMk/>
            <pc:sldMk cId="313132569" sldId="308"/>
            <ac:cxnSpMk id="14" creationId="{323B7586-A4F7-B559-8086-03DB43202A5B}"/>
          </ac:cxnSpMkLst>
        </pc:cxnChg>
        <pc:cxnChg chg="mod">
          <ac:chgData name="Mashiour Rahman" userId="7490e89d-d9ae-4193-b86a-11379f02786a" providerId="ADAL" clId="{D60B4D3D-4CF6-4200-96AE-42A35CDA2AF2}" dt="2025-01-10T09:44:22.861" v="1417" actId="1076"/>
          <ac:cxnSpMkLst>
            <pc:docMk/>
            <pc:sldMk cId="313132569" sldId="308"/>
            <ac:cxnSpMk id="15" creationId="{61F93592-3488-7699-8350-CBB14FC86431}"/>
          </ac:cxnSpMkLst>
        </pc:cxnChg>
        <pc:cxnChg chg="mod">
          <ac:chgData name="Mashiour Rahman" userId="7490e89d-d9ae-4193-b86a-11379f02786a" providerId="ADAL" clId="{D60B4D3D-4CF6-4200-96AE-42A35CDA2AF2}" dt="2025-01-10T09:44:22.861" v="1417" actId="1076"/>
          <ac:cxnSpMkLst>
            <pc:docMk/>
            <pc:sldMk cId="313132569" sldId="308"/>
            <ac:cxnSpMk id="16" creationId="{ABBCF6BC-B1CF-A15F-681E-1CE2F7A4DF66}"/>
          </ac:cxnSpMkLst>
        </pc:cxnChg>
        <pc:cxnChg chg="mod">
          <ac:chgData name="Mashiour Rahman" userId="7490e89d-d9ae-4193-b86a-11379f02786a" providerId="ADAL" clId="{D60B4D3D-4CF6-4200-96AE-42A35CDA2AF2}" dt="2025-01-10T09:44:22.861" v="1417" actId="1076"/>
          <ac:cxnSpMkLst>
            <pc:docMk/>
            <pc:sldMk cId="313132569" sldId="308"/>
            <ac:cxnSpMk id="17" creationId="{46A6C2D7-BEAF-3D79-DD79-986339F825C4}"/>
          </ac:cxnSpMkLst>
        </pc:cxnChg>
        <pc:cxnChg chg="mod">
          <ac:chgData name="Mashiour Rahman" userId="7490e89d-d9ae-4193-b86a-11379f02786a" providerId="ADAL" clId="{D60B4D3D-4CF6-4200-96AE-42A35CDA2AF2}" dt="2025-01-10T09:44:22.861" v="1417" actId="1076"/>
          <ac:cxnSpMkLst>
            <pc:docMk/>
            <pc:sldMk cId="313132569" sldId="308"/>
            <ac:cxnSpMk id="18" creationId="{4F3E60E9-5980-F707-D790-232895192A22}"/>
          </ac:cxnSpMkLst>
        </pc:cxnChg>
        <pc:cxnChg chg="mod">
          <ac:chgData name="Mashiour Rahman" userId="7490e89d-d9ae-4193-b86a-11379f02786a" providerId="ADAL" clId="{D60B4D3D-4CF6-4200-96AE-42A35CDA2AF2}" dt="2025-01-10T09:44:22.861" v="1417" actId="1076"/>
          <ac:cxnSpMkLst>
            <pc:docMk/>
            <pc:sldMk cId="313132569" sldId="308"/>
            <ac:cxnSpMk id="19" creationId="{6831ABB3-9FEE-15BC-7BF2-32F2D09953CD}"/>
          </ac:cxnSpMkLst>
        </pc:cxnChg>
      </pc:sldChg>
      <pc:sldChg chg="addSp modSp add mod modAnim">
        <pc:chgData name="Mashiour Rahman" userId="7490e89d-d9ae-4193-b86a-11379f02786a" providerId="ADAL" clId="{D60B4D3D-4CF6-4200-96AE-42A35CDA2AF2}" dt="2025-01-10T18:17:17.414" v="4334"/>
        <pc:sldMkLst>
          <pc:docMk/>
          <pc:sldMk cId="1613413031" sldId="309"/>
        </pc:sldMkLst>
        <pc:spChg chg="mod">
          <ac:chgData name="Mashiour Rahman" userId="7490e89d-d9ae-4193-b86a-11379f02786a" providerId="ADAL" clId="{D60B4D3D-4CF6-4200-96AE-42A35CDA2AF2}" dt="2025-01-10T18:06:52.875" v="4299" actId="1076"/>
          <ac:spMkLst>
            <pc:docMk/>
            <pc:sldMk cId="1613413031" sldId="309"/>
            <ac:spMk id="20" creationId="{D9A28CF1-6073-A5EE-F2E1-154FCB79D81F}"/>
          </ac:spMkLst>
        </pc:spChg>
        <pc:spChg chg="mod">
          <ac:chgData name="Mashiour Rahman" userId="7490e89d-d9ae-4193-b86a-11379f02786a" providerId="ADAL" clId="{D60B4D3D-4CF6-4200-96AE-42A35CDA2AF2}" dt="2025-01-10T18:06:52.875" v="4299" actId="1076"/>
          <ac:spMkLst>
            <pc:docMk/>
            <pc:sldMk cId="1613413031" sldId="309"/>
            <ac:spMk id="21" creationId="{439C213C-0759-D778-DAE8-7ABD98E47D04}"/>
          </ac:spMkLst>
        </pc:spChg>
        <pc:spChg chg="mod">
          <ac:chgData name="Mashiour Rahman" userId="7490e89d-d9ae-4193-b86a-11379f02786a" providerId="ADAL" clId="{D60B4D3D-4CF6-4200-96AE-42A35CDA2AF2}" dt="2025-01-10T18:06:52.875" v="4299" actId="1076"/>
          <ac:spMkLst>
            <pc:docMk/>
            <pc:sldMk cId="1613413031" sldId="309"/>
            <ac:spMk id="22" creationId="{24AB19D6-242F-3A26-DE93-A2CCE5472F94}"/>
          </ac:spMkLst>
        </pc:spChg>
        <pc:spChg chg="mod">
          <ac:chgData name="Mashiour Rahman" userId="7490e89d-d9ae-4193-b86a-11379f02786a" providerId="ADAL" clId="{D60B4D3D-4CF6-4200-96AE-42A35CDA2AF2}" dt="2025-01-10T18:06:52.875" v="4299" actId="1076"/>
          <ac:spMkLst>
            <pc:docMk/>
            <pc:sldMk cId="1613413031" sldId="309"/>
            <ac:spMk id="23" creationId="{3F85C2BB-4C76-E1C9-8A6C-98DCE1B13208}"/>
          </ac:spMkLst>
        </pc:spChg>
        <pc:spChg chg="mod">
          <ac:chgData name="Mashiour Rahman" userId="7490e89d-d9ae-4193-b86a-11379f02786a" providerId="ADAL" clId="{D60B4D3D-4CF6-4200-96AE-42A35CDA2AF2}" dt="2025-01-10T18:06:52.875" v="4299" actId="1076"/>
          <ac:spMkLst>
            <pc:docMk/>
            <pc:sldMk cId="1613413031" sldId="309"/>
            <ac:spMk id="24" creationId="{344B595F-7858-A2DC-E9B9-586563CDCB4D}"/>
          </ac:spMkLst>
        </pc:spChg>
        <pc:spChg chg="mod">
          <ac:chgData name="Mashiour Rahman" userId="7490e89d-d9ae-4193-b86a-11379f02786a" providerId="ADAL" clId="{D60B4D3D-4CF6-4200-96AE-42A35CDA2AF2}" dt="2025-01-10T18:06:52.875" v="4299" actId="1076"/>
          <ac:spMkLst>
            <pc:docMk/>
            <pc:sldMk cId="1613413031" sldId="309"/>
            <ac:spMk id="25" creationId="{2933EAAC-6504-F2E1-44D1-3C100927849B}"/>
          </ac:spMkLst>
        </pc:spChg>
        <pc:spChg chg="mod">
          <ac:chgData name="Mashiour Rahman" userId="7490e89d-d9ae-4193-b86a-11379f02786a" providerId="ADAL" clId="{D60B4D3D-4CF6-4200-96AE-42A35CDA2AF2}" dt="2025-01-10T18:06:52.875" v="4299" actId="1076"/>
          <ac:spMkLst>
            <pc:docMk/>
            <pc:sldMk cId="1613413031" sldId="309"/>
            <ac:spMk id="26" creationId="{CCA67B53-ECC2-BDBC-BE1F-A2DCE6C96C55}"/>
          </ac:spMkLst>
        </pc:spChg>
        <pc:spChg chg="mod">
          <ac:chgData name="Mashiour Rahman" userId="7490e89d-d9ae-4193-b86a-11379f02786a" providerId="ADAL" clId="{D60B4D3D-4CF6-4200-96AE-42A35CDA2AF2}" dt="2025-01-10T18:06:52.875" v="4299" actId="1076"/>
          <ac:spMkLst>
            <pc:docMk/>
            <pc:sldMk cId="1613413031" sldId="309"/>
            <ac:spMk id="27" creationId="{AC21B090-3AE0-2925-5AB4-BE8D2DA863E5}"/>
          </ac:spMkLst>
        </pc:spChg>
        <pc:spChg chg="mod">
          <ac:chgData name="Mashiour Rahman" userId="7490e89d-d9ae-4193-b86a-11379f02786a" providerId="ADAL" clId="{D60B4D3D-4CF6-4200-96AE-42A35CDA2AF2}" dt="2025-01-10T18:06:52.875" v="4299" actId="1076"/>
          <ac:spMkLst>
            <pc:docMk/>
            <pc:sldMk cId="1613413031" sldId="309"/>
            <ac:spMk id="28" creationId="{78276BAB-8080-9095-710A-B839D6554828}"/>
          </ac:spMkLst>
        </pc:spChg>
        <pc:spChg chg="mod">
          <ac:chgData name="Mashiour Rahman" userId="7490e89d-d9ae-4193-b86a-11379f02786a" providerId="ADAL" clId="{D60B4D3D-4CF6-4200-96AE-42A35CDA2AF2}" dt="2025-01-10T18:10:36.729" v="4316" actId="20577"/>
          <ac:spMkLst>
            <pc:docMk/>
            <pc:sldMk cId="1613413031" sldId="309"/>
            <ac:spMk id="29" creationId="{D29E0EBF-C20A-24BC-ED7C-82C0FAA96D69}"/>
          </ac:spMkLst>
        </pc:spChg>
        <pc:spChg chg="add mod">
          <ac:chgData name="Mashiour Rahman" userId="7490e89d-d9ae-4193-b86a-11379f02786a" providerId="ADAL" clId="{D60B4D3D-4CF6-4200-96AE-42A35CDA2AF2}" dt="2025-01-10T18:06:52.875" v="4299" actId="1076"/>
          <ac:spMkLst>
            <pc:docMk/>
            <pc:sldMk cId="1613413031" sldId="309"/>
            <ac:spMk id="30" creationId="{90DB10B5-DE28-7F10-5BEA-2218A9B50954}"/>
          </ac:spMkLst>
        </pc:spChg>
        <pc:spChg chg="add mod">
          <ac:chgData name="Mashiour Rahman" userId="7490e89d-d9ae-4193-b86a-11379f02786a" providerId="ADAL" clId="{D60B4D3D-4CF6-4200-96AE-42A35CDA2AF2}" dt="2025-01-10T18:06:52.875" v="4299" actId="1076"/>
          <ac:spMkLst>
            <pc:docMk/>
            <pc:sldMk cId="1613413031" sldId="309"/>
            <ac:spMk id="31" creationId="{553F0DD5-3B7E-3704-AE4D-4DCB14C1EB72}"/>
          </ac:spMkLst>
        </pc:spChg>
        <pc:spChg chg="add mod">
          <ac:chgData name="Mashiour Rahman" userId="7490e89d-d9ae-4193-b86a-11379f02786a" providerId="ADAL" clId="{D60B4D3D-4CF6-4200-96AE-42A35CDA2AF2}" dt="2025-01-10T18:06:52.875" v="4299" actId="1076"/>
          <ac:spMkLst>
            <pc:docMk/>
            <pc:sldMk cId="1613413031" sldId="309"/>
            <ac:spMk id="32" creationId="{09788FA6-9FF9-D8B1-9A54-CFE422209D8D}"/>
          </ac:spMkLst>
        </pc:spChg>
        <pc:spChg chg="add mod">
          <ac:chgData name="Mashiour Rahman" userId="7490e89d-d9ae-4193-b86a-11379f02786a" providerId="ADAL" clId="{D60B4D3D-4CF6-4200-96AE-42A35CDA2AF2}" dt="2025-01-10T18:06:52.875" v="4299" actId="1076"/>
          <ac:spMkLst>
            <pc:docMk/>
            <pc:sldMk cId="1613413031" sldId="309"/>
            <ac:spMk id="33" creationId="{F6A1F92B-F6D2-B8BE-7235-069EB8FE48C5}"/>
          </ac:spMkLst>
        </pc:spChg>
        <pc:spChg chg="mod">
          <ac:chgData name="Mashiour Rahman" userId="7490e89d-d9ae-4193-b86a-11379f02786a" providerId="ADAL" clId="{D60B4D3D-4CF6-4200-96AE-42A35CDA2AF2}" dt="2025-01-10T18:07:09.917" v="4300" actId="1076"/>
          <ac:spMkLst>
            <pc:docMk/>
            <pc:sldMk cId="1613413031" sldId="309"/>
            <ac:spMk id="34" creationId="{6E0B22E5-5205-3D3E-F186-AB053E7276E5}"/>
          </ac:spMkLst>
        </pc:spChg>
        <pc:spChg chg="add mod ord">
          <ac:chgData name="Mashiour Rahman" userId="7490e89d-d9ae-4193-b86a-11379f02786a" providerId="ADAL" clId="{D60B4D3D-4CF6-4200-96AE-42A35CDA2AF2}" dt="2025-01-10T18:06:52.875" v="4299" actId="1076"/>
          <ac:spMkLst>
            <pc:docMk/>
            <pc:sldMk cId="1613413031" sldId="309"/>
            <ac:spMk id="35" creationId="{A956B86C-904D-E173-2E40-1C96B3E5821F}"/>
          </ac:spMkLst>
        </pc:spChg>
        <pc:spChg chg="add mod ord">
          <ac:chgData name="Mashiour Rahman" userId="7490e89d-d9ae-4193-b86a-11379f02786a" providerId="ADAL" clId="{D60B4D3D-4CF6-4200-96AE-42A35CDA2AF2}" dt="2025-01-10T18:06:52.875" v="4299" actId="1076"/>
          <ac:spMkLst>
            <pc:docMk/>
            <pc:sldMk cId="1613413031" sldId="309"/>
            <ac:spMk id="36" creationId="{F801DCFD-C4D3-DBD3-BAF5-B9B6EC589F61}"/>
          </ac:spMkLst>
        </pc:spChg>
        <pc:spChg chg="add mod ord">
          <ac:chgData name="Mashiour Rahman" userId="7490e89d-d9ae-4193-b86a-11379f02786a" providerId="ADAL" clId="{D60B4D3D-4CF6-4200-96AE-42A35CDA2AF2}" dt="2025-01-10T18:06:52.875" v="4299" actId="1076"/>
          <ac:spMkLst>
            <pc:docMk/>
            <pc:sldMk cId="1613413031" sldId="309"/>
            <ac:spMk id="37" creationId="{CCD30186-2EB1-5EC5-B71E-A6CC20FC05C7}"/>
          </ac:spMkLst>
        </pc:spChg>
        <pc:spChg chg="add mod ord">
          <ac:chgData name="Mashiour Rahman" userId="7490e89d-d9ae-4193-b86a-11379f02786a" providerId="ADAL" clId="{D60B4D3D-4CF6-4200-96AE-42A35CDA2AF2}" dt="2025-01-10T18:06:52.875" v="4299" actId="1076"/>
          <ac:spMkLst>
            <pc:docMk/>
            <pc:sldMk cId="1613413031" sldId="309"/>
            <ac:spMk id="38" creationId="{36F9329C-4A2E-E45A-D26A-DA6A6C4CC6D6}"/>
          </ac:spMkLst>
        </pc:spChg>
      </pc:sldChg>
      <pc:sldChg chg="addSp delSp modSp add mod delAnim modAnim">
        <pc:chgData name="Mashiour Rahman" userId="7490e89d-d9ae-4193-b86a-11379f02786a" providerId="ADAL" clId="{D60B4D3D-4CF6-4200-96AE-42A35CDA2AF2}" dt="2025-01-11T12:03:07.226" v="8475" actId="2166"/>
        <pc:sldMkLst>
          <pc:docMk/>
          <pc:sldMk cId="3001259998" sldId="310"/>
        </pc:sldMkLst>
        <pc:spChg chg="mod">
          <ac:chgData name="Mashiour Rahman" userId="7490e89d-d9ae-4193-b86a-11379f02786a" providerId="ADAL" clId="{D60B4D3D-4CF6-4200-96AE-42A35CDA2AF2}" dt="2025-01-11T11:29:35.607" v="8447" actId="313"/>
          <ac:spMkLst>
            <pc:docMk/>
            <pc:sldMk cId="3001259998" sldId="310"/>
            <ac:spMk id="2" creationId="{91D47A0E-7D75-40B8-E945-1890917F67EE}"/>
          </ac:spMkLst>
        </pc:spChg>
        <pc:spChg chg="del mod">
          <ac:chgData name="Mashiour Rahman" userId="7490e89d-d9ae-4193-b86a-11379f02786a" providerId="ADAL" clId="{D60B4D3D-4CF6-4200-96AE-42A35CDA2AF2}" dt="2025-01-11T06:14:47.492" v="7003" actId="478"/>
          <ac:spMkLst>
            <pc:docMk/>
            <pc:sldMk cId="3001259998" sldId="310"/>
            <ac:spMk id="3" creationId="{FADA2D93-6643-2D28-C133-37BD10892E5C}"/>
          </ac:spMkLst>
        </pc:spChg>
        <pc:spChg chg="del mod">
          <ac:chgData name="Mashiour Rahman" userId="7490e89d-d9ae-4193-b86a-11379f02786a" providerId="ADAL" clId="{D60B4D3D-4CF6-4200-96AE-42A35CDA2AF2}" dt="2025-01-11T06:14:47.492" v="7003" actId="478"/>
          <ac:spMkLst>
            <pc:docMk/>
            <pc:sldMk cId="3001259998" sldId="310"/>
            <ac:spMk id="4" creationId="{0503EC81-2CCC-88D5-66AC-1F102C795FE6}"/>
          </ac:spMkLst>
        </pc:spChg>
        <pc:spChg chg="del mod">
          <ac:chgData name="Mashiour Rahman" userId="7490e89d-d9ae-4193-b86a-11379f02786a" providerId="ADAL" clId="{D60B4D3D-4CF6-4200-96AE-42A35CDA2AF2}" dt="2025-01-11T06:14:47.492" v="7003" actId="478"/>
          <ac:spMkLst>
            <pc:docMk/>
            <pc:sldMk cId="3001259998" sldId="310"/>
            <ac:spMk id="5" creationId="{1B774339-E76C-F4A1-0970-24EFDDE33AD8}"/>
          </ac:spMkLst>
        </pc:spChg>
        <pc:spChg chg="del mod">
          <ac:chgData name="Mashiour Rahman" userId="7490e89d-d9ae-4193-b86a-11379f02786a" providerId="ADAL" clId="{D60B4D3D-4CF6-4200-96AE-42A35CDA2AF2}" dt="2025-01-11T06:14:47.492" v="7003" actId="478"/>
          <ac:spMkLst>
            <pc:docMk/>
            <pc:sldMk cId="3001259998" sldId="310"/>
            <ac:spMk id="6" creationId="{09C8D8CA-2950-69BC-C05B-017481ADCB57}"/>
          </ac:spMkLst>
        </pc:spChg>
        <pc:spChg chg="del mod">
          <ac:chgData name="Mashiour Rahman" userId="7490e89d-d9ae-4193-b86a-11379f02786a" providerId="ADAL" clId="{D60B4D3D-4CF6-4200-96AE-42A35CDA2AF2}" dt="2025-01-11T06:14:47.492" v="7003" actId="478"/>
          <ac:spMkLst>
            <pc:docMk/>
            <pc:sldMk cId="3001259998" sldId="310"/>
            <ac:spMk id="7" creationId="{29EB3C4D-525F-3380-37E3-4C81C44303E3}"/>
          </ac:spMkLst>
        </pc:spChg>
        <pc:spChg chg="del mod">
          <ac:chgData name="Mashiour Rahman" userId="7490e89d-d9ae-4193-b86a-11379f02786a" providerId="ADAL" clId="{D60B4D3D-4CF6-4200-96AE-42A35CDA2AF2}" dt="2025-01-11T06:14:47.492" v="7003" actId="478"/>
          <ac:spMkLst>
            <pc:docMk/>
            <pc:sldMk cId="3001259998" sldId="310"/>
            <ac:spMk id="8" creationId="{957D3C07-35AA-F0AD-8561-4EF093916FD6}"/>
          </ac:spMkLst>
        </pc:spChg>
        <pc:spChg chg="del mod">
          <ac:chgData name="Mashiour Rahman" userId="7490e89d-d9ae-4193-b86a-11379f02786a" providerId="ADAL" clId="{D60B4D3D-4CF6-4200-96AE-42A35CDA2AF2}" dt="2025-01-11T06:14:47.492" v="7003" actId="478"/>
          <ac:spMkLst>
            <pc:docMk/>
            <pc:sldMk cId="3001259998" sldId="310"/>
            <ac:spMk id="9" creationId="{B9EED02A-0B5A-5645-4BAB-D25033755899}"/>
          </ac:spMkLst>
        </pc:spChg>
        <pc:spChg chg="del mod">
          <ac:chgData name="Mashiour Rahman" userId="7490e89d-d9ae-4193-b86a-11379f02786a" providerId="ADAL" clId="{D60B4D3D-4CF6-4200-96AE-42A35CDA2AF2}" dt="2025-01-11T06:14:47.492" v="7003" actId="478"/>
          <ac:spMkLst>
            <pc:docMk/>
            <pc:sldMk cId="3001259998" sldId="310"/>
            <ac:spMk id="10" creationId="{C6387DE6-FA42-A0E4-499C-DA1405BC7240}"/>
          </ac:spMkLst>
        </pc:spChg>
        <pc:spChg chg="del mod">
          <ac:chgData name="Mashiour Rahman" userId="7490e89d-d9ae-4193-b86a-11379f02786a" providerId="ADAL" clId="{D60B4D3D-4CF6-4200-96AE-42A35CDA2AF2}" dt="2025-01-11T06:14:47.492" v="7003" actId="478"/>
          <ac:spMkLst>
            <pc:docMk/>
            <pc:sldMk cId="3001259998" sldId="310"/>
            <ac:spMk id="11" creationId="{459DF2E1-4C86-9343-E015-EA359FB88F4C}"/>
          </ac:spMkLst>
        </pc:spChg>
        <pc:spChg chg="del mod">
          <ac:chgData name="Mashiour Rahman" userId="7490e89d-d9ae-4193-b86a-11379f02786a" providerId="ADAL" clId="{D60B4D3D-4CF6-4200-96AE-42A35CDA2AF2}" dt="2025-01-11T06:14:47.492" v="7003" actId="478"/>
          <ac:spMkLst>
            <pc:docMk/>
            <pc:sldMk cId="3001259998" sldId="310"/>
            <ac:spMk id="12" creationId="{8310B371-CC17-0FC8-480E-45DBD4054B27}"/>
          </ac:spMkLst>
        </pc:spChg>
        <pc:spChg chg="del mod">
          <ac:chgData name="Mashiour Rahman" userId="7490e89d-d9ae-4193-b86a-11379f02786a" providerId="ADAL" clId="{D60B4D3D-4CF6-4200-96AE-42A35CDA2AF2}" dt="2025-01-11T06:14:47.492" v="7003" actId="478"/>
          <ac:spMkLst>
            <pc:docMk/>
            <pc:sldMk cId="3001259998" sldId="310"/>
            <ac:spMk id="14" creationId="{63F028D4-87DB-B46C-DE69-BD0980ABF863}"/>
          </ac:spMkLst>
        </pc:spChg>
        <pc:spChg chg="add mod">
          <ac:chgData name="Mashiour Rahman" userId="7490e89d-d9ae-4193-b86a-11379f02786a" providerId="ADAL" clId="{D60B4D3D-4CF6-4200-96AE-42A35CDA2AF2}" dt="2025-01-11T06:22:45.465" v="7192" actId="5793"/>
          <ac:spMkLst>
            <pc:docMk/>
            <pc:sldMk cId="3001259998" sldId="310"/>
            <ac:spMk id="19" creationId="{F0721A89-6124-A322-5B5F-D74854C2B792}"/>
          </ac:spMkLst>
        </pc:spChg>
        <pc:spChg chg="del mod">
          <ac:chgData name="Mashiour Rahman" userId="7490e89d-d9ae-4193-b86a-11379f02786a" providerId="ADAL" clId="{D60B4D3D-4CF6-4200-96AE-42A35CDA2AF2}" dt="2025-01-11T06:14:47.492" v="7003" actId="478"/>
          <ac:spMkLst>
            <pc:docMk/>
            <pc:sldMk cId="3001259998" sldId="310"/>
            <ac:spMk id="20" creationId="{245BEB24-62DF-A4E4-7CF2-7D11A08058BF}"/>
          </ac:spMkLst>
        </pc:spChg>
        <pc:spChg chg="del mod">
          <ac:chgData name="Mashiour Rahman" userId="7490e89d-d9ae-4193-b86a-11379f02786a" providerId="ADAL" clId="{D60B4D3D-4CF6-4200-96AE-42A35CDA2AF2}" dt="2025-01-11T06:14:47.492" v="7003" actId="478"/>
          <ac:spMkLst>
            <pc:docMk/>
            <pc:sldMk cId="3001259998" sldId="310"/>
            <ac:spMk id="21" creationId="{967E09C1-1692-3046-E96B-F2062A4DBC6B}"/>
          </ac:spMkLst>
        </pc:spChg>
        <pc:spChg chg="del mod">
          <ac:chgData name="Mashiour Rahman" userId="7490e89d-d9ae-4193-b86a-11379f02786a" providerId="ADAL" clId="{D60B4D3D-4CF6-4200-96AE-42A35CDA2AF2}" dt="2025-01-11T06:14:47.492" v="7003" actId="478"/>
          <ac:spMkLst>
            <pc:docMk/>
            <pc:sldMk cId="3001259998" sldId="310"/>
            <ac:spMk id="22" creationId="{86C38BD3-5610-CCED-1E9C-365456D553DC}"/>
          </ac:spMkLst>
        </pc:spChg>
        <pc:spChg chg="del mod">
          <ac:chgData name="Mashiour Rahman" userId="7490e89d-d9ae-4193-b86a-11379f02786a" providerId="ADAL" clId="{D60B4D3D-4CF6-4200-96AE-42A35CDA2AF2}" dt="2025-01-11T06:14:47.492" v="7003" actId="478"/>
          <ac:spMkLst>
            <pc:docMk/>
            <pc:sldMk cId="3001259998" sldId="310"/>
            <ac:spMk id="23" creationId="{D0BB4681-8B93-3D3E-AB5F-54DB40875383}"/>
          </ac:spMkLst>
        </pc:spChg>
        <pc:spChg chg="del mod">
          <ac:chgData name="Mashiour Rahman" userId="7490e89d-d9ae-4193-b86a-11379f02786a" providerId="ADAL" clId="{D60B4D3D-4CF6-4200-96AE-42A35CDA2AF2}" dt="2025-01-11T06:14:47.492" v="7003" actId="478"/>
          <ac:spMkLst>
            <pc:docMk/>
            <pc:sldMk cId="3001259998" sldId="310"/>
            <ac:spMk id="24" creationId="{C31A7FAF-9A28-89B3-B4D7-288B369CFFA0}"/>
          </ac:spMkLst>
        </pc:spChg>
        <pc:spChg chg="del mod">
          <ac:chgData name="Mashiour Rahman" userId="7490e89d-d9ae-4193-b86a-11379f02786a" providerId="ADAL" clId="{D60B4D3D-4CF6-4200-96AE-42A35CDA2AF2}" dt="2025-01-11T06:14:47.492" v="7003" actId="478"/>
          <ac:spMkLst>
            <pc:docMk/>
            <pc:sldMk cId="3001259998" sldId="310"/>
            <ac:spMk id="25" creationId="{27B6EDB3-9E95-D4F9-91FD-0DB1C2295A71}"/>
          </ac:spMkLst>
        </pc:spChg>
        <pc:spChg chg="mod">
          <ac:chgData name="Mashiour Rahman" userId="7490e89d-d9ae-4193-b86a-11379f02786a" providerId="ADAL" clId="{D60B4D3D-4CF6-4200-96AE-42A35CDA2AF2}" dt="2025-01-11T06:38:41.228" v="7278" actId="1036"/>
          <ac:spMkLst>
            <pc:docMk/>
            <pc:sldMk cId="3001259998" sldId="310"/>
            <ac:spMk id="26" creationId="{D7FE6770-F79F-45C1-C267-095D3F4F8D13}"/>
          </ac:spMkLst>
        </pc:spChg>
        <pc:spChg chg="del mod">
          <ac:chgData name="Mashiour Rahman" userId="7490e89d-d9ae-4193-b86a-11379f02786a" providerId="ADAL" clId="{D60B4D3D-4CF6-4200-96AE-42A35CDA2AF2}" dt="2025-01-11T05:54:42.558" v="6646" actId="478"/>
          <ac:spMkLst>
            <pc:docMk/>
            <pc:sldMk cId="3001259998" sldId="310"/>
            <ac:spMk id="27" creationId="{05C4EB78-5F17-75AD-B88F-3EC385DA525A}"/>
          </ac:spMkLst>
        </pc:spChg>
        <pc:spChg chg="add mod">
          <ac:chgData name="Mashiour Rahman" userId="7490e89d-d9ae-4193-b86a-11379f02786a" providerId="ADAL" clId="{D60B4D3D-4CF6-4200-96AE-42A35CDA2AF2}" dt="2025-01-11T06:22:01.813" v="7149" actId="1036"/>
          <ac:spMkLst>
            <pc:docMk/>
            <pc:sldMk cId="3001259998" sldId="310"/>
            <ac:spMk id="28" creationId="{C27D0F10-EA6D-8688-C7E5-036744F8AA0E}"/>
          </ac:spMkLst>
        </pc:spChg>
        <pc:spChg chg="add mod">
          <ac:chgData name="Mashiour Rahman" userId="7490e89d-d9ae-4193-b86a-11379f02786a" providerId="ADAL" clId="{D60B4D3D-4CF6-4200-96AE-42A35CDA2AF2}" dt="2025-01-11T06:32:19.107" v="7262" actId="1035"/>
          <ac:spMkLst>
            <pc:docMk/>
            <pc:sldMk cId="3001259998" sldId="310"/>
            <ac:spMk id="30" creationId="{91FEF724-FF6E-DC46-7E4C-44B886E93039}"/>
          </ac:spMkLst>
        </pc:spChg>
        <pc:spChg chg="add mod">
          <ac:chgData name="Mashiour Rahman" userId="7490e89d-d9ae-4193-b86a-11379f02786a" providerId="ADAL" clId="{D60B4D3D-4CF6-4200-96AE-42A35CDA2AF2}" dt="2025-01-11T06:44:25.377" v="7340" actId="1076"/>
          <ac:spMkLst>
            <pc:docMk/>
            <pc:sldMk cId="3001259998" sldId="310"/>
            <ac:spMk id="31" creationId="{29B3FB6C-AB4A-5F7D-6946-DF8DF04EDB32}"/>
          </ac:spMkLst>
        </pc:spChg>
        <pc:spChg chg="add mod">
          <ac:chgData name="Mashiour Rahman" userId="7490e89d-d9ae-4193-b86a-11379f02786a" providerId="ADAL" clId="{D60B4D3D-4CF6-4200-96AE-42A35CDA2AF2}" dt="2025-01-11T06:44:48.346" v="7341" actId="1076"/>
          <ac:spMkLst>
            <pc:docMk/>
            <pc:sldMk cId="3001259998" sldId="310"/>
            <ac:spMk id="32" creationId="{7CB661D2-62B2-A591-6B6B-4B39E551AC35}"/>
          </ac:spMkLst>
        </pc:spChg>
        <pc:spChg chg="add mod">
          <ac:chgData name="Mashiour Rahman" userId="7490e89d-d9ae-4193-b86a-11379f02786a" providerId="ADAL" clId="{D60B4D3D-4CF6-4200-96AE-42A35CDA2AF2}" dt="2025-01-11T06:44:48.346" v="7341" actId="1076"/>
          <ac:spMkLst>
            <pc:docMk/>
            <pc:sldMk cId="3001259998" sldId="310"/>
            <ac:spMk id="33" creationId="{52B1A190-1FE8-5D81-0531-97685ECC25BE}"/>
          </ac:spMkLst>
        </pc:spChg>
        <pc:spChg chg="add mod">
          <ac:chgData name="Mashiour Rahman" userId="7490e89d-d9ae-4193-b86a-11379f02786a" providerId="ADAL" clId="{D60B4D3D-4CF6-4200-96AE-42A35CDA2AF2}" dt="2025-01-11T06:44:48.346" v="7341" actId="1076"/>
          <ac:spMkLst>
            <pc:docMk/>
            <pc:sldMk cId="3001259998" sldId="310"/>
            <ac:spMk id="34" creationId="{57AF556A-C5AF-7C60-D9CA-86016FEE37A1}"/>
          </ac:spMkLst>
        </pc:spChg>
        <pc:spChg chg="add mod">
          <ac:chgData name="Mashiour Rahman" userId="7490e89d-d9ae-4193-b86a-11379f02786a" providerId="ADAL" clId="{D60B4D3D-4CF6-4200-96AE-42A35CDA2AF2}" dt="2025-01-11T06:44:48.346" v="7341" actId="1076"/>
          <ac:spMkLst>
            <pc:docMk/>
            <pc:sldMk cId="3001259998" sldId="310"/>
            <ac:spMk id="35" creationId="{D810205C-006F-2BC1-DF10-A343C660B012}"/>
          </ac:spMkLst>
        </pc:spChg>
        <pc:spChg chg="add mod">
          <ac:chgData name="Mashiour Rahman" userId="7490e89d-d9ae-4193-b86a-11379f02786a" providerId="ADAL" clId="{D60B4D3D-4CF6-4200-96AE-42A35CDA2AF2}" dt="2025-01-11T06:44:48.346" v="7341" actId="1076"/>
          <ac:spMkLst>
            <pc:docMk/>
            <pc:sldMk cId="3001259998" sldId="310"/>
            <ac:spMk id="36" creationId="{D2C5E2AC-AA59-868B-0797-FD16A6448694}"/>
          </ac:spMkLst>
        </pc:spChg>
        <pc:spChg chg="add mod">
          <ac:chgData name="Mashiour Rahman" userId="7490e89d-d9ae-4193-b86a-11379f02786a" providerId="ADAL" clId="{D60B4D3D-4CF6-4200-96AE-42A35CDA2AF2}" dt="2025-01-11T06:44:48.346" v="7341" actId="1076"/>
          <ac:spMkLst>
            <pc:docMk/>
            <pc:sldMk cId="3001259998" sldId="310"/>
            <ac:spMk id="37" creationId="{5893F77B-9437-7AD3-3F05-3511902CCD3F}"/>
          </ac:spMkLst>
        </pc:spChg>
        <pc:spChg chg="add mod">
          <ac:chgData name="Mashiour Rahman" userId="7490e89d-d9ae-4193-b86a-11379f02786a" providerId="ADAL" clId="{D60B4D3D-4CF6-4200-96AE-42A35CDA2AF2}" dt="2025-01-11T06:44:48.346" v="7341" actId="1076"/>
          <ac:spMkLst>
            <pc:docMk/>
            <pc:sldMk cId="3001259998" sldId="310"/>
            <ac:spMk id="38" creationId="{0B63E7B0-5991-EEFD-17DA-30752A86912E}"/>
          </ac:spMkLst>
        </pc:spChg>
        <pc:spChg chg="add mod">
          <ac:chgData name="Mashiour Rahman" userId="7490e89d-d9ae-4193-b86a-11379f02786a" providerId="ADAL" clId="{D60B4D3D-4CF6-4200-96AE-42A35CDA2AF2}" dt="2025-01-11T06:44:48.346" v="7341" actId="1076"/>
          <ac:spMkLst>
            <pc:docMk/>
            <pc:sldMk cId="3001259998" sldId="310"/>
            <ac:spMk id="39" creationId="{FADE64AA-A85E-22ED-4FF7-7B416CB36472}"/>
          </ac:spMkLst>
        </pc:spChg>
        <pc:spChg chg="add mod">
          <ac:chgData name="Mashiour Rahman" userId="7490e89d-d9ae-4193-b86a-11379f02786a" providerId="ADAL" clId="{D60B4D3D-4CF6-4200-96AE-42A35CDA2AF2}" dt="2025-01-11T06:44:48.346" v="7341" actId="1076"/>
          <ac:spMkLst>
            <pc:docMk/>
            <pc:sldMk cId="3001259998" sldId="310"/>
            <ac:spMk id="40" creationId="{EFE5DE9D-02C7-DB34-98FB-D62F0118CBE5}"/>
          </ac:spMkLst>
        </pc:spChg>
        <pc:spChg chg="add mod">
          <ac:chgData name="Mashiour Rahman" userId="7490e89d-d9ae-4193-b86a-11379f02786a" providerId="ADAL" clId="{D60B4D3D-4CF6-4200-96AE-42A35CDA2AF2}" dt="2025-01-11T06:44:48.346" v="7341" actId="1076"/>
          <ac:spMkLst>
            <pc:docMk/>
            <pc:sldMk cId="3001259998" sldId="310"/>
            <ac:spMk id="41" creationId="{4E3348ED-3E03-9DE7-FA3B-638712605371}"/>
          </ac:spMkLst>
        </pc:spChg>
        <pc:spChg chg="add mod">
          <ac:chgData name="Mashiour Rahman" userId="7490e89d-d9ae-4193-b86a-11379f02786a" providerId="ADAL" clId="{D60B4D3D-4CF6-4200-96AE-42A35CDA2AF2}" dt="2025-01-11T06:44:48.346" v="7341" actId="1076"/>
          <ac:spMkLst>
            <pc:docMk/>
            <pc:sldMk cId="3001259998" sldId="310"/>
            <ac:spMk id="42" creationId="{B9121268-7488-B16D-171E-2C78A6B517B4}"/>
          </ac:spMkLst>
        </pc:spChg>
        <pc:spChg chg="add mod">
          <ac:chgData name="Mashiour Rahman" userId="7490e89d-d9ae-4193-b86a-11379f02786a" providerId="ADAL" clId="{D60B4D3D-4CF6-4200-96AE-42A35CDA2AF2}" dt="2025-01-11T06:44:48.346" v="7341" actId="1076"/>
          <ac:spMkLst>
            <pc:docMk/>
            <pc:sldMk cId="3001259998" sldId="310"/>
            <ac:spMk id="43" creationId="{A88C9713-2BBF-5436-5EDE-A226E83C8465}"/>
          </ac:spMkLst>
        </pc:spChg>
        <pc:spChg chg="add mod">
          <ac:chgData name="Mashiour Rahman" userId="7490e89d-d9ae-4193-b86a-11379f02786a" providerId="ADAL" clId="{D60B4D3D-4CF6-4200-96AE-42A35CDA2AF2}" dt="2025-01-11T06:44:48.346" v="7341" actId="1076"/>
          <ac:spMkLst>
            <pc:docMk/>
            <pc:sldMk cId="3001259998" sldId="310"/>
            <ac:spMk id="44" creationId="{83EF7137-4558-022B-A539-9E2AEBF66D47}"/>
          </ac:spMkLst>
        </pc:spChg>
        <pc:spChg chg="add mod">
          <ac:chgData name="Mashiour Rahman" userId="7490e89d-d9ae-4193-b86a-11379f02786a" providerId="ADAL" clId="{D60B4D3D-4CF6-4200-96AE-42A35CDA2AF2}" dt="2025-01-11T06:44:48.346" v="7341" actId="1076"/>
          <ac:spMkLst>
            <pc:docMk/>
            <pc:sldMk cId="3001259998" sldId="310"/>
            <ac:spMk id="45" creationId="{F5BD2BFD-014D-CA5E-FD1B-BE052DD0442C}"/>
          </ac:spMkLst>
        </pc:spChg>
        <pc:spChg chg="add mod">
          <ac:chgData name="Mashiour Rahman" userId="7490e89d-d9ae-4193-b86a-11379f02786a" providerId="ADAL" clId="{D60B4D3D-4CF6-4200-96AE-42A35CDA2AF2}" dt="2025-01-11T06:44:48.346" v="7341" actId="1076"/>
          <ac:spMkLst>
            <pc:docMk/>
            <pc:sldMk cId="3001259998" sldId="310"/>
            <ac:spMk id="46" creationId="{26129A79-EDCB-35E2-C243-93ABB93AAD05}"/>
          </ac:spMkLst>
        </pc:spChg>
        <pc:spChg chg="add mod">
          <ac:chgData name="Mashiour Rahman" userId="7490e89d-d9ae-4193-b86a-11379f02786a" providerId="ADAL" clId="{D60B4D3D-4CF6-4200-96AE-42A35CDA2AF2}" dt="2025-01-11T06:44:48.346" v="7341" actId="1076"/>
          <ac:spMkLst>
            <pc:docMk/>
            <pc:sldMk cId="3001259998" sldId="310"/>
            <ac:spMk id="47" creationId="{68B15D2C-E8F0-BCAF-F793-2DC654716263}"/>
          </ac:spMkLst>
        </pc:spChg>
        <pc:graphicFrameChg chg="add mod modGraphic">
          <ac:chgData name="Mashiour Rahman" userId="7490e89d-d9ae-4193-b86a-11379f02786a" providerId="ADAL" clId="{D60B4D3D-4CF6-4200-96AE-42A35CDA2AF2}" dt="2025-01-11T06:38:52.751" v="7295" actId="1035"/>
          <ac:graphicFrameMkLst>
            <pc:docMk/>
            <pc:sldMk cId="3001259998" sldId="310"/>
            <ac:graphicFrameMk id="15" creationId="{E48A1680-4964-B9DE-49D9-F13A5F123CCA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1T06:47:35.220" v="7383"/>
          <ac:graphicFrameMkLst>
            <pc:docMk/>
            <pc:sldMk cId="3001259998" sldId="310"/>
            <ac:graphicFrameMk id="16" creationId="{23B9BBB7-0E32-B8DD-4F0C-605EFED32F0C}"/>
          </ac:graphicFrameMkLst>
        </pc:graphicFrameChg>
        <pc:graphicFrameChg chg="add del mod modGraphic">
          <ac:chgData name="Mashiour Rahman" userId="7490e89d-d9ae-4193-b86a-11379f02786a" providerId="ADAL" clId="{D60B4D3D-4CF6-4200-96AE-42A35CDA2AF2}" dt="2025-01-11T06:18:45.685" v="7097" actId="478"/>
          <ac:graphicFrameMkLst>
            <pc:docMk/>
            <pc:sldMk cId="3001259998" sldId="310"/>
            <ac:graphicFrameMk id="17" creationId="{A16EC5C7-0BDD-4BA7-514D-5348FC9B8EBF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1T12:03:07.226" v="8475" actId="2166"/>
          <ac:graphicFrameMkLst>
            <pc:docMk/>
            <pc:sldMk cId="3001259998" sldId="310"/>
            <ac:graphicFrameMk id="18" creationId="{27216E8E-6FF9-6125-283D-3FADB4DD6566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1T06:32:55.953" v="7265" actId="20577"/>
          <ac:graphicFrameMkLst>
            <pc:docMk/>
            <pc:sldMk cId="3001259998" sldId="310"/>
            <ac:graphicFrameMk id="29" creationId="{9606AB9F-C957-FB33-E530-534E9368513E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1T07:13:34.355" v="7686" actId="20577"/>
          <ac:graphicFrameMkLst>
            <pc:docMk/>
            <pc:sldMk cId="3001259998" sldId="310"/>
            <ac:graphicFrameMk id="48" creationId="{318947C5-9FEE-E947-FE72-D159D5A7F093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1T07:07:45.443" v="7640" actId="207"/>
          <ac:graphicFrameMkLst>
            <pc:docMk/>
            <pc:sldMk cId="3001259998" sldId="310"/>
            <ac:graphicFrameMk id="49" creationId="{5082B943-65A5-A810-5395-88BD8665001A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1T07:08:45.026" v="7663" actId="122"/>
          <ac:graphicFrameMkLst>
            <pc:docMk/>
            <pc:sldMk cId="3001259998" sldId="310"/>
            <ac:graphicFrameMk id="50" creationId="{625FA9C6-1154-9BC5-992C-8DC8103AD9B0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1T07:08:23.620" v="7655" actId="122"/>
          <ac:graphicFrameMkLst>
            <pc:docMk/>
            <pc:sldMk cId="3001259998" sldId="310"/>
            <ac:graphicFrameMk id="51" creationId="{BB0F6DF5-66E2-3685-EBC0-46126084536B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1T07:08:20.977" v="7654" actId="122"/>
          <ac:graphicFrameMkLst>
            <pc:docMk/>
            <pc:sldMk cId="3001259998" sldId="310"/>
            <ac:graphicFrameMk id="52" creationId="{52FE3ED2-501F-4909-4839-EDCA069D3B14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1T07:08:17.987" v="7653" actId="122"/>
          <ac:graphicFrameMkLst>
            <pc:docMk/>
            <pc:sldMk cId="3001259998" sldId="310"/>
            <ac:graphicFrameMk id="53" creationId="{990B6BA5-AA0A-BC8E-2B01-B7828DBB8E3B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1T07:08:15.547" v="7652" actId="122"/>
          <ac:graphicFrameMkLst>
            <pc:docMk/>
            <pc:sldMk cId="3001259998" sldId="310"/>
            <ac:graphicFrameMk id="54" creationId="{3A459B7A-BAE0-FA4C-6ED3-EC62F16C54ED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1T07:08:12.673" v="7651" actId="122"/>
          <ac:graphicFrameMkLst>
            <pc:docMk/>
            <pc:sldMk cId="3001259998" sldId="310"/>
            <ac:graphicFrameMk id="55" creationId="{8854AF80-15C5-5F9E-15A9-9A53EBCC7FA0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1T07:08:28.646" v="7658" actId="122"/>
          <ac:graphicFrameMkLst>
            <pc:docMk/>
            <pc:sldMk cId="3001259998" sldId="310"/>
            <ac:graphicFrameMk id="56" creationId="{5BFC8D09-FE29-9BC6-B84F-4543DE44540A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1T07:08:35.326" v="7661" actId="122"/>
          <ac:graphicFrameMkLst>
            <pc:docMk/>
            <pc:sldMk cId="3001259998" sldId="310"/>
            <ac:graphicFrameMk id="57" creationId="{E56D9180-BFF0-80D3-0260-6853F25B34B3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1T07:13:56.475" v="7690" actId="20577"/>
          <ac:graphicFrameMkLst>
            <pc:docMk/>
            <pc:sldMk cId="3001259998" sldId="310"/>
            <ac:graphicFrameMk id="58" creationId="{3220D541-6848-5B4A-0C32-2BF873D8EEF5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1T07:15:34.392" v="7701" actId="20577"/>
          <ac:graphicFrameMkLst>
            <pc:docMk/>
            <pc:sldMk cId="3001259998" sldId="310"/>
            <ac:graphicFrameMk id="59" creationId="{EB508CF2-1C7C-7013-2CB3-C971A0BBAEC6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1T07:21:52.710" v="7766" actId="20577"/>
          <ac:graphicFrameMkLst>
            <pc:docMk/>
            <pc:sldMk cId="3001259998" sldId="310"/>
            <ac:graphicFrameMk id="60" creationId="{43053EFE-C48B-FE14-3FD6-981EA246B2CF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1T07:22:38.185" v="7771" actId="20577"/>
          <ac:graphicFrameMkLst>
            <pc:docMk/>
            <pc:sldMk cId="3001259998" sldId="310"/>
            <ac:graphicFrameMk id="61" creationId="{4BD8323C-38FD-0C3A-665E-91373DD07422}"/>
          </ac:graphicFrameMkLst>
        </pc:graphicFrameChg>
        <pc:graphicFrameChg chg="add del mod modGraphic">
          <ac:chgData name="Mashiour Rahman" userId="7490e89d-d9ae-4193-b86a-11379f02786a" providerId="ADAL" clId="{D60B4D3D-4CF6-4200-96AE-42A35CDA2AF2}" dt="2025-01-11T12:02:57.583" v="8474" actId="478"/>
          <ac:graphicFrameMkLst>
            <pc:docMk/>
            <pc:sldMk cId="3001259998" sldId="310"/>
            <ac:graphicFrameMk id="62" creationId="{6C91F1E9-505F-37E7-1417-BF5929FE14EE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1T07:31:31.234" v="7823" actId="1038"/>
          <ac:graphicFrameMkLst>
            <pc:docMk/>
            <pc:sldMk cId="3001259998" sldId="310"/>
            <ac:graphicFrameMk id="63" creationId="{0FFA83D1-1FAB-AE69-F3B1-4A556AA2F0B3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1T07:31:31.234" v="7823" actId="1038"/>
          <ac:graphicFrameMkLst>
            <pc:docMk/>
            <pc:sldMk cId="3001259998" sldId="310"/>
            <ac:graphicFrameMk id="64" creationId="{F2A3549F-82FB-7305-A79B-CCC180ECE46F}"/>
          </ac:graphicFrameMkLst>
        </pc:graphicFrameChg>
        <pc:graphicFrameChg chg="add del mod modGraphic">
          <ac:chgData name="Mashiour Rahman" userId="7490e89d-d9ae-4193-b86a-11379f02786a" providerId="ADAL" clId="{D60B4D3D-4CF6-4200-96AE-42A35CDA2AF2}" dt="2025-01-11T07:31:17.057" v="7821" actId="478"/>
          <ac:graphicFrameMkLst>
            <pc:docMk/>
            <pc:sldMk cId="3001259998" sldId="310"/>
            <ac:graphicFrameMk id="65" creationId="{B3305CB8-99E2-E2B2-E87C-DD1FE53D1F43}"/>
          </ac:graphicFrameMkLst>
        </pc:graphicFrameChg>
        <pc:graphicFrameChg chg="add del mod modGraphic">
          <ac:chgData name="Mashiour Rahman" userId="7490e89d-d9ae-4193-b86a-11379f02786a" providerId="ADAL" clId="{D60B4D3D-4CF6-4200-96AE-42A35CDA2AF2}" dt="2025-01-11T07:31:14.699" v="7820" actId="478"/>
          <ac:graphicFrameMkLst>
            <pc:docMk/>
            <pc:sldMk cId="3001259998" sldId="310"/>
            <ac:graphicFrameMk id="66" creationId="{79BBC5FF-53F6-E314-DFB7-386EFDA99A5F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1T07:24:01.622" v="7788" actId="20577"/>
          <ac:graphicFrameMkLst>
            <pc:docMk/>
            <pc:sldMk cId="3001259998" sldId="310"/>
            <ac:graphicFrameMk id="67" creationId="{C6BD1547-2BA4-45BD-4772-BC357CE9D1A9}"/>
          </ac:graphicFrameMkLst>
        </pc:graphicFrameChg>
      </pc:sldChg>
      <pc:sldChg chg="addSp delSp modSp add mod addAnim delAnim modAnim">
        <pc:chgData name="Mashiour Rahman" userId="7490e89d-d9ae-4193-b86a-11379f02786a" providerId="ADAL" clId="{D60B4D3D-4CF6-4200-96AE-42A35CDA2AF2}" dt="2025-01-11T12:05:25.996" v="8532" actId="14100"/>
        <pc:sldMkLst>
          <pc:docMk/>
          <pc:sldMk cId="1547400550" sldId="311"/>
        </pc:sldMkLst>
        <pc:spChg chg="mod">
          <ac:chgData name="Mashiour Rahman" userId="7490e89d-d9ae-4193-b86a-11379f02786a" providerId="ADAL" clId="{D60B4D3D-4CF6-4200-96AE-42A35CDA2AF2}" dt="2025-01-11T11:31:06.040" v="8453" actId="207"/>
          <ac:spMkLst>
            <pc:docMk/>
            <pc:sldMk cId="1547400550" sldId="311"/>
            <ac:spMk id="2" creationId="{AC1FEF20-A7DF-0CCF-6FCC-FC910D1AD66B}"/>
          </ac:spMkLst>
        </pc:spChg>
        <pc:spChg chg="add del mod">
          <ac:chgData name="Mashiour Rahman" userId="7490e89d-d9ae-4193-b86a-11379f02786a" providerId="ADAL" clId="{D60B4D3D-4CF6-4200-96AE-42A35CDA2AF2}" dt="2025-01-11T10:50:07.254" v="8173" actId="478"/>
          <ac:spMkLst>
            <pc:docMk/>
            <pc:sldMk cId="1547400550" sldId="311"/>
            <ac:spMk id="6" creationId="{B4C1C1E4-0BD5-FCD7-8F9B-25E475A6442E}"/>
          </ac:spMkLst>
        </pc:spChg>
        <pc:spChg chg="add del mod">
          <ac:chgData name="Mashiour Rahman" userId="7490e89d-d9ae-4193-b86a-11379f02786a" providerId="ADAL" clId="{D60B4D3D-4CF6-4200-96AE-42A35CDA2AF2}" dt="2025-01-11T11:29:02.429" v="8422" actId="478"/>
          <ac:spMkLst>
            <pc:docMk/>
            <pc:sldMk cId="1547400550" sldId="311"/>
            <ac:spMk id="8" creationId="{F5BDAF1A-8E8E-8467-350E-7D45CB5E9897}"/>
          </ac:spMkLst>
        </pc:spChg>
        <pc:spChg chg="add mod">
          <ac:chgData name="Mashiour Rahman" userId="7490e89d-d9ae-4193-b86a-11379f02786a" providerId="ADAL" clId="{D60B4D3D-4CF6-4200-96AE-42A35CDA2AF2}" dt="2025-01-11T12:05:25.996" v="8532" actId="14100"/>
          <ac:spMkLst>
            <pc:docMk/>
            <pc:sldMk cId="1547400550" sldId="311"/>
            <ac:spMk id="10" creationId="{D9C8FF9C-DACD-19FD-0D56-AA6B426F6DE8}"/>
          </ac:spMkLst>
        </pc:spChg>
        <pc:spChg chg="mod">
          <ac:chgData name="Mashiour Rahman" userId="7490e89d-d9ae-4193-b86a-11379f02786a" providerId="ADAL" clId="{D60B4D3D-4CF6-4200-96AE-42A35CDA2AF2}" dt="2025-01-11T10:31:38.346" v="7943" actId="1076"/>
          <ac:spMkLst>
            <pc:docMk/>
            <pc:sldMk cId="1547400550" sldId="311"/>
            <ac:spMk id="19" creationId="{9DB0D93A-4F4D-26DB-6F3D-7B74346B182D}"/>
          </ac:spMkLst>
        </pc:spChg>
        <pc:spChg chg="mod">
          <ac:chgData name="Mashiour Rahman" userId="7490e89d-d9ae-4193-b86a-11379f02786a" providerId="ADAL" clId="{D60B4D3D-4CF6-4200-96AE-42A35CDA2AF2}" dt="2025-01-11T12:04:59.534" v="8528" actId="14100"/>
          <ac:spMkLst>
            <pc:docMk/>
            <pc:sldMk cId="1547400550" sldId="311"/>
            <ac:spMk id="28" creationId="{7C977843-B159-B253-2AF6-072BC9387039}"/>
          </ac:spMkLst>
        </pc:spChg>
        <pc:spChg chg="mod">
          <ac:chgData name="Mashiour Rahman" userId="7490e89d-d9ae-4193-b86a-11379f02786a" providerId="ADAL" clId="{D60B4D3D-4CF6-4200-96AE-42A35CDA2AF2}" dt="2025-01-11T11:28:50.743" v="8421" actId="1076"/>
          <ac:spMkLst>
            <pc:docMk/>
            <pc:sldMk cId="1547400550" sldId="311"/>
            <ac:spMk id="30" creationId="{4F27F933-AD32-AD11-9E0D-B28AD2C7DE21}"/>
          </ac:spMkLst>
        </pc:spChg>
        <pc:spChg chg="mod">
          <ac:chgData name="Mashiour Rahman" userId="7490e89d-d9ae-4193-b86a-11379f02786a" providerId="ADAL" clId="{D60B4D3D-4CF6-4200-96AE-42A35CDA2AF2}" dt="2025-01-11T10:37:09.825" v="7993" actId="1076"/>
          <ac:spMkLst>
            <pc:docMk/>
            <pc:sldMk cId="1547400550" sldId="311"/>
            <ac:spMk id="31" creationId="{88963462-91DB-58A3-B05F-5168F15EAA2C}"/>
          </ac:spMkLst>
        </pc:spChg>
        <pc:spChg chg="mod">
          <ac:chgData name="Mashiour Rahman" userId="7490e89d-d9ae-4193-b86a-11379f02786a" providerId="ADAL" clId="{D60B4D3D-4CF6-4200-96AE-42A35CDA2AF2}" dt="2025-01-11T10:37:09.825" v="7993" actId="1076"/>
          <ac:spMkLst>
            <pc:docMk/>
            <pc:sldMk cId="1547400550" sldId="311"/>
            <ac:spMk id="32" creationId="{5D74C201-8E75-17F9-A553-FA8F44290156}"/>
          </ac:spMkLst>
        </pc:spChg>
        <pc:spChg chg="mod">
          <ac:chgData name="Mashiour Rahman" userId="7490e89d-d9ae-4193-b86a-11379f02786a" providerId="ADAL" clId="{D60B4D3D-4CF6-4200-96AE-42A35CDA2AF2}" dt="2025-01-11T10:56:17.235" v="8198" actId="1076"/>
          <ac:spMkLst>
            <pc:docMk/>
            <pc:sldMk cId="1547400550" sldId="311"/>
            <ac:spMk id="33" creationId="{1878989A-31DC-69F1-231B-F781FED618C4}"/>
          </ac:spMkLst>
        </pc:spChg>
        <pc:spChg chg="mod">
          <ac:chgData name="Mashiour Rahman" userId="7490e89d-d9ae-4193-b86a-11379f02786a" providerId="ADAL" clId="{D60B4D3D-4CF6-4200-96AE-42A35CDA2AF2}" dt="2025-01-11T10:56:21.103" v="8199" actId="1076"/>
          <ac:spMkLst>
            <pc:docMk/>
            <pc:sldMk cId="1547400550" sldId="311"/>
            <ac:spMk id="34" creationId="{DFCE7CFB-A90F-2F55-2543-3E285DB9CFA0}"/>
          </ac:spMkLst>
        </pc:spChg>
        <pc:spChg chg="mod">
          <ac:chgData name="Mashiour Rahman" userId="7490e89d-d9ae-4193-b86a-11379f02786a" providerId="ADAL" clId="{D60B4D3D-4CF6-4200-96AE-42A35CDA2AF2}" dt="2025-01-11T10:56:26.711" v="8200" actId="1076"/>
          <ac:spMkLst>
            <pc:docMk/>
            <pc:sldMk cId="1547400550" sldId="311"/>
            <ac:spMk id="35" creationId="{D0880F63-69C5-6946-75EA-C38FEBB34B39}"/>
          </ac:spMkLst>
        </pc:spChg>
        <pc:spChg chg="mod">
          <ac:chgData name="Mashiour Rahman" userId="7490e89d-d9ae-4193-b86a-11379f02786a" providerId="ADAL" clId="{D60B4D3D-4CF6-4200-96AE-42A35CDA2AF2}" dt="2025-01-11T10:57:53.753" v="8205" actId="1076"/>
          <ac:spMkLst>
            <pc:docMk/>
            <pc:sldMk cId="1547400550" sldId="311"/>
            <ac:spMk id="36" creationId="{29AF7C8D-E499-2C72-13DF-3A7E5668CCFA}"/>
          </ac:spMkLst>
        </pc:spChg>
        <pc:spChg chg="mod">
          <ac:chgData name="Mashiour Rahman" userId="7490e89d-d9ae-4193-b86a-11379f02786a" providerId="ADAL" clId="{D60B4D3D-4CF6-4200-96AE-42A35CDA2AF2}" dt="2025-01-11T10:37:09.825" v="7993" actId="1076"/>
          <ac:spMkLst>
            <pc:docMk/>
            <pc:sldMk cId="1547400550" sldId="311"/>
            <ac:spMk id="37" creationId="{EBC54C68-BC39-D218-4C6C-F3F59CAB82D0}"/>
          </ac:spMkLst>
        </pc:spChg>
        <pc:spChg chg="mod">
          <ac:chgData name="Mashiour Rahman" userId="7490e89d-d9ae-4193-b86a-11379f02786a" providerId="ADAL" clId="{D60B4D3D-4CF6-4200-96AE-42A35CDA2AF2}" dt="2025-01-11T10:57:57.866" v="8206" actId="1076"/>
          <ac:spMkLst>
            <pc:docMk/>
            <pc:sldMk cId="1547400550" sldId="311"/>
            <ac:spMk id="38" creationId="{2703E62B-CC37-2B88-9231-B85E50758364}"/>
          </ac:spMkLst>
        </pc:spChg>
        <pc:spChg chg="mod">
          <ac:chgData name="Mashiour Rahman" userId="7490e89d-d9ae-4193-b86a-11379f02786a" providerId="ADAL" clId="{D60B4D3D-4CF6-4200-96AE-42A35CDA2AF2}" dt="2025-01-11T10:37:09.825" v="7993" actId="1076"/>
          <ac:spMkLst>
            <pc:docMk/>
            <pc:sldMk cId="1547400550" sldId="311"/>
            <ac:spMk id="39" creationId="{84A5EDB0-85AF-F18E-78B8-A5DD67F810D9}"/>
          </ac:spMkLst>
        </pc:spChg>
        <pc:spChg chg="mod">
          <ac:chgData name="Mashiour Rahman" userId="7490e89d-d9ae-4193-b86a-11379f02786a" providerId="ADAL" clId="{D60B4D3D-4CF6-4200-96AE-42A35CDA2AF2}" dt="2025-01-11T10:58:41.634" v="8209" actId="1076"/>
          <ac:spMkLst>
            <pc:docMk/>
            <pc:sldMk cId="1547400550" sldId="311"/>
            <ac:spMk id="40" creationId="{0E8C3038-55CF-1D8C-827A-9B02B44710D2}"/>
          </ac:spMkLst>
        </pc:spChg>
        <pc:spChg chg="mod">
          <ac:chgData name="Mashiour Rahman" userId="7490e89d-d9ae-4193-b86a-11379f02786a" providerId="ADAL" clId="{D60B4D3D-4CF6-4200-96AE-42A35CDA2AF2}" dt="2025-01-11T10:37:09.825" v="7993" actId="1076"/>
          <ac:spMkLst>
            <pc:docMk/>
            <pc:sldMk cId="1547400550" sldId="311"/>
            <ac:spMk id="41" creationId="{35356DDF-A5E2-D8F4-A301-3CF6A4B70BF0}"/>
          </ac:spMkLst>
        </pc:spChg>
        <pc:spChg chg="mod">
          <ac:chgData name="Mashiour Rahman" userId="7490e89d-d9ae-4193-b86a-11379f02786a" providerId="ADAL" clId="{D60B4D3D-4CF6-4200-96AE-42A35CDA2AF2}" dt="2025-01-11T10:58:37.925" v="8208" actId="1076"/>
          <ac:spMkLst>
            <pc:docMk/>
            <pc:sldMk cId="1547400550" sldId="311"/>
            <ac:spMk id="42" creationId="{91AC5365-4B49-AAB9-6294-F05E37209330}"/>
          </ac:spMkLst>
        </pc:spChg>
        <pc:spChg chg="mod">
          <ac:chgData name="Mashiour Rahman" userId="7490e89d-d9ae-4193-b86a-11379f02786a" providerId="ADAL" clId="{D60B4D3D-4CF6-4200-96AE-42A35CDA2AF2}" dt="2025-01-11T10:56:50.530" v="8203" actId="1076"/>
          <ac:spMkLst>
            <pc:docMk/>
            <pc:sldMk cId="1547400550" sldId="311"/>
            <ac:spMk id="43" creationId="{5E1BABE2-17E3-4AFF-3CBB-EA2836B6F2F7}"/>
          </ac:spMkLst>
        </pc:spChg>
        <pc:spChg chg="mod">
          <ac:chgData name="Mashiour Rahman" userId="7490e89d-d9ae-4193-b86a-11379f02786a" providerId="ADAL" clId="{D60B4D3D-4CF6-4200-96AE-42A35CDA2AF2}" dt="2025-01-11T10:37:09.825" v="7993" actId="1076"/>
          <ac:spMkLst>
            <pc:docMk/>
            <pc:sldMk cId="1547400550" sldId="311"/>
            <ac:spMk id="44" creationId="{81C7A6FA-C65D-9255-BFBE-EEF041886FB2}"/>
          </ac:spMkLst>
        </pc:spChg>
        <pc:spChg chg="mod">
          <ac:chgData name="Mashiour Rahman" userId="7490e89d-d9ae-4193-b86a-11379f02786a" providerId="ADAL" clId="{D60B4D3D-4CF6-4200-96AE-42A35CDA2AF2}" dt="2025-01-11T10:56:45.756" v="8202" actId="1076"/>
          <ac:spMkLst>
            <pc:docMk/>
            <pc:sldMk cId="1547400550" sldId="311"/>
            <ac:spMk id="45" creationId="{8879CAE7-36F3-BF6F-2726-6493303E280D}"/>
          </ac:spMkLst>
        </pc:spChg>
        <pc:spChg chg="mod">
          <ac:chgData name="Mashiour Rahman" userId="7490e89d-d9ae-4193-b86a-11379f02786a" providerId="ADAL" clId="{D60B4D3D-4CF6-4200-96AE-42A35CDA2AF2}" dt="2025-01-11T10:37:09.825" v="7993" actId="1076"/>
          <ac:spMkLst>
            <pc:docMk/>
            <pc:sldMk cId="1547400550" sldId="311"/>
            <ac:spMk id="46" creationId="{5D538399-1C30-9D3A-0234-A6E4565DC303}"/>
          </ac:spMkLst>
        </pc:spChg>
        <pc:spChg chg="mod">
          <ac:chgData name="Mashiour Rahman" userId="7490e89d-d9ae-4193-b86a-11379f02786a" providerId="ADAL" clId="{D60B4D3D-4CF6-4200-96AE-42A35CDA2AF2}" dt="2025-01-11T10:34:48.879" v="7980" actId="1076"/>
          <ac:spMkLst>
            <pc:docMk/>
            <pc:sldMk cId="1547400550" sldId="311"/>
            <ac:spMk id="47" creationId="{A59AB7CF-D554-507E-101D-E38B5A421BB3}"/>
          </ac:spMkLst>
        </pc:spChg>
        <pc:graphicFrameChg chg="add mod ord modGraphic">
          <ac:chgData name="Mashiour Rahman" userId="7490e89d-d9ae-4193-b86a-11379f02786a" providerId="ADAL" clId="{D60B4D3D-4CF6-4200-96AE-42A35CDA2AF2}" dt="2025-01-11T12:03:57.236" v="8507" actId="1035"/>
          <ac:graphicFrameMkLst>
            <pc:docMk/>
            <pc:sldMk cId="1547400550" sldId="311"/>
            <ac:graphicFrameMk id="3" creationId="{50A2F51D-C1A4-79AA-0D1C-E5DCD22BF57B}"/>
          </ac:graphicFrameMkLst>
        </pc:graphicFrameChg>
        <pc:graphicFrameChg chg="add del mod">
          <ac:chgData name="Mashiour Rahman" userId="7490e89d-d9ae-4193-b86a-11379f02786a" providerId="ADAL" clId="{D60B4D3D-4CF6-4200-96AE-42A35CDA2AF2}" dt="2025-01-11T10:34:21.071" v="7977" actId="478"/>
          <ac:graphicFrameMkLst>
            <pc:docMk/>
            <pc:sldMk cId="1547400550" sldId="311"/>
            <ac:graphicFrameMk id="4" creationId="{84003911-3E74-FFBD-A058-8EC0B11829A9}"/>
          </ac:graphicFrameMkLst>
        </pc:graphicFrameChg>
        <pc:graphicFrameChg chg="add mod modGraphic">
          <ac:chgData name="Mashiour Rahman" userId="7490e89d-d9ae-4193-b86a-11379f02786a" providerId="ADAL" clId="{D60B4D3D-4CF6-4200-96AE-42A35CDA2AF2}" dt="2025-01-11T12:04:45.178" v="8527" actId="20577"/>
          <ac:graphicFrameMkLst>
            <pc:docMk/>
            <pc:sldMk cId="1547400550" sldId="311"/>
            <ac:graphicFrameMk id="9" creationId="{D2248EC6-16B6-50D9-148D-538934EF658A}"/>
          </ac:graphicFrameMkLst>
        </pc:graphicFrameChg>
        <pc:graphicFrameChg chg="mod">
          <ac:chgData name="Mashiour Rahman" userId="7490e89d-d9ae-4193-b86a-11379f02786a" providerId="ADAL" clId="{D60B4D3D-4CF6-4200-96AE-42A35CDA2AF2}" dt="2025-01-11T10:31:31.768" v="7942" actId="1037"/>
          <ac:graphicFrameMkLst>
            <pc:docMk/>
            <pc:sldMk cId="1547400550" sldId="311"/>
            <ac:graphicFrameMk id="16" creationId="{413140C0-D7AB-AE75-BFD5-F8904C9E8934}"/>
          </ac:graphicFrameMkLst>
        </pc:graphicFrameChg>
        <pc:graphicFrameChg chg="del mod">
          <ac:chgData name="Mashiour Rahman" userId="7490e89d-d9ae-4193-b86a-11379f02786a" providerId="ADAL" clId="{D60B4D3D-4CF6-4200-96AE-42A35CDA2AF2}" dt="2025-01-11T10:50:00.937" v="8172" actId="478"/>
          <ac:graphicFrameMkLst>
            <pc:docMk/>
            <pc:sldMk cId="1547400550" sldId="311"/>
            <ac:graphicFrameMk id="18" creationId="{5D0AC46F-7B26-DC57-07E8-51BC27A97A23}"/>
          </ac:graphicFrameMkLst>
        </pc:graphicFrameChg>
        <pc:graphicFrameChg chg="mod">
          <ac:chgData name="Mashiour Rahman" userId="7490e89d-d9ae-4193-b86a-11379f02786a" providerId="ADAL" clId="{D60B4D3D-4CF6-4200-96AE-42A35CDA2AF2}" dt="2025-01-11T11:28:34.214" v="8418" actId="1076"/>
          <ac:graphicFrameMkLst>
            <pc:docMk/>
            <pc:sldMk cId="1547400550" sldId="311"/>
            <ac:graphicFrameMk id="29" creationId="{603847BC-5F42-2B70-C640-6740B92B9B61}"/>
          </ac:graphicFrameMkLst>
        </pc:graphicFrameChg>
        <pc:graphicFrameChg chg="mod">
          <ac:chgData name="Mashiour Rahman" userId="7490e89d-d9ae-4193-b86a-11379f02786a" providerId="ADAL" clId="{D60B4D3D-4CF6-4200-96AE-42A35CDA2AF2}" dt="2025-01-11T11:22:16.765" v="8270" actId="1076"/>
          <ac:graphicFrameMkLst>
            <pc:docMk/>
            <pc:sldMk cId="1547400550" sldId="311"/>
            <ac:graphicFrameMk id="48" creationId="{E9385CFD-A6EB-3215-6A37-20547BCCEC82}"/>
          </ac:graphicFrameMkLst>
        </pc:graphicFrameChg>
        <pc:graphicFrameChg chg="mod modGraphic">
          <ac:chgData name="Mashiour Rahman" userId="7490e89d-d9ae-4193-b86a-11379f02786a" providerId="ADAL" clId="{D60B4D3D-4CF6-4200-96AE-42A35CDA2AF2}" dt="2025-01-11T12:03:57.236" v="8507" actId="1035"/>
          <ac:graphicFrameMkLst>
            <pc:docMk/>
            <pc:sldMk cId="1547400550" sldId="311"/>
            <ac:graphicFrameMk id="49" creationId="{7FD3A315-6ED5-4F10-6FC6-0FE6A977307F}"/>
          </ac:graphicFrameMkLst>
        </pc:graphicFrameChg>
        <pc:graphicFrameChg chg="mod">
          <ac:chgData name="Mashiour Rahman" userId="7490e89d-d9ae-4193-b86a-11379f02786a" providerId="ADAL" clId="{D60B4D3D-4CF6-4200-96AE-42A35CDA2AF2}" dt="2025-01-11T12:03:57.236" v="8507" actId="1035"/>
          <ac:graphicFrameMkLst>
            <pc:docMk/>
            <pc:sldMk cId="1547400550" sldId="311"/>
            <ac:graphicFrameMk id="50" creationId="{B95997E6-8E49-1493-168B-711FD8E40E56}"/>
          </ac:graphicFrameMkLst>
        </pc:graphicFrameChg>
        <pc:graphicFrameChg chg="mod modGraphic">
          <ac:chgData name="Mashiour Rahman" userId="7490e89d-d9ae-4193-b86a-11379f02786a" providerId="ADAL" clId="{D60B4D3D-4CF6-4200-96AE-42A35CDA2AF2}" dt="2025-01-11T12:03:57.236" v="8507" actId="1035"/>
          <ac:graphicFrameMkLst>
            <pc:docMk/>
            <pc:sldMk cId="1547400550" sldId="311"/>
            <ac:graphicFrameMk id="51" creationId="{CCBFD9C9-7424-D1FD-67EB-9AED38B632E2}"/>
          </ac:graphicFrameMkLst>
        </pc:graphicFrameChg>
        <pc:graphicFrameChg chg="mod modGraphic">
          <ac:chgData name="Mashiour Rahman" userId="7490e89d-d9ae-4193-b86a-11379f02786a" providerId="ADAL" clId="{D60B4D3D-4CF6-4200-96AE-42A35CDA2AF2}" dt="2025-01-11T12:03:57.236" v="8507" actId="1035"/>
          <ac:graphicFrameMkLst>
            <pc:docMk/>
            <pc:sldMk cId="1547400550" sldId="311"/>
            <ac:graphicFrameMk id="52" creationId="{D9C2E323-EE60-A22D-91A8-AB789278F42D}"/>
          </ac:graphicFrameMkLst>
        </pc:graphicFrameChg>
        <pc:graphicFrameChg chg="mod modGraphic">
          <ac:chgData name="Mashiour Rahman" userId="7490e89d-d9ae-4193-b86a-11379f02786a" providerId="ADAL" clId="{D60B4D3D-4CF6-4200-96AE-42A35CDA2AF2}" dt="2025-01-11T12:03:57.236" v="8507" actId="1035"/>
          <ac:graphicFrameMkLst>
            <pc:docMk/>
            <pc:sldMk cId="1547400550" sldId="311"/>
            <ac:graphicFrameMk id="53" creationId="{173ACF85-9663-8314-3D34-6AC37912359F}"/>
          </ac:graphicFrameMkLst>
        </pc:graphicFrameChg>
        <pc:graphicFrameChg chg="mod modGraphic">
          <ac:chgData name="Mashiour Rahman" userId="7490e89d-d9ae-4193-b86a-11379f02786a" providerId="ADAL" clId="{D60B4D3D-4CF6-4200-96AE-42A35CDA2AF2}" dt="2025-01-11T12:03:57.236" v="8507" actId="1035"/>
          <ac:graphicFrameMkLst>
            <pc:docMk/>
            <pc:sldMk cId="1547400550" sldId="311"/>
            <ac:graphicFrameMk id="54" creationId="{F80AC0FE-C22E-8E1B-4C61-38049F3D82E8}"/>
          </ac:graphicFrameMkLst>
        </pc:graphicFrameChg>
        <pc:graphicFrameChg chg="mod modGraphic">
          <ac:chgData name="Mashiour Rahman" userId="7490e89d-d9ae-4193-b86a-11379f02786a" providerId="ADAL" clId="{D60B4D3D-4CF6-4200-96AE-42A35CDA2AF2}" dt="2025-01-11T12:03:57.236" v="8507" actId="1035"/>
          <ac:graphicFrameMkLst>
            <pc:docMk/>
            <pc:sldMk cId="1547400550" sldId="311"/>
            <ac:graphicFrameMk id="55" creationId="{0D6B8F99-4329-1FAA-D27F-AB8DDA8108C6}"/>
          </ac:graphicFrameMkLst>
        </pc:graphicFrameChg>
        <pc:graphicFrameChg chg="mod modGraphic">
          <ac:chgData name="Mashiour Rahman" userId="7490e89d-d9ae-4193-b86a-11379f02786a" providerId="ADAL" clId="{D60B4D3D-4CF6-4200-96AE-42A35CDA2AF2}" dt="2025-01-11T12:03:57.236" v="8507" actId="1035"/>
          <ac:graphicFrameMkLst>
            <pc:docMk/>
            <pc:sldMk cId="1547400550" sldId="311"/>
            <ac:graphicFrameMk id="56" creationId="{E961BBA1-AEBD-F212-9702-D2F4E893956D}"/>
          </ac:graphicFrameMkLst>
        </pc:graphicFrameChg>
        <pc:graphicFrameChg chg="mod modGraphic">
          <ac:chgData name="Mashiour Rahman" userId="7490e89d-d9ae-4193-b86a-11379f02786a" providerId="ADAL" clId="{D60B4D3D-4CF6-4200-96AE-42A35CDA2AF2}" dt="2025-01-11T12:03:57.236" v="8507" actId="1035"/>
          <ac:graphicFrameMkLst>
            <pc:docMk/>
            <pc:sldMk cId="1547400550" sldId="311"/>
            <ac:graphicFrameMk id="57" creationId="{BE1F5B34-D877-EDDC-C44B-6A049E4F5FA2}"/>
          </ac:graphicFrameMkLst>
        </pc:graphicFrameChg>
        <pc:graphicFrameChg chg="mod">
          <ac:chgData name="Mashiour Rahman" userId="7490e89d-d9ae-4193-b86a-11379f02786a" providerId="ADAL" clId="{D60B4D3D-4CF6-4200-96AE-42A35CDA2AF2}" dt="2025-01-11T11:26:01.202" v="8324" actId="1037"/>
          <ac:graphicFrameMkLst>
            <pc:docMk/>
            <pc:sldMk cId="1547400550" sldId="311"/>
            <ac:graphicFrameMk id="58" creationId="{3856C642-6D98-ACC0-C968-588849D89806}"/>
          </ac:graphicFrameMkLst>
        </pc:graphicFrameChg>
        <pc:graphicFrameChg chg="mod modGraphic">
          <ac:chgData name="Mashiour Rahman" userId="7490e89d-d9ae-4193-b86a-11379f02786a" providerId="ADAL" clId="{D60B4D3D-4CF6-4200-96AE-42A35CDA2AF2}" dt="2025-01-11T11:24:51.374" v="8305" actId="1035"/>
          <ac:graphicFrameMkLst>
            <pc:docMk/>
            <pc:sldMk cId="1547400550" sldId="311"/>
            <ac:graphicFrameMk id="59" creationId="{CEF20279-DBA1-5E4E-568E-AFE0A9314BF3}"/>
          </ac:graphicFrameMkLst>
        </pc:graphicFrameChg>
        <pc:graphicFrameChg chg="mod modGraphic">
          <ac:chgData name="Mashiour Rahman" userId="7490e89d-d9ae-4193-b86a-11379f02786a" providerId="ADAL" clId="{D60B4D3D-4CF6-4200-96AE-42A35CDA2AF2}" dt="2025-01-11T11:26:01.202" v="8324" actId="1037"/>
          <ac:graphicFrameMkLst>
            <pc:docMk/>
            <pc:sldMk cId="1547400550" sldId="311"/>
            <ac:graphicFrameMk id="60" creationId="{20133684-3AB8-912A-8244-A136FD019E57}"/>
          </ac:graphicFrameMkLst>
        </pc:graphicFrameChg>
        <pc:graphicFrameChg chg="mod modGraphic">
          <ac:chgData name="Mashiour Rahman" userId="7490e89d-d9ae-4193-b86a-11379f02786a" providerId="ADAL" clId="{D60B4D3D-4CF6-4200-96AE-42A35CDA2AF2}" dt="2025-01-11T11:24:51.374" v="8305" actId="1035"/>
          <ac:graphicFrameMkLst>
            <pc:docMk/>
            <pc:sldMk cId="1547400550" sldId="311"/>
            <ac:graphicFrameMk id="61" creationId="{998967F1-B206-0BB6-D00C-A73606092EEF}"/>
          </ac:graphicFrameMkLst>
        </pc:graphicFrameChg>
        <pc:graphicFrameChg chg="del">
          <ac:chgData name="Mashiour Rahman" userId="7490e89d-d9ae-4193-b86a-11379f02786a" providerId="ADAL" clId="{D60B4D3D-4CF6-4200-96AE-42A35CDA2AF2}" dt="2025-01-11T10:43:51.565" v="8114" actId="478"/>
          <ac:graphicFrameMkLst>
            <pc:docMk/>
            <pc:sldMk cId="1547400550" sldId="311"/>
            <ac:graphicFrameMk id="62" creationId="{68BB5FC2-2837-67BA-DC2D-37EEC0D890F8}"/>
          </ac:graphicFrameMkLst>
        </pc:graphicFrameChg>
        <pc:graphicFrameChg chg="mod modGraphic">
          <ac:chgData name="Mashiour Rahman" userId="7490e89d-d9ae-4193-b86a-11379f02786a" providerId="ADAL" clId="{D60B4D3D-4CF6-4200-96AE-42A35CDA2AF2}" dt="2025-01-11T11:25:30.521" v="8320" actId="1076"/>
          <ac:graphicFrameMkLst>
            <pc:docMk/>
            <pc:sldMk cId="1547400550" sldId="311"/>
            <ac:graphicFrameMk id="63" creationId="{826AAB2E-DDDD-5C32-E598-B5AD619848F1}"/>
          </ac:graphicFrameMkLst>
        </pc:graphicFrameChg>
        <pc:graphicFrameChg chg="mod modGraphic">
          <ac:chgData name="Mashiour Rahman" userId="7490e89d-d9ae-4193-b86a-11379f02786a" providerId="ADAL" clId="{D60B4D3D-4CF6-4200-96AE-42A35CDA2AF2}" dt="2025-01-11T11:24:51.374" v="8305" actId="1035"/>
          <ac:graphicFrameMkLst>
            <pc:docMk/>
            <pc:sldMk cId="1547400550" sldId="311"/>
            <ac:graphicFrameMk id="64" creationId="{EE232E06-2C0B-46A4-844A-483CA5E16ED6}"/>
          </ac:graphicFrameMkLst>
        </pc:graphicFrameChg>
        <pc:graphicFrameChg chg="mod modGraphic">
          <ac:chgData name="Mashiour Rahman" userId="7490e89d-d9ae-4193-b86a-11379f02786a" providerId="ADAL" clId="{D60B4D3D-4CF6-4200-96AE-42A35CDA2AF2}" dt="2025-01-11T11:25:30.521" v="8320" actId="1076"/>
          <ac:graphicFrameMkLst>
            <pc:docMk/>
            <pc:sldMk cId="1547400550" sldId="311"/>
            <ac:graphicFrameMk id="67" creationId="{86959B5C-EFB8-6251-0C89-F655EE01E6DA}"/>
          </ac:graphicFrameMkLst>
        </pc:graphicFrameChg>
      </pc:sldChg>
      <pc:sldChg chg="addSp modSp new modAnim">
        <pc:chgData name="Mashiour Rahman" userId="7490e89d-d9ae-4193-b86a-11379f02786a" providerId="ADAL" clId="{D60B4D3D-4CF6-4200-96AE-42A35CDA2AF2}" dt="2025-01-11T13:04:47.509" v="8724"/>
        <pc:sldMkLst>
          <pc:docMk/>
          <pc:sldMk cId="3359637055" sldId="312"/>
        </pc:sldMkLst>
        <pc:spChg chg="add mod">
          <ac:chgData name="Mashiour Rahman" userId="7490e89d-d9ae-4193-b86a-11379f02786a" providerId="ADAL" clId="{D60B4D3D-4CF6-4200-96AE-42A35CDA2AF2}" dt="2025-01-11T13:04:47.509" v="8724"/>
          <ac:spMkLst>
            <pc:docMk/>
            <pc:sldMk cId="3359637055" sldId="312"/>
            <ac:spMk id="2" creationId="{DAC20262-7EDC-229D-0B75-E71E218B5415}"/>
          </ac:spMkLst>
        </pc:spChg>
        <pc:spChg chg="add mod">
          <ac:chgData name="Mashiour Rahman" userId="7490e89d-d9ae-4193-b86a-11379f02786a" providerId="ADAL" clId="{D60B4D3D-4CF6-4200-96AE-42A35CDA2AF2}" dt="2025-01-11T13:04:47.509" v="8724"/>
          <ac:spMkLst>
            <pc:docMk/>
            <pc:sldMk cId="3359637055" sldId="312"/>
            <ac:spMk id="3" creationId="{F242600F-9DBC-2EC8-38E7-D99A5FCD28B9}"/>
          </ac:spMkLst>
        </pc:spChg>
        <pc:spChg chg="add mod">
          <ac:chgData name="Mashiour Rahman" userId="7490e89d-d9ae-4193-b86a-11379f02786a" providerId="ADAL" clId="{D60B4D3D-4CF6-4200-96AE-42A35CDA2AF2}" dt="2025-01-11T13:04:47.509" v="8724"/>
          <ac:spMkLst>
            <pc:docMk/>
            <pc:sldMk cId="3359637055" sldId="312"/>
            <ac:spMk id="4" creationId="{1121F439-1C10-DBBB-B059-7E523A3F84E5}"/>
          </ac:spMkLst>
        </pc:spChg>
        <pc:spChg chg="add mod">
          <ac:chgData name="Mashiour Rahman" userId="7490e89d-d9ae-4193-b86a-11379f02786a" providerId="ADAL" clId="{D60B4D3D-4CF6-4200-96AE-42A35CDA2AF2}" dt="2025-01-11T13:04:47.509" v="8724"/>
          <ac:spMkLst>
            <pc:docMk/>
            <pc:sldMk cId="3359637055" sldId="312"/>
            <ac:spMk id="5" creationId="{BCC3EBEF-D009-24D9-D77E-B8C63F5DF30C}"/>
          </ac:spMkLst>
        </pc:spChg>
        <pc:spChg chg="add mod">
          <ac:chgData name="Mashiour Rahman" userId="7490e89d-d9ae-4193-b86a-11379f02786a" providerId="ADAL" clId="{D60B4D3D-4CF6-4200-96AE-42A35CDA2AF2}" dt="2025-01-11T13:04:47.509" v="8724"/>
          <ac:spMkLst>
            <pc:docMk/>
            <pc:sldMk cId="3359637055" sldId="312"/>
            <ac:spMk id="6" creationId="{EEBFEB46-F1B4-010A-173A-589EDFA5BFD7}"/>
          </ac:spMkLst>
        </pc:spChg>
        <pc:spChg chg="add mod">
          <ac:chgData name="Mashiour Rahman" userId="7490e89d-d9ae-4193-b86a-11379f02786a" providerId="ADAL" clId="{D60B4D3D-4CF6-4200-96AE-42A35CDA2AF2}" dt="2025-01-11T13:04:47.509" v="8724"/>
          <ac:spMkLst>
            <pc:docMk/>
            <pc:sldMk cId="3359637055" sldId="312"/>
            <ac:spMk id="7" creationId="{AC1B874B-4BD0-9918-48AE-C390D5F06C01}"/>
          </ac:spMkLst>
        </pc:spChg>
        <pc:spChg chg="add mod">
          <ac:chgData name="Mashiour Rahman" userId="7490e89d-d9ae-4193-b86a-11379f02786a" providerId="ADAL" clId="{D60B4D3D-4CF6-4200-96AE-42A35CDA2AF2}" dt="2025-01-11T13:04:47.509" v="8724"/>
          <ac:spMkLst>
            <pc:docMk/>
            <pc:sldMk cId="3359637055" sldId="312"/>
            <ac:spMk id="8" creationId="{A2F7A5DA-1D17-F2B6-A2B3-70679CAE2E80}"/>
          </ac:spMkLst>
        </pc:spChg>
        <pc:spChg chg="add mod">
          <ac:chgData name="Mashiour Rahman" userId="7490e89d-d9ae-4193-b86a-11379f02786a" providerId="ADAL" clId="{D60B4D3D-4CF6-4200-96AE-42A35CDA2AF2}" dt="2025-01-11T13:04:47.509" v="8724"/>
          <ac:spMkLst>
            <pc:docMk/>
            <pc:sldMk cId="3359637055" sldId="312"/>
            <ac:spMk id="9" creationId="{16795063-B980-CDEB-3FDD-813DB3A54028}"/>
          </ac:spMkLst>
        </pc:spChg>
        <pc:spChg chg="add mod">
          <ac:chgData name="Mashiour Rahman" userId="7490e89d-d9ae-4193-b86a-11379f02786a" providerId="ADAL" clId="{D60B4D3D-4CF6-4200-96AE-42A35CDA2AF2}" dt="2025-01-11T13:04:47.509" v="8724"/>
          <ac:spMkLst>
            <pc:docMk/>
            <pc:sldMk cId="3359637055" sldId="312"/>
            <ac:spMk id="10" creationId="{48925A81-86CA-63B6-68F7-1B8511144E1E}"/>
          </ac:spMkLst>
        </pc:spChg>
        <pc:graphicFrameChg chg="add mod">
          <ac:chgData name="Mashiour Rahman" userId="7490e89d-d9ae-4193-b86a-11379f02786a" providerId="ADAL" clId="{D60B4D3D-4CF6-4200-96AE-42A35CDA2AF2}" dt="2025-01-11T13:04:47.509" v="8724"/>
          <ac:graphicFrameMkLst>
            <pc:docMk/>
            <pc:sldMk cId="3359637055" sldId="312"/>
            <ac:graphicFrameMk id="19" creationId="{7C76A90D-2F8B-0D51-32BA-91A02795EA36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47.509" v="8724"/>
          <ac:graphicFrameMkLst>
            <pc:docMk/>
            <pc:sldMk cId="3359637055" sldId="312"/>
            <ac:graphicFrameMk id="20" creationId="{753A1DEC-9D23-9606-9D56-EA17B170D7E8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47.509" v="8724"/>
          <ac:graphicFrameMkLst>
            <pc:docMk/>
            <pc:sldMk cId="3359637055" sldId="312"/>
            <ac:graphicFrameMk id="21" creationId="{2E4D00F1-8606-21CA-B37C-968FCB0A668C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47.509" v="8724"/>
          <ac:graphicFrameMkLst>
            <pc:docMk/>
            <pc:sldMk cId="3359637055" sldId="312"/>
            <ac:graphicFrameMk id="22" creationId="{78B541E9-B749-82C7-5606-3C5E390C562E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47.509" v="8724"/>
          <ac:graphicFrameMkLst>
            <pc:docMk/>
            <pc:sldMk cId="3359637055" sldId="312"/>
            <ac:graphicFrameMk id="23" creationId="{1D80AC40-9D49-A18B-8E65-C5EC2216D6F7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47.509" v="8724"/>
          <ac:graphicFrameMkLst>
            <pc:docMk/>
            <pc:sldMk cId="3359637055" sldId="312"/>
            <ac:graphicFrameMk id="24" creationId="{B6A270BF-EEAB-B3F6-E6A4-D0D1B9AA4B66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47.509" v="8724"/>
          <ac:graphicFrameMkLst>
            <pc:docMk/>
            <pc:sldMk cId="3359637055" sldId="312"/>
            <ac:graphicFrameMk id="25" creationId="{B4C005AC-B334-8817-7388-1A9E8BE89D7B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47.509" v="8724"/>
          <ac:graphicFrameMkLst>
            <pc:docMk/>
            <pc:sldMk cId="3359637055" sldId="312"/>
            <ac:graphicFrameMk id="26" creationId="{5868A12E-6932-17C2-8A3B-D47DB0B635D0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47.509" v="8724"/>
          <ac:graphicFrameMkLst>
            <pc:docMk/>
            <pc:sldMk cId="3359637055" sldId="312"/>
            <ac:graphicFrameMk id="27" creationId="{0E76AF1F-A947-D2E0-25EC-1164A4DA2D33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47.509" v="8724"/>
          <ac:graphicFrameMkLst>
            <pc:docMk/>
            <pc:sldMk cId="3359637055" sldId="312"/>
            <ac:graphicFrameMk id="28" creationId="{DC8F50DA-313B-2184-7A02-6B1743113970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47.509" v="8724"/>
          <ac:graphicFrameMkLst>
            <pc:docMk/>
            <pc:sldMk cId="3359637055" sldId="312"/>
            <ac:graphicFrameMk id="29" creationId="{D16F9455-32B7-BA78-243C-D566CF59F18C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47.509" v="8724"/>
          <ac:graphicFrameMkLst>
            <pc:docMk/>
            <pc:sldMk cId="3359637055" sldId="312"/>
            <ac:graphicFrameMk id="30" creationId="{636B51A6-882C-B7CF-5DCE-11AE555022F2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47.509" v="8724"/>
          <ac:graphicFrameMkLst>
            <pc:docMk/>
            <pc:sldMk cId="3359637055" sldId="312"/>
            <ac:graphicFrameMk id="31" creationId="{B3C371E6-111B-76B1-9B41-03FF39806075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47.509" v="8724"/>
          <ac:graphicFrameMkLst>
            <pc:docMk/>
            <pc:sldMk cId="3359637055" sldId="312"/>
            <ac:graphicFrameMk id="32" creationId="{C36AD6DB-E60A-D6E7-13CD-C3A247D73CAE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47.509" v="8724"/>
          <ac:graphicFrameMkLst>
            <pc:docMk/>
            <pc:sldMk cId="3359637055" sldId="312"/>
            <ac:graphicFrameMk id="33" creationId="{B3999AFF-8408-0554-24A9-CE1A8BEDEF50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47.509" v="8724"/>
          <ac:graphicFrameMkLst>
            <pc:docMk/>
            <pc:sldMk cId="3359637055" sldId="312"/>
            <ac:graphicFrameMk id="34" creationId="{1B4FCF53-E756-3982-4D86-247E016B3B07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47.509" v="8724"/>
          <ac:graphicFrameMkLst>
            <pc:docMk/>
            <pc:sldMk cId="3359637055" sldId="312"/>
            <ac:graphicFrameMk id="35" creationId="{2CF90CD7-EF95-810C-55CD-E083EC2F1F87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47.509" v="8724"/>
          <ac:graphicFrameMkLst>
            <pc:docMk/>
            <pc:sldMk cId="3359637055" sldId="312"/>
            <ac:graphicFrameMk id="36" creationId="{0852ECD9-9432-1AE3-B7AE-3842E6F433CE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47.509" v="8724"/>
          <ac:graphicFrameMkLst>
            <pc:docMk/>
            <pc:sldMk cId="3359637055" sldId="312"/>
            <ac:graphicFrameMk id="37" creationId="{A9DF065F-19FF-0B6B-AEC4-36089D7F86D0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47.509" v="8724"/>
          <ac:graphicFrameMkLst>
            <pc:docMk/>
            <pc:sldMk cId="3359637055" sldId="312"/>
            <ac:graphicFrameMk id="38" creationId="{86622204-128A-8BA0-2648-BE0CD7C6DAD6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47.509" v="8724"/>
          <ac:graphicFrameMkLst>
            <pc:docMk/>
            <pc:sldMk cId="3359637055" sldId="312"/>
            <ac:graphicFrameMk id="39" creationId="{FF68F926-A633-F426-02F6-047D6218000B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47.509" v="8724"/>
          <ac:graphicFrameMkLst>
            <pc:docMk/>
            <pc:sldMk cId="3359637055" sldId="312"/>
            <ac:graphicFrameMk id="40" creationId="{85611DD1-1E7D-542E-0153-2CC04257E8D6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47.509" v="8724"/>
          <ac:graphicFrameMkLst>
            <pc:docMk/>
            <pc:sldMk cId="3359637055" sldId="312"/>
            <ac:graphicFrameMk id="41" creationId="{5E3EACAE-6301-C5D3-E7F7-453F303FF8A7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47.509" v="8724"/>
          <ac:graphicFrameMkLst>
            <pc:docMk/>
            <pc:sldMk cId="3359637055" sldId="312"/>
            <ac:graphicFrameMk id="42" creationId="{59172338-0D08-7B98-E63C-31432A84E1D6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47.509" v="8724"/>
          <ac:graphicFrameMkLst>
            <pc:docMk/>
            <pc:sldMk cId="3359637055" sldId="312"/>
            <ac:graphicFrameMk id="43" creationId="{CE3C5460-4A32-28A5-B97F-A3360EDA6317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47.509" v="8724"/>
          <ac:graphicFrameMkLst>
            <pc:docMk/>
            <pc:sldMk cId="3359637055" sldId="312"/>
            <ac:graphicFrameMk id="44" creationId="{0F9FA3CC-A98F-3E4A-6A2E-5F310E851132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47.509" v="8724"/>
          <ac:graphicFrameMkLst>
            <pc:docMk/>
            <pc:sldMk cId="3359637055" sldId="312"/>
            <ac:graphicFrameMk id="45" creationId="{11971435-242B-8E45-E63A-E37C2A3E1BF1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47.509" v="8724"/>
          <ac:graphicFrameMkLst>
            <pc:docMk/>
            <pc:sldMk cId="3359637055" sldId="312"/>
            <ac:graphicFrameMk id="46" creationId="{DEEC9EE9-F08D-BEEF-F91D-904CA7EF4613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47.509" v="8724"/>
          <ac:graphicFrameMkLst>
            <pc:docMk/>
            <pc:sldMk cId="3359637055" sldId="312"/>
            <ac:graphicFrameMk id="47" creationId="{06E3AB16-3931-8D4D-B192-DDEB881AB086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47.509" v="8724"/>
          <ac:graphicFrameMkLst>
            <pc:docMk/>
            <pc:sldMk cId="3359637055" sldId="312"/>
            <ac:graphicFrameMk id="48" creationId="{B41C8A04-1483-BBE7-45A3-05F7D20ABE7E}"/>
          </ac:graphicFrameMkLst>
        </pc:graphicFrameChg>
        <pc:graphicFrameChg chg="add mod">
          <ac:chgData name="Mashiour Rahman" userId="7490e89d-d9ae-4193-b86a-11379f02786a" providerId="ADAL" clId="{D60B4D3D-4CF6-4200-96AE-42A35CDA2AF2}" dt="2025-01-11T13:04:47.509" v="8724"/>
          <ac:graphicFrameMkLst>
            <pc:docMk/>
            <pc:sldMk cId="3359637055" sldId="312"/>
            <ac:graphicFrameMk id="49" creationId="{8CAE0208-D7E6-BA4C-A046-221B8482FA17}"/>
          </ac:graphicFrameMkLst>
        </pc:graphicFrameChg>
        <pc:cxnChg chg="add mod">
          <ac:chgData name="Mashiour Rahman" userId="7490e89d-d9ae-4193-b86a-11379f02786a" providerId="ADAL" clId="{D60B4D3D-4CF6-4200-96AE-42A35CDA2AF2}" dt="2025-01-11T13:04:47.509" v="8724"/>
          <ac:cxnSpMkLst>
            <pc:docMk/>
            <pc:sldMk cId="3359637055" sldId="312"/>
            <ac:cxnSpMk id="11" creationId="{A1BE5E54-4192-BC7F-CF88-9C40AFD22718}"/>
          </ac:cxnSpMkLst>
        </pc:cxnChg>
        <pc:cxnChg chg="add mod">
          <ac:chgData name="Mashiour Rahman" userId="7490e89d-d9ae-4193-b86a-11379f02786a" providerId="ADAL" clId="{D60B4D3D-4CF6-4200-96AE-42A35CDA2AF2}" dt="2025-01-11T13:04:47.509" v="8724"/>
          <ac:cxnSpMkLst>
            <pc:docMk/>
            <pc:sldMk cId="3359637055" sldId="312"/>
            <ac:cxnSpMk id="12" creationId="{5A7C09B9-8C0D-9B65-6F02-701B7AC56B22}"/>
          </ac:cxnSpMkLst>
        </pc:cxnChg>
        <pc:cxnChg chg="add mod">
          <ac:chgData name="Mashiour Rahman" userId="7490e89d-d9ae-4193-b86a-11379f02786a" providerId="ADAL" clId="{D60B4D3D-4CF6-4200-96AE-42A35CDA2AF2}" dt="2025-01-11T13:04:47.509" v="8724"/>
          <ac:cxnSpMkLst>
            <pc:docMk/>
            <pc:sldMk cId="3359637055" sldId="312"/>
            <ac:cxnSpMk id="13" creationId="{55A6452C-AFF5-8ADB-C281-755A24E86329}"/>
          </ac:cxnSpMkLst>
        </pc:cxnChg>
        <pc:cxnChg chg="add mod">
          <ac:chgData name="Mashiour Rahman" userId="7490e89d-d9ae-4193-b86a-11379f02786a" providerId="ADAL" clId="{D60B4D3D-4CF6-4200-96AE-42A35CDA2AF2}" dt="2025-01-11T13:04:47.509" v="8724"/>
          <ac:cxnSpMkLst>
            <pc:docMk/>
            <pc:sldMk cId="3359637055" sldId="312"/>
            <ac:cxnSpMk id="14" creationId="{E33AD32D-E2CB-95ED-955C-F02A37FEF2DA}"/>
          </ac:cxnSpMkLst>
        </pc:cxnChg>
        <pc:cxnChg chg="add mod">
          <ac:chgData name="Mashiour Rahman" userId="7490e89d-d9ae-4193-b86a-11379f02786a" providerId="ADAL" clId="{D60B4D3D-4CF6-4200-96AE-42A35CDA2AF2}" dt="2025-01-11T13:04:47.509" v="8724"/>
          <ac:cxnSpMkLst>
            <pc:docMk/>
            <pc:sldMk cId="3359637055" sldId="312"/>
            <ac:cxnSpMk id="15" creationId="{D15A7A5E-3686-ADB0-0519-C484ABFD2A90}"/>
          </ac:cxnSpMkLst>
        </pc:cxnChg>
        <pc:cxnChg chg="add mod">
          <ac:chgData name="Mashiour Rahman" userId="7490e89d-d9ae-4193-b86a-11379f02786a" providerId="ADAL" clId="{D60B4D3D-4CF6-4200-96AE-42A35CDA2AF2}" dt="2025-01-11T13:04:47.509" v="8724"/>
          <ac:cxnSpMkLst>
            <pc:docMk/>
            <pc:sldMk cId="3359637055" sldId="312"/>
            <ac:cxnSpMk id="16" creationId="{EAF259E4-DB98-CB20-DE1B-CDEBDED39496}"/>
          </ac:cxnSpMkLst>
        </pc:cxnChg>
        <pc:cxnChg chg="add mod">
          <ac:chgData name="Mashiour Rahman" userId="7490e89d-d9ae-4193-b86a-11379f02786a" providerId="ADAL" clId="{D60B4D3D-4CF6-4200-96AE-42A35CDA2AF2}" dt="2025-01-11T13:04:47.509" v="8724"/>
          <ac:cxnSpMkLst>
            <pc:docMk/>
            <pc:sldMk cId="3359637055" sldId="312"/>
            <ac:cxnSpMk id="17" creationId="{97F8E99D-CD3D-FF77-715F-1AD4041B924A}"/>
          </ac:cxnSpMkLst>
        </pc:cxnChg>
        <pc:cxnChg chg="add mod">
          <ac:chgData name="Mashiour Rahman" userId="7490e89d-d9ae-4193-b86a-11379f02786a" providerId="ADAL" clId="{D60B4D3D-4CF6-4200-96AE-42A35CDA2AF2}" dt="2025-01-11T13:04:47.509" v="8724"/>
          <ac:cxnSpMkLst>
            <pc:docMk/>
            <pc:sldMk cId="3359637055" sldId="312"/>
            <ac:cxnSpMk id="18" creationId="{FD9F2408-30DE-B6B2-DFEA-1C7BA2D1CF70}"/>
          </ac:cxnSpMkLst>
        </pc:cxnChg>
      </pc:sldChg>
    </pc:docChg>
  </pc:docChgLst>
  <pc:docChgLst>
    <pc:chgData name="Mashiour Rahman" userId="7490e89d-d9ae-4193-b86a-11379f02786a" providerId="ADAL" clId="{CD977012-8747-4AF5-A91A-602F0FA74398}"/>
    <pc:docChg chg="undo custSel addSld delSld modSld">
      <pc:chgData name="Mashiour Rahman" userId="7490e89d-d9ae-4193-b86a-11379f02786a" providerId="ADAL" clId="{CD977012-8747-4AF5-A91A-602F0FA74398}" dt="2025-01-08T17:34:32.291" v="1881" actId="20577"/>
      <pc:docMkLst>
        <pc:docMk/>
      </pc:docMkLst>
      <pc:sldChg chg="modSp mod">
        <pc:chgData name="Mashiour Rahman" userId="7490e89d-d9ae-4193-b86a-11379f02786a" providerId="ADAL" clId="{CD977012-8747-4AF5-A91A-602F0FA74398}" dt="2024-12-29T03:10:47.095" v="9" actId="20577"/>
        <pc:sldMkLst>
          <pc:docMk/>
          <pc:sldMk cId="700707328" sldId="256"/>
        </pc:sldMkLst>
        <pc:graphicFrameChg chg="mod modGraphic">
          <ac:chgData name="Mashiour Rahman" userId="7490e89d-d9ae-4193-b86a-11379f02786a" providerId="ADAL" clId="{CD977012-8747-4AF5-A91A-602F0FA74398}" dt="2024-12-29T03:10:47.095" v="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ashiour Rahman" userId="7490e89d-d9ae-4193-b86a-11379f02786a" providerId="ADAL" clId="{CD977012-8747-4AF5-A91A-602F0FA74398}" dt="2024-12-29T03:17:02.404" v="13"/>
        <pc:sldMkLst>
          <pc:docMk/>
          <pc:sldMk cId="1054030512" sldId="280"/>
        </pc:sldMkLst>
      </pc:sldChg>
      <pc:sldChg chg="del">
        <pc:chgData name="Mashiour Rahman" userId="7490e89d-d9ae-4193-b86a-11379f02786a" providerId="ADAL" clId="{CD977012-8747-4AF5-A91A-602F0FA74398}" dt="2024-12-29T03:17:08.545" v="14" actId="47"/>
        <pc:sldMkLst>
          <pc:docMk/>
          <pc:sldMk cId="3095823597" sldId="282"/>
        </pc:sldMkLst>
      </pc:sldChg>
      <pc:sldChg chg="modSp mod modAnim">
        <pc:chgData name="Mashiour Rahman" userId="7490e89d-d9ae-4193-b86a-11379f02786a" providerId="ADAL" clId="{CD977012-8747-4AF5-A91A-602F0FA74398}" dt="2024-12-29T03:29:21.147" v="369"/>
        <pc:sldMkLst>
          <pc:docMk/>
          <pc:sldMk cId="3095823597" sldId="283"/>
        </pc:sldMkLst>
      </pc:sldChg>
      <pc:sldChg chg="modSp mod">
        <pc:chgData name="Mashiour Rahman" userId="7490e89d-d9ae-4193-b86a-11379f02786a" providerId="ADAL" clId="{CD977012-8747-4AF5-A91A-602F0FA74398}" dt="2024-12-29T14:53:42.610" v="508" actId="1037"/>
        <pc:sldMkLst>
          <pc:docMk/>
          <pc:sldMk cId="4008030517" sldId="284"/>
        </pc:sldMkLst>
      </pc:sldChg>
      <pc:sldChg chg="modSp mod modAnim">
        <pc:chgData name="Mashiour Rahman" userId="7490e89d-d9ae-4193-b86a-11379f02786a" providerId="ADAL" clId="{CD977012-8747-4AF5-A91A-602F0FA74398}" dt="2024-12-30T16:30:32.477" v="600" actId="1035"/>
        <pc:sldMkLst>
          <pc:docMk/>
          <pc:sldMk cId="969651946" sldId="285"/>
        </pc:sldMkLst>
      </pc:sldChg>
      <pc:sldChg chg="modAnim">
        <pc:chgData name="Mashiour Rahman" userId="7490e89d-d9ae-4193-b86a-11379f02786a" providerId="ADAL" clId="{CD977012-8747-4AF5-A91A-602F0FA74398}" dt="2024-12-29T03:38:37.718" v="428"/>
        <pc:sldMkLst>
          <pc:docMk/>
          <pc:sldMk cId="1019817598" sldId="286"/>
        </pc:sldMkLst>
      </pc:sldChg>
      <pc:sldChg chg="modSp mod">
        <pc:chgData name="Mashiour Rahman" userId="7490e89d-d9ae-4193-b86a-11379f02786a" providerId="ADAL" clId="{CD977012-8747-4AF5-A91A-602F0FA74398}" dt="2024-12-29T03:38:09.512" v="426" actId="207"/>
        <pc:sldMkLst>
          <pc:docMk/>
          <pc:sldMk cId="2313282283" sldId="287"/>
        </pc:sldMkLst>
      </pc:sldChg>
      <pc:sldChg chg="modSp mod">
        <pc:chgData name="Mashiour Rahman" userId="7490e89d-d9ae-4193-b86a-11379f02786a" providerId="ADAL" clId="{CD977012-8747-4AF5-A91A-602F0FA74398}" dt="2024-12-29T14:55:05.345" v="509" actId="1076"/>
        <pc:sldMkLst>
          <pc:docMk/>
          <pc:sldMk cId="381270877" sldId="288"/>
        </pc:sldMkLst>
      </pc:sldChg>
      <pc:sldChg chg="addSp modSp mod modAnim">
        <pc:chgData name="Mashiour Rahman" userId="7490e89d-d9ae-4193-b86a-11379f02786a" providerId="ADAL" clId="{CD977012-8747-4AF5-A91A-602F0FA74398}" dt="2024-12-30T17:16:33.707" v="730"/>
        <pc:sldMkLst>
          <pc:docMk/>
          <pc:sldMk cId="2571131160" sldId="291"/>
        </pc:sldMkLst>
      </pc:sldChg>
      <pc:sldChg chg="addSp delSp modSp new mod modAnim">
        <pc:chgData name="Mashiour Rahman" userId="7490e89d-d9ae-4193-b86a-11379f02786a" providerId="ADAL" clId="{CD977012-8747-4AF5-A91A-602F0FA74398}" dt="2025-01-08T16:11:33.665" v="1197" actId="1036"/>
        <pc:sldMkLst>
          <pc:docMk/>
          <pc:sldMk cId="3522292813" sldId="301"/>
        </pc:sldMkLst>
        <pc:spChg chg="add mod">
          <ac:chgData name="Mashiour Rahman" userId="7490e89d-d9ae-4193-b86a-11379f02786a" providerId="ADAL" clId="{CD977012-8747-4AF5-A91A-602F0FA74398}" dt="2025-01-08T15:55:29.920" v="1115" actId="207"/>
          <ac:spMkLst>
            <pc:docMk/>
            <pc:sldMk cId="3522292813" sldId="301"/>
            <ac:spMk id="2" creationId="{0A485672-0A04-2E5F-F9C8-96D1B5BF6DB7}"/>
          </ac:spMkLst>
        </pc:spChg>
        <pc:spChg chg="add mod">
          <ac:chgData name="Mashiour Rahman" userId="7490e89d-d9ae-4193-b86a-11379f02786a" providerId="ADAL" clId="{CD977012-8747-4AF5-A91A-602F0FA74398}" dt="2025-01-08T15:55:29.920" v="1115" actId="207"/>
          <ac:spMkLst>
            <pc:docMk/>
            <pc:sldMk cId="3522292813" sldId="301"/>
            <ac:spMk id="3" creationId="{35E1A3D7-2D60-1021-58C7-B3E23E7999E6}"/>
          </ac:spMkLst>
        </pc:spChg>
        <pc:spChg chg="add mod">
          <ac:chgData name="Mashiour Rahman" userId="7490e89d-d9ae-4193-b86a-11379f02786a" providerId="ADAL" clId="{CD977012-8747-4AF5-A91A-602F0FA74398}" dt="2025-01-08T15:55:29.920" v="1115" actId="207"/>
          <ac:spMkLst>
            <pc:docMk/>
            <pc:sldMk cId="3522292813" sldId="301"/>
            <ac:spMk id="4" creationId="{C2E91744-D645-EBB7-5CCA-DBCC3D2FE731}"/>
          </ac:spMkLst>
        </pc:spChg>
        <pc:spChg chg="add mod">
          <ac:chgData name="Mashiour Rahman" userId="7490e89d-d9ae-4193-b86a-11379f02786a" providerId="ADAL" clId="{CD977012-8747-4AF5-A91A-602F0FA74398}" dt="2025-01-08T15:43:15.990" v="802" actId="20577"/>
          <ac:spMkLst>
            <pc:docMk/>
            <pc:sldMk cId="3522292813" sldId="301"/>
            <ac:spMk id="5" creationId="{A6758D12-A201-9079-69EC-90B58A3CCB12}"/>
          </ac:spMkLst>
        </pc:spChg>
        <pc:spChg chg="add mod">
          <ac:chgData name="Mashiour Rahman" userId="7490e89d-d9ae-4193-b86a-11379f02786a" providerId="ADAL" clId="{CD977012-8747-4AF5-A91A-602F0FA74398}" dt="2025-01-08T15:43:12.046" v="801" actId="20577"/>
          <ac:spMkLst>
            <pc:docMk/>
            <pc:sldMk cId="3522292813" sldId="301"/>
            <ac:spMk id="6" creationId="{8FF8DD61-E1AA-99A1-630D-7DB16D03155C}"/>
          </ac:spMkLst>
        </pc:spChg>
        <pc:spChg chg="add mod">
          <ac:chgData name="Mashiour Rahman" userId="7490e89d-d9ae-4193-b86a-11379f02786a" providerId="ADAL" clId="{CD977012-8747-4AF5-A91A-602F0FA74398}" dt="2025-01-08T15:43:02.002" v="799" actId="20577"/>
          <ac:spMkLst>
            <pc:docMk/>
            <pc:sldMk cId="3522292813" sldId="301"/>
            <ac:spMk id="7" creationId="{75892F5A-8128-99F1-BEE6-AA8D987A4ECA}"/>
          </ac:spMkLst>
        </pc:spChg>
        <pc:spChg chg="add mod">
          <ac:chgData name="Mashiour Rahman" userId="7490e89d-d9ae-4193-b86a-11379f02786a" providerId="ADAL" clId="{CD977012-8747-4AF5-A91A-602F0FA74398}" dt="2025-01-08T15:55:29.920" v="1115" actId="207"/>
          <ac:spMkLst>
            <pc:docMk/>
            <pc:sldMk cId="3522292813" sldId="301"/>
            <ac:spMk id="8" creationId="{8217BBD4-5077-5C4A-382D-215B651E120A}"/>
          </ac:spMkLst>
        </pc:spChg>
        <pc:spChg chg="add mod">
          <ac:chgData name="Mashiour Rahman" userId="7490e89d-d9ae-4193-b86a-11379f02786a" providerId="ADAL" clId="{CD977012-8747-4AF5-A91A-602F0FA74398}" dt="2025-01-08T15:42:24.667" v="797" actId="20577"/>
          <ac:spMkLst>
            <pc:docMk/>
            <pc:sldMk cId="3522292813" sldId="301"/>
            <ac:spMk id="9" creationId="{00FAA5E2-15E3-7391-6516-4836FE3A7C96}"/>
          </ac:spMkLst>
        </pc:spChg>
        <pc:spChg chg="add mod">
          <ac:chgData name="Mashiour Rahman" userId="7490e89d-d9ae-4193-b86a-11379f02786a" providerId="ADAL" clId="{CD977012-8747-4AF5-A91A-602F0FA74398}" dt="2025-01-08T15:41:59.352" v="790" actId="20577"/>
          <ac:spMkLst>
            <pc:docMk/>
            <pc:sldMk cId="3522292813" sldId="301"/>
            <ac:spMk id="10" creationId="{DAA9F4D6-7CDD-E1B4-D8B0-D71502EE4058}"/>
          </ac:spMkLst>
        </pc:spChg>
        <pc:spChg chg="add mod">
          <ac:chgData name="Mashiour Rahman" userId="7490e89d-d9ae-4193-b86a-11379f02786a" providerId="ADAL" clId="{CD977012-8747-4AF5-A91A-602F0FA74398}" dt="2025-01-08T16:11:33.665" v="1197" actId="1036"/>
          <ac:spMkLst>
            <pc:docMk/>
            <pc:sldMk cId="3522292813" sldId="301"/>
            <ac:spMk id="34" creationId="{6C502BD2-1867-6354-9FD5-6C08B23FA033}"/>
          </ac:spMkLst>
        </pc:spChg>
        <pc:cxnChg chg="add">
          <ac:chgData name="Mashiour Rahman" userId="7490e89d-d9ae-4193-b86a-11379f02786a" providerId="ADAL" clId="{CD977012-8747-4AF5-A91A-602F0FA74398}" dt="2025-01-08T15:38:40.731" v="751" actId="11529"/>
          <ac:cxnSpMkLst>
            <pc:docMk/>
            <pc:sldMk cId="3522292813" sldId="301"/>
            <ac:cxnSpMk id="12" creationId="{D1CE6999-B6D9-125C-AA97-2C3D3840F4C0}"/>
          </ac:cxnSpMkLst>
        </pc:cxnChg>
        <pc:cxnChg chg="add mod">
          <ac:chgData name="Mashiour Rahman" userId="7490e89d-d9ae-4193-b86a-11379f02786a" providerId="ADAL" clId="{CD977012-8747-4AF5-A91A-602F0FA74398}" dt="2025-01-08T15:39:46.471" v="773" actId="14100"/>
          <ac:cxnSpMkLst>
            <pc:docMk/>
            <pc:sldMk cId="3522292813" sldId="301"/>
            <ac:cxnSpMk id="13" creationId="{01A3C98E-9D38-F480-8184-A7D8D1B0F70B}"/>
          </ac:cxnSpMkLst>
        </pc:cxnChg>
        <pc:cxnChg chg="add mod">
          <ac:chgData name="Mashiour Rahman" userId="7490e89d-d9ae-4193-b86a-11379f02786a" providerId="ADAL" clId="{CD977012-8747-4AF5-A91A-602F0FA74398}" dt="2025-01-08T15:39:38.440" v="771" actId="14100"/>
          <ac:cxnSpMkLst>
            <pc:docMk/>
            <pc:sldMk cId="3522292813" sldId="301"/>
            <ac:cxnSpMk id="14" creationId="{A615D209-DB52-32F4-DCEE-1E11DB581CE5}"/>
          </ac:cxnSpMkLst>
        </pc:cxnChg>
        <pc:cxnChg chg="add mod">
          <ac:chgData name="Mashiour Rahman" userId="7490e89d-d9ae-4193-b86a-11379f02786a" providerId="ADAL" clId="{CD977012-8747-4AF5-A91A-602F0FA74398}" dt="2025-01-08T15:39:33.164" v="769" actId="14100"/>
          <ac:cxnSpMkLst>
            <pc:docMk/>
            <pc:sldMk cId="3522292813" sldId="301"/>
            <ac:cxnSpMk id="15" creationId="{473F90AB-315B-0CDE-9D75-4F6B83047300}"/>
          </ac:cxnSpMkLst>
        </pc:cxnChg>
        <pc:cxnChg chg="add mod">
          <ac:chgData name="Mashiour Rahman" userId="7490e89d-d9ae-4193-b86a-11379f02786a" providerId="ADAL" clId="{CD977012-8747-4AF5-A91A-602F0FA74398}" dt="2025-01-08T15:39:26.355" v="767" actId="14100"/>
          <ac:cxnSpMkLst>
            <pc:docMk/>
            <pc:sldMk cId="3522292813" sldId="301"/>
            <ac:cxnSpMk id="16" creationId="{1470131C-37BF-771F-82D7-312D46452C86}"/>
          </ac:cxnSpMkLst>
        </pc:cxnChg>
        <pc:cxnChg chg="add mod">
          <ac:chgData name="Mashiour Rahman" userId="7490e89d-d9ae-4193-b86a-11379f02786a" providerId="ADAL" clId="{CD977012-8747-4AF5-A91A-602F0FA74398}" dt="2025-01-08T15:39:18.145" v="764" actId="14100"/>
          <ac:cxnSpMkLst>
            <pc:docMk/>
            <pc:sldMk cId="3522292813" sldId="301"/>
            <ac:cxnSpMk id="17" creationId="{2742498B-FA20-0760-41D4-1C3146F7CBB3}"/>
          </ac:cxnSpMkLst>
        </pc:cxnChg>
        <pc:cxnChg chg="add mod">
          <ac:chgData name="Mashiour Rahman" userId="7490e89d-d9ae-4193-b86a-11379f02786a" providerId="ADAL" clId="{CD977012-8747-4AF5-A91A-602F0FA74398}" dt="2025-01-08T15:39:12.860" v="762" actId="14100"/>
          <ac:cxnSpMkLst>
            <pc:docMk/>
            <pc:sldMk cId="3522292813" sldId="301"/>
            <ac:cxnSpMk id="18" creationId="{CD286832-BA8B-F460-6C26-AA5C8FF625C3}"/>
          </ac:cxnSpMkLst>
        </pc:cxnChg>
        <pc:cxnChg chg="add mod">
          <ac:chgData name="Mashiour Rahman" userId="7490e89d-d9ae-4193-b86a-11379f02786a" providerId="ADAL" clId="{CD977012-8747-4AF5-A91A-602F0FA74398}" dt="2025-01-08T15:39:06.684" v="760" actId="14100"/>
          <ac:cxnSpMkLst>
            <pc:docMk/>
            <pc:sldMk cId="3522292813" sldId="301"/>
            <ac:cxnSpMk id="19" creationId="{2E9B517A-0DBB-EE55-625C-F22006ACFC78}"/>
          </ac:cxnSpMkLst>
        </pc:cxnChg>
      </pc:sldChg>
      <pc:sldChg chg="addSp modSp add mod modAnim">
        <pc:chgData name="Mashiour Rahman" userId="7490e89d-d9ae-4193-b86a-11379f02786a" providerId="ADAL" clId="{CD977012-8747-4AF5-A91A-602F0FA74398}" dt="2025-01-08T16:22:47.509" v="1300" actId="1076"/>
        <pc:sldMkLst>
          <pc:docMk/>
          <pc:sldMk cId="791144412" sldId="302"/>
        </pc:sldMkLst>
        <pc:spChg chg="mod">
          <ac:chgData name="Mashiour Rahman" userId="7490e89d-d9ae-4193-b86a-11379f02786a" providerId="ADAL" clId="{CD977012-8747-4AF5-A91A-602F0FA74398}" dt="2025-01-08T16:22:47.509" v="1300" actId="1076"/>
          <ac:spMkLst>
            <pc:docMk/>
            <pc:sldMk cId="791144412" sldId="302"/>
            <ac:spMk id="34" creationId="{134A487C-8BE6-1E7A-FD56-84F2F8BF373C}"/>
          </ac:spMkLst>
        </pc:spChg>
        <pc:spChg chg="mod">
          <ac:chgData name="Mashiour Rahman" userId="7490e89d-d9ae-4193-b86a-11379f02786a" providerId="ADAL" clId="{CD977012-8747-4AF5-A91A-602F0FA74398}" dt="2025-01-08T16:22:47.509" v="1300" actId="1076"/>
          <ac:spMkLst>
            <pc:docMk/>
            <pc:sldMk cId="791144412" sldId="302"/>
            <ac:spMk id="35" creationId="{243971C9-7DB0-C331-DFB3-8C89F1358F8C}"/>
          </ac:spMkLst>
        </pc:spChg>
        <pc:spChg chg="mod">
          <ac:chgData name="Mashiour Rahman" userId="7490e89d-d9ae-4193-b86a-11379f02786a" providerId="ADAL" clId="{CD977012-8747-4AF5-A91A-602F0FA74398}" dt="2025-01-08T16:22:47.509" v="1300" actId="1076"/>
          <ac:spMkLst>
            <pc:docMk/>
            <pc:sldMk cId="791144412" sldId="302"/>
            <ac:spMk id="44" creationId="{8B84B937-183F-0074-C52C-4572C30FBCDD}"/>
          </ac:spMkLst>
        </pc:spChg>
        <pc:spChg chg="mod">
          <ac:chgData name="Mashiour Rahman" userId="7490e89d-d9ae-4193-b86a-11379f02786a" providerId="ADAL" clId="{CD977012-8747-4AF5-A91A-602F0FA74398}" dt="2025-01-08T16:22:47.509" v="1300" actId="1076"/>
          <ac:spMkLst>
            <pc:docMk/>
            <pc:sldMk cId="791144412" sldId="302"/>
            <ac:spMk id="45" creationId="{1F2F7C30-18C4-C700-4377-22C7E077AB8D}"/>
          </ac:spMkLst>
        </pc:spChg>
        <pc:spChg chg="mod">
          <ac:chgData name="Mashiour Rahman" userId="7490e89d-d9ae-4193-b86a-11379f02786a" providerId="ADAL" clId="{CD977012-8747-4AF5-A91A-602F0FA74398}" dt="2025-01-08T16:22:47.509" v="1300" actId="1076"/>
          <ac:spMkLst>
            <pc:docMk/>
            <pc:sldMk cId="791144412" sldId="302"/>
            <ac:spMk id="46" creationId="{022DD493-D778-D980-9699-BC3EBC2BDD0E}"/>
          </ac:spMkLst>
        </pc:spChg>
        <pc:spChg chg="mod">
          <ac:chgData name="Mashiour Rahman" userId="7490e89d-d9ae-4193-b86a-11379f02786a" providerId="ADAL" clId="{CD977012-8747-4AF5-A91A-602F0FA74398}" dt="2025-01-08T16:22:47.509" v="1300" actId="1076"/>
          <ac:spMkLst>
            <pc:docMk/>
            <pc:sldMk cId="791144412" sldId="302"/>
            <ac:spMk id="47" creationId="{B5940465-2915-1E86-2624-B0B5738C0A74}"/>
          </ac:spMkLst>
        </pc:spChg>
        <pc:spChg chg="mod">
          <ac:chgData name="Mashiour Rahman" userId="7490e89d-d9ae-4193-b86a-11379f02786a" providerId="ADAL" clId="{CD977012-8747-4AF5-A91A-602F0FA74398}" dt="2025-01-08T16:22:47.509" v="1300" actId="1076"/>
          <ac:spMkLst>
            <pc:docMk/>
            <pc:sldMk cId="791144412" sldId="302"/>
            <ac:spMk id="48" creationId="{58A0EFBC-7037-E9F5-CB6F-7D4945300543}"/>
          </ac:spMkLst>
        </pc:spChg>
        <pc:spChg chg="mod">
          <ac:chgData name="Mashiour Rahman" userId="7490e89d-d9ae-4193-b86a-11379f02786a" providerId="ADAL" clId="{CD977012-8747-4AF5-A91A-602F0FA74398}" dt="2025-01-08T16:22:47.509" v="1300" actId="1076"/>
          <ac:spMkLst>
            <pc:docMk/>
            <pc:sldMk cId="791144412" sldId="302"/>
            <ac:spMk id="49" creationId="{CC3E3301-2D30-401D-75E1-54733E09491E}"/>
          </ac:spMkLst>
        </pc:spChg>
        <pc:spChg chg="mod">
          <ac:chgData name="Mashiour Rahman" userId="7490e89d-d9ae-4193-b86a-11379f02786a" providerId="ADAL" clId="{CD977012-8747-4AF5-A91A-602F0FA74398}" dt="2025-01-08T16:22:47.509" v="1300" actId="1076"/>
          <ac:spMkLst>
            <pc:docMk/>
            <pc:sldMk cId="791144412" sldId="302"/>
            <ac:spMk id="50" creationId="{BE66C141-EB86-7455-4375-EE6FE32F0C61}"/>
          </ac:spMkLst>
        </pc:spChg>
        <pc:spChg chg="mod">
          <ac:chgData name="Mashiour Rahman" userId="7490e89d-d9ae-4193-b86a-11379f02786a" providerId="ADAL" clId="{CD977012-8747-4AF5-A91A-602F0FA74398}" dt="2025-01-08T16:22:47.509" v="1300" actId="1076"/>
          <ac:spMkLst>
            <pc:docMk/>
            <pc:sldMk cId="791144412" sldId="302"/>
            <ac:spMk id="51" creationId="{60EE7875-2B9F-2577-FEAB-94060E407B13}"/>
          </ac:spMkLst>
        </pc:spChg>
      </pc:sldChg>
      <pc:sldChg chg="addSp modSp add mod modAnim">
        <pc:chgData name="Mashiour Rahman" userId="7490e89d-d9ae-4193-b86a-11379f02786a" providerId="ADAL" clId="{CD977012-8747-4AF5-A91A-602F0FA74398}" dt="2025-01-08T16:29:15.264" v="1360"/>
        <pc:sldMkLst>
          <pc:docMk/>
          <pc:sldMk cId="1127069577" sldId="303"/>
        </pc:sldMkLst>
        <pc:spChg chg="mod">
          <ac:chgData name="Mashiour Rahman" userId="7490e89d-d9ae-4193-b86a-11379f02786a" providerId="ADAL" clId="{CD977012-8747-4AF5-A91A-602F0FA74398}" dt="2025-01-08T16:23:21.312" v="1311" actId="14100"/>
          <ac:spMkLst>
            <pc:docMk/>
            <pc:sldMk cId="1127069577" sldId="303"/>
            <ac:spMk id="34" creationId="{E849740D-D5C0-48EA-4CC7-AF69E1575048}"/>
          </ac:spMkLst>
        </pc:spChg>
        <pc:spChg chg="mod">
          <ac:chgData name="Mashiour Rahman" userId="7490e89d-d9ae-4193-b86a-11379f02786a" providerId="ADAL" clId="{CD977012-8747-4AF5-A91A-602F0FA74398}" dt="2025-01-08T16:24:10.581" v="1322" actId="20577"/>
          <ac:spMkLst>
            <pc:docMk/>
            <pc:sldMk cId="1127069577" sldId="303"/>
            <ac:spMk id="35" creationId="{11A11BF6-E3F5-DECE-74E2-28EBF11CF3E4}"/>
          </ac:spMkLst>
        </pc:spChg>
        <pc:spChg chg="mod">
          <ac:chgData name="Mashiour Rahman" userId="7490e89d-d9ae-4193-b86a-11379f02786a" providerId="ADAL" clId="{CD977012-8747-4AF5-A91A-602F0FA74398}" dt="2025-01-08T16:24:14.509" v="1323" actId="20577"/>
          <ac:spMkLst>
            <pc:docMk/>
            <pc:sldMk cId="1127069577" sldId="303"/>
            <ac:spMk id="44" creationId="{8C848256-51FD-0A85-DFE6-D243AC4392A6}"/>
          </ac:spMkLst>
        </pc:spChg>
        <pc:spChg chg="mod">
          <ac:chgData name="Mashiour Rahman" userId="7490e89d-d9ae-4193-b86a-11379f02786a" providerId="ADAL" clId="{CD977012-8747-4AF5-A91A-602F0FA74398}" dt="2025-01-08T16:24:23.949" v="1324" actId="20577"/>
          <ac:spMkLst>
            <pc:docMk/>
            <pc:sldMk cId="1127069577" sldId="303"/>
            <ac:spMk id="45" creationId="{DC249740-75A3-3343-3F53-2AEAC24C784B}"/>
          </ac:spMkLst>
        </pc:spChg>
        <pc:spChg chg="mod">
          <ac:chgData name="Mashiour Rahman" userId="7490e89d-d9ae-4193-b86a-11379f02786a" providerId="ADAL" clId="{CD977012-8747-4AF5-A91A-602F0FA74398}" dt="2025-01-08T16:24:38.869" v="1327" actId="20577"/>
          <ac:spMkLst>
            <pc:docMk/>
            <pc:sldMk cId="1127069577" sldId="303"/>
            <ac:spMk id="46" creationId="{CD7F80E7-C267-9ACE-00EE-EE9EE94BA58F}"/>
          </ac:spMkLst>
        </pc:spChg>
        <pc:spChg chg="mod">
          <ac:chgData name="Mashiour Rahman" userId="7490e89d-d9ae-4193-b86a-11379f02786a" providerId="ADAL" clId="{CD977012-8747-4AF5-A91A-602F0FA74398}" dt="2025-01-08T16:24:45.146" v="1329" actId="20577"/>
          <ac:spMkLst>
            <pc:docMk/>
            <pc:sldMk cId="1127069577" sldId="303"/>
            <ac:spMk id="47" creationId="{31FD2220-8386-4C6C-03A9-AF8A21E6CEE5}"/>
          </ac:spMkLst>
        </pc:spChg>
        <pc:spChg chg="mod">
          <ac:chgData name="Mashiour Rahman" userId="7490e89d-d9ae-4193-b86a-11379f02786a" providerId="ADAL" clId="{CD977012-8747-4AF5-A91A-602F0FA74398}" dt="2025-01-08T16:22:59.661" v="1305" actId="1035"/>
          <ac:spMkLst>
            <pc:docMk/>
            <pc:sldMk cId="1127069577" sldId="303"/>
            <ac:spMk id="48" creationId="{E94EAC91-074C-6D91-5CC5-51B658BAD17A}"/>
          </ac:spMkLst>
        </pc:spChg>
        <pc:spChg chg="mod">
          <ac:chgData name="Mashiour Rahman" userId="7490e89d-d9ae-4193-b86a-11379f02786a" providerId="ADAL" clId="{CD977012-8747-4AF5-A91A-602F0FA74398}" dt="2025-01-08T16:22:59.661" v="1305" actId="1035"/>
          <ac:spMkLst>
            <pc:docMk/>
            <pc:sldMk cId="1127069577" sldId="303"/>
            <ac:spMk id="49" creationId="{9DA809B5-B7C3-B81C-BEE2-D34FA1C53E52}"/>
          </ac:spMkLst>
        </pc:spChg>
        <pc:spChg chg="mod">
          <ac:chgData name="Mashiour Rahman" userId="7490e89d-d9ae-4193-b86a-11379f02786a" providerId="ADAL" clId="{CD977012-8747-4AF5-A91A-602F0FA74398}" dt="2025-01-08T16:24:54.964" v="1331" actId="20577"/>
          <ac:spMkLst>
            <pc:docMk/>
            <pc:sldMk cId="1127069577" sldId="303"/>
            <ac:spMk id="50" creationId="{7786E261-469E-BAB5-35D4-93FD5386B5DF}"/>
          </ac:spMkLst>
        </pc:spChg>
        <pc:spChg chg="mod">
          <ac:chgData name="Mashiour Rahman" userId="7490e89d-d9ae-4193-b86a-11379f02786a" providerId="ADAL" clId="{CD977012-8747-4AF5-A91A-602F0FA74398}" dt="2025-01-08T16:24:58.571" v="1333" actId="20577"/>
          <ac:spMkLst>
            <pc:docMk/>
            <pc:sldMk cId="1127069577" sldId="303"/>
            <ac:spMk id="51" creationId="{1D3497F8-87F6-6CD6-B7B8-463B0E8989C3}"/>
          </ac:spMkLst>
        </pc:spChg>
      </pc:sldChg>
      <pc:sldChg chg="delSp modSp add mod modAnim">
        <pc:chgData name="Mashiour Rahman" userId="7490e89d-d9ae-4193-b86a-11379f02786a" providerId="ADAL" clId="{CD977012-8747-4AF5-A91A-602F0FA74398}" dt="2025-01-08T16:31:25.492" v="1366" actId="478"/>
        <pc:sldMkLst>
          <pc:docMk/>
          <pc:sldMk cId="522023460" sldId="304"/>
        </pc:sldMkLst>
      </pc:sldChg>
      <pc:sldChg chg="addSp delSp add mod">
        <pc:chgData name="Mashiour Rahman" userId="7490e89d-d9ae-4193-b86a-11379f02786a" providerId="ADAL" clId="{CD977012-8747-4AF5-A91A-602F0FA74398}" dt="2025-01-08T16:31:42.655" v="1370" actId="478"/>
        <pc:sldMkLst>
          <pc:docMk/>
          <pc:sldMk cId="3739073059" sldId="305"/>
        </pc:sldMkLst>
        <pc:spChg chg="add del">
          <ac:chgData name="Mashiour Rahman" userId="7490e89d-d9ae-4193-b86a-11379f02786a" providerId="ADAL" clId="{CD977012-8747-4AF5-A91A-602F0FA74398}" dt="2025-01-08T16:31:34.552" v="1368" actId="478"/>
          <ac:spMkLst>
            <pc:docMk/>
            <pc:sldMk cId="3739073059" sldId="305"/>
            <ac:spMk id="41" creationId="{DAB0F304-4777-7CF7-AF21-F8E361197B6D}"/>
          </ac:spMkLst>
        </pc:spChg>
        <pc:spChg chg="add del">
          <ac:chgData name="Mashiour Rahman" userId="7490e89d-d9ae-4193-b86a-11379f02786a" providerId="ADAL" clId="{CD977012-8747-4AF5-A91A-602F0FA74398}" dt="2025-01-08T16:31:34.552" v="1368" actId="478"/>
          <ac:spMkLst>
            <pc:docMk/>
            <pc:sldMk cId="3739073059" sldId="305"/>
            <ac:spMk id="42" creationId="{1CB4C060-9E95-D3E6-7395-2ECD5764C6D3}"/>
          </ac:spMkLst>
        </pc:spChg>
        <pc:spChg chg="add del">
          <ac:chgData name="Mashiour Rahman" userId="7490e89d-d9ae-4193-b86a-11379f02786a" providerId="ADAL" clId="{CD977012-8747-4AF5-A91A-602F0FA74398}" dt="2025-01-08T16:31:34.552" v="1368" actId="478"/>
          <ac:spMkLst>
            <pc:docMk/>
            <pc:sldMk cId="3739073059" sldId="305"/>
            <ac:spMk id="43" creationId="{2BC5ECAE-B429-EFFE-E509-F5E8E6020B5D}"/>
          </ac:spMkLst>
        </pc:spChg>
        <pc:spChg chg="add del">
          <ac:chgData name="Mashiour Rahman" userId="7490e89d-d9ae-4193-b86a-11379f02786a" providerId="ADAL" clId="{CD977012-8747-4AF5-A91A-602F0FA74398}" dt="2025-01-08T16:31:34.552" v="1368" actId="478"/>
          <ac:spMkLst>
            <pc:docMk/>
            <pc:sldMk cId="3739073059" sldId="305"/>
            <ac:spMk id="52" creationId="{B4049D2A-BD5C-1F4B-EF96-21D91B64D55A}"/>
          </ac:spMkLst>
        </pc:spChg>
        <pc:spChg chg="add del">
          <ac:chgData name="Mashiour Rahman" userId="7490e89d-d9ae-4193-b86a-11379f02786a" providerId="ADAL" clId="{CD977012-8747-4AF5-A91A-602F0FA74398}" dt="2025-01-08T16:31:34.552" v="1368" actId="478"/>
          <ac:spMkLst>
            <pc:docMk/>
            <pc:sldMk cId="3739073059" sldId="305"/>
            <ac:spMk id="53" creationId="{4B09F177-0687-663E-057E-CF76608BA8ED}"/>
          </ac:spMkLst>
        </pc:spChg>
        <pc:spChg chg="add del">
          <ac:chgData name="Mashiour Rahman" userId="7490e89d-d9ae-4193-b86a-11379f02786a" providerId="ADAL" clId="{CD977012-8747-4AF5-A91A-602F0FA74398}" dt="2025-01-08T16:31:34.552" v="1368" actId="478"/>
          <ac:spMkLst>
            <pc:docMk/>
            <pc:sldMk cId="3739073059" sldId="305"/>
            <ac:spMk id="54" creationId="{44EFF109-B45A-0A47-7581-5A7001213D21}"/>
          </ac:spMkLst>
        </pc:spChg>
        <pc:spChg chg="add del">
          <ac:chgData name="Mashiour Rahman" userId="7490e89d-d9ae-4193-b86a-11379f02786a" providerId="ADAL" clId="{CD977012-8747-4AF5-A91A-602F0FA74398}" dt="2025-01-08T16:31:34.552" v="1368" actId="478"/>
          <ac:spMkLst>
            <pc:docMk/>
            <pc:sldMk cId="3739073059" sldId="305"/>
            <ac:spMk id="55" creationId="{531884DA-3A6D-2FFD-E7FC-06DF3B2A7FAA}"/>
          </ac:spMkLst>
        </pc:spChg>
        <pc:spChg chg="add del">
          <ac:chgData name="Mashiour Rahman" userId="7490e89d-d9ae-4193-b86a-11379f02786a" providerId="ADAL" clId="{CD977012-8747-4AF5-A91A-602F0FA74398}" dt="2025-01-08T16:31:34.552" v="1368" actId="478"/>
          <ac:spMkLst>
            <pc:docMk/>
            <pc:sldMk cId="3739073059" sldId="305"/>
            <ac:spMk id="56" creationId="{B46329E3-865A-B434-8B25-327A474CFFA1}"/>
          </ac:spMkLst>
        </pc:spChg>
        <pc:spChg chg="add del">
          <ac:chgData name="Mashiour Rahman" userId="7490e89d-d9ae-4193-b86a-11379f02786a" providerId="ADAL" clId="{CD977012-8747-4AF5-A91A-602F0FA74398}" dt="2025-01-08T16:31:34.552" v="1368" actId="478"/>
          <ac:spMkLst>
            <pc:docMk/>
            <pc:sldMk cId="3739073059" sldId="305"/>
            <ac:spMk id="57" creationId="{36480041-3191-528C-D198-4652DDEBA6B7}"/>
          </ac:spMkLst>
        </pc:spChg>
        <pc:spChg chg="add del">
          <ac:chgData name="Mashiour Rahman" userId="7490e89d-d9ae-4193-b86a-11379f02786a" providerId="ADAL" clId="{CD977012-8747-4AF5-A91A-602F0FA74398}" dt="2025-01-08T16:31:34.552" v="1368" actId="478"/>
          <ac:spMkLst>
            <pc:docMk/>
            <pc:sldMk cId="3739073059" sldId="305"/>
            <ac:spMk id="58" creationId="{1DC7A569-997E-8505-819D-53BAD24C3746}"/>
          </ac:spMkLst>
        </pc:spChg>
      </pc:sldChg>
      <pc:sldChg chg="addSp delSp modSp add mod modAnim">
        <pc:chgData name="Mashiour Rahman" userId="7490e89d-d9ae-4193-b86a-11379f02786a" providerId="ADAL" clId="{CD977012-8747-4AF5-A91A-602F0FA74398}" dt="2025-01-08T17:34:32.291" v="1881" actId="20577"/>
        <pc:sldMkLst>
          <pc:docMk/>
          <pc:sldMk cId="3120046705" sldId="306"/>
        </pc:sldMkLst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2" creationId="{66328A50-793A-4B88-C8F9-EE2BBA2F97A5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3" creationId="{01CF7020-5589-08C1-5F70-4728403F3B4B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4" creationId="{65E0C8F5-7D22-55C3-F908-5812CDD3981D}"/>
          </ac:spMkLst>
        </pc:spChg>
        <pc:spChg chg="add mod or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5" creationId="{8CF75040-468F-02D4-3962-4038917FB18A}"/>
          </ac:spMkLst>
        </pc:spChg>
        <pc:spChg chg="add mod or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6" creationId="{ED3C09D4-07FF-0E61-D62C-FB05BB692B06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8" creationId="{0DE7D2B8-E1BD-5A9D-0428-AD923E679919}"/>
          </ac:spMkLst>
        </pc:spChg>
        <pc:spChg chg="add mod or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12" creationId="{366A85AF-3954-29B3-ECA4-5C7D03CA8C2A}"/>
          </ac:spMkLst>
        </pc:spChg>
        <pc:spChg chg="add mod or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13" creationId="{CB053E83-F1DF-BC51-B7ED-96D4CA2D8BF1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15" creationId="{9254A4CA-706A-46C0-8411-A36D1D385868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16" creationId="{5FA584C3-063A-1BFA-F31C-CCAF9C4F1810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18" creationId="{31E6993F-F4C6-3B22-A35A-D467AACE8EF1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19" creationId="{3E663E09-0414-F81C-3B2C-B6312BC7CAEA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30" creationId="{087E7195-0345-D8AC-B8E4-A0957CAA5537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31" creationId="{4EEFE432-BFCB-1190-4691-2B3C35C29551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32" creationId="{0A58CBF3-AA4C-537F-4269-3B9F3D475394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33" creationId="{3477535A-E34B-FDA1-7F94-1F653D347A79}"/>
          </ac:spMkLst>
        </pc:spChg>
        <pc:spChg chg="mod">
          <ac:chgData name="Mashiour Rahman" userId="7490e89d-d9ae-4193-b86a-11379f02786a" providerId="ADAL" clId="{CD977012-8747-4AF5-A91A-602F0FA74398}" dt="2025-01-08T17:32:20.309" v="1866" actId="20577"/>
          <ac:spMkLst>
            <pc:docMk/>
            <pc:sldMk cId="3120046705" sldId="306"/>
            <ac:spMk id="34" creationId="{A38C9C25-DAA1-2223-DE1E-5133449C70F1}"/>
          </ac:spMkLst>
        </pc:spChg>
        <pc:spChg chg="mod">
          <ac:chgData name="Mashiour Rahman" userId="7490e89d-d9ae-4193-b86a-11379f02786a" providerId="ADAL" clId="{CD977012-8747-4AF5-A91A-602F0FA74398}" dt="2025-01-08T17:28:58.634" v="1803" actId="1076"/>
          <ac:spMkLst>
            <pc:docMk/>
            <pc:sldMk cId="3120046705" sldId="306"/>
            <ac:spMk id="35" creationId="{75F71FFC-B930-3362-72EB-3185F9F60E84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36" creationId="{BA80185A-ACB3-865E-7DC8-FC2DC581D248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38" creationId="{5626EBB6-C631-2EC6-7111-443E4936E0E5}"/>
          </ac:spMkLst>
        </pc:spChg>
        <pc:spChg chg="mod">
          <ac:chgData name="Mashiour Rahman" userId="7490e89d-d9ae-4193-b86a-11379f02786a" providerId="ADAL" clId="{CD977012-8747-4AF5-A91A-602F0FA74398}" dt="2025-01-08T17:28:58.634" v="1803" actId="1076"/>
          <ac:spMkLst>
            <pc:docMk/>
            <pc:sldMk cId="3120046705" sldId="306"/>
            <ac:spMk id="44" creationId="{6399E302-6E39-CB1A-111E-49B28C27DA54}"/>
          </ac:spMkLst>
        </pc:spChg>
        <pc:spChg chg="mod">
          <ac:chgData name="Mashiour Rahman" userId="7490e89d-d9ae-4193-b86a-11379f02786a" providerId="ADAL" clId="{CD977012-8747-4AF5-A91A-602F0FA74398}" dt="2025-01-08T17:28:58.634" v="1803" actId="1076"/>
          <ac:spMkLst>
            <pc:docMk/>
            <pc:sldMk cId="3120046705" sldId="306"/>
            <ac:spMk id="45" creationId="{F2573931-EEA7-47C5-DEBB-5772CFF76461}"/>
          </ac:spMkLst>
        </pc:spChg>
        <pc:spChg chg="mod">
          <ac:chgData name="Mashiour Rahman" userId="7490e89d-d9ae-4193-b86a-11379f02786a" providerId="ADAL" clId="{CD977012-8747-4AF5-A91A-602F0FA74398}" dt="2025-01-08T17:28:58.634" v="1803" actId="1076"/>
          <ac:spMkLst>
            <pc:docMk/>
            <pc:sldMk cId="3120046705" sldId="306"/>
            <ac:spMk id="46" creationId="{A3277332-421F-BE14-10FC-0637E6AC6C99}"/>
          </ac:spMkLst>
        </pc:spChg>
        <pc:spChg chg="mod">
          <ac:chgData name="Mashiour Rahman" userId="7490e89d-d9ae-4193-b86a-11379f02786a" providerId="ADAL" clId="{CD977012-8747-4AF5-A91A-602F0FA74398}" dt="2025-01-08T17:28:58.634" v="1803" actId="1076"/>
          <ac:spMkLst>
            <pc:docMk/>
            <pc:sldMk cId="3120046705" sldId="306"/>
            <ac:spMk id="47" creationId="{9798200B-0F8E-80E9-7BCD-369514A57122}"/>
          </ac:spMkLst>
        </pc:spChg>
        <pc:spChg chg="mod">
          <ac:chgData name="Mashiour Rahman" userId="7490e89d-d9ae-4193-b86a-11379f02786a" providerId="ADAL" clId="{CD977012-8747-4AF5-A91A-602F0FA74398}" dt="2025-01-08T17:28:58.634" v="1803" actId="1076"/>
          <ac:spMkLst>
            <pc:docMk/>
            <pc:sldMk cId="3120046705" sldId="306"/>
            <ac:spMk id="48" creationId="{1E18C5D9-3B98-03D3-52BD-9C516B4832D7}"/>
          </ac:spMkLst>
        </pc:spChg>
        <pc:spChg chg="mod">
          <ac:chgData name="Mashiour Rahman" userId="7490e89d-d9ae-4193-b86a-11379f02786a" providerId="ADAL" clId="{CD977012-8747-4AF5-A91A-602F0FA74398}" dt="2025-01-08T17:28:58.634" v="1803" actId="1076"/>
          <ac:spMkLst>
            <pc:docMk/>
            <pc:sldMk cId="3120046705" sldId="306"/>
            <ac:spMk id="49" creationId="{8C8DE06F-51E1-FBD4-8219-B1EA2E568F41}"/>
          </ac:spMkLst>
        </pc:spChg>
        <pc:spChg chg="mod">
          <ac:chgData name="Mashiour Rahman" userId="7490e89d-d9ae-4193-b86a-11379f02786a" providerId="ADAL" clId="{CD977012-8747-4AF5-A91A-602F0FA74398}" dt="2025-01-08T17:28:58.634" v="1803" actId="1076"/>
          <ac:spMkLst>
            <pc:docMk/>
            <pc:sldMk cId="3120046705" sldId="306"/>
            <ac:spMk id="50" creationId="{52B0CAC7-5206-791F-C606-9EECD83415CA}"/>
          </ac:spMkLst>
        </pc:spChg>
        <pc:spChg chg="mod">
          <ac:chgData name="Mashiour Rahman" userId="7490e89d-d9ae-4193-b86a-11379f02786a" providerId="ADAL" clId="{CD977012-8747-4AF5-A91A-602F0FA74398}" dt="2025-01-08T17:28:58.634" v="1803" actId="1076"/>
          <ac:spMkLst>
            <pc:docMk/>
            <pc:sldMk cId="3120046705" sldId="306"/>
            <ac:spMk id="51" creationId="{B4BD0A89-206D-0A4E-42E3-35DDC58932C8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71" creationId="{56B323C1-4F4B-55EA-05A6-1543A8D25C63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74" creationId="{5FD85EC7-22D2-527A-ED0A-4022610D6FA3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84" creationId="{5C8137EF-D6F5-F71B-3ACD-514F187F0442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96" creationId="{2FE1F43B-248B-4A33-04AB-87AB6A5FE72A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97" creationId="{6A93510E-3A5C-081A-05D9-C7B97ABDCB5A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98" creationId="{F9969B5B-FB67-F7DF-6BA5-27F0D09203C9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99" creationId="{3CDEE77E-0613-352D-9899-5814C7E1A6B2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100" creationId="{6E9B09DB-9932-425F-FC0F-651EEDB025FF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101" creationId="{EF898334-587F-7B7D-759B-6710F787C888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102" creationId="{BD86F064-E709-E116-B84D-171E4E343226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103" creationId="{9D08CC82-DE9C-69FB-6E10-A80F40D56EDF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104" creationId="{45E3A7FA-9653-2CE7-D48F-B9BD5FCC4FD1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105" creationId="{05B28B28-FCC9-A8F7-7340-10D73E2F59EB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106" creationId="{AE60B529-DB0D-74EE-2D5F-F98C7BFEC929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107" creationId="{757C93A2-59DF-AFB6-F76B-AD2D864B483D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108" creationId="{8F4A4AB5-2972-2041-42A4-92218202BE7D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109" creationId="{027C968E-7D84-2802-F170-B48D3208A63B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110" creationId="{14D0EA35-A9B6-6D9E-5731-D1C48054CCEE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111" creationId="{B6C13173-5C55-663F-C58C-1654B8C7439B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112" creationId="{532E67AD-3547-9DF6-E58E-E59085A0995B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113" creationId="{CD1949F4-5133-1641-43C0-C2ACE3458875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114" creationId="{B6DBCBD1-EA8E-9E80-69B6-6C9EA6261395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115" creationId="{F0018523-2230-8787-0821-A45EBBC9B4D1}"/>
          </ac:spMkLst>
        </pc:spChg>
        <pc:spChg chg="add mod">
          <ac:chgData name="Mashiour Rahman" userId="7490e89d-d9ae-4193-b86a-11379f02786a" providerId="ADAL" clId="{CD977012-8747-4AF5-A91A-602F0FA74398}" dt="2025-01-08T17:31:04.105" v="1817" actId="1076"/>
          <ac:spMkLst>
            <pc:docMk/>
            <pc:sldMk cId="3120046705" sldId="306"/>
            <ac:spMk id="116" creationId="{F4551B49-B154-0E7D-55C4-19A2B0AB7A4D}"/>
          </ac:spMkLst>
        </pc:spChg>
        <pc:graphicFrameChg chg="add mod modGraphic">
          <ac:chgData name="Mashiour Rahman" userId="7490e89d-d9ae-4193-b86a-11379f02786a" providerId="ADAL" clId="{CD977012-8747-4AF5-A91A-602F0FA74398}" dt="2025-01-08T17:31:04.105" v="1817" actId="1076"/>
          <ac:graphicFrameMkLst>
            <pc:docMk/>
            <pc:sldMk cId="3120046705" sldId="306"/>
            <ac:graphicFrameMk id="7" creationId="{5890A461-1307-9E5E-E986-C8B25AAC66E6}"/>
          </ac:graphicFrameMkLst>
        </pc:graphicFrameChg>
      </pc:sldChg>
    </pc:docChg>
  </pc:docChgLst>
  <pc:docChgLst>
    <pc:chgData name="Mashiour Rahman" userId="7490e89d-d9ae-4193-b86a-11379f02786a" providerId="ADAL" clId="{9BABF2EC-D2B2-4F2F-9334-F8D67AB005B4}"/>
    <pc:docChg chg="undo redo custSel addSld delSld modSld sldOrd">
      <pc:chgData name="Mashiour Rahman" userId="7490e89d-d9ae-4193-b86a-11379f02786a" providerId="ADAL" clId="{9BABF2EC-D2B2-4F2F-9334-F8D67AB005B4}" dt="2025-01-12T06:54:00.083" v="2724" actId="113"/>
      <pc:docMkLst>
        <pc:docMk/>
      </pc:docMkLst>
      <pc:sldChg chg="del">
        <pc:chgData name="Mashiour Rahman" userId="7490e89d-d9ae-4193-b86a-11379f02786a" providerId="ADAL" clId="{9BABF2EC-D2B2-4F2F-9334-F8D67AB005B4}" dt="2025-01-09T07:01:19.979" v="0" actId="47"/>
        <pc:sldMkLst>
          <pc:docMk/>
          <pc:sldMk cId="274976186" sldId="278"/>
        </pc:sldMkLst>
      </pc:sldChg>
      <pc:sldChg chg="del">
        <pc:chgData name="Mashiour Rahman" userId="7490e89d-d9ae-4193-b86a-11379f02786a" providerId="ADAL" clId="{9BABF2EC-D2B2-4F2F-9334-F8D67AB005B4}" dt="2025-01-09T07:01:19.979" v="0" actId="47"/>
        <pc:sldMkLst>
          <pc:docMk/>
          <pc:sldMk cId="1205788897" sldId="279"/>
        </pc:sldMkLst>
      </pc:sldChg>
      <pc:sldChg chg="del">
        <pc:chgData name="Mashiour Rahman" userId="7490e89d-d9ae-4193-b86a-11379f02786a" providerId="ADAL" clId="{9BABF2EC-D2B2-4F2F-9334-F8D67AB005B4}" dt="2025-01-09T07:01:19.979" v="0" actId="47"/>
        <pc:sldMkLst>
          <pc:docMk/>
          <pc:sldMk cId="1054030512" sldId="280"/>
        </pc:sldMkLst>
      </pc:sldChg>
      <pc:sldChg chg="del">
        <pc:chgData name="Mashiour Rahman" userId="7490e89d-d9ae-4193-b86a-11379f02786a" providerId="ADAL" clId="{9BABF2EC-D2B2-4F2F-9334-F8D67AB005B4}" dt="2025-01-09T07:01:19.979" v="0" actId="47"/>
        <pc:sldMkLst>
          <pc:docMk/>
          <pc:sldMk cId="1382295449" sldId="281"/>
        </pc:sldMkLst>
      </pc:sldChg>
      <pc:sldChg chg="del">
        <pc:chgData name="Mashiour Rahman" userId="7490e89d-d9ae-4193-b86a-11379f02786a" providerId="ADAL" clId="{9BABF2EC-D2B2-4F2F-9334-F8D67AB005B4}" dt="2025-01-09T07:01:19.979" v="0" actId="47"/>
        <pc:sldMkLst>
          <pc:docMk/>
          <pc:sldMk cId="3095823597" sldId="283"/>
        </pc:sldMkLst>
      </pc:sldChg>
      <pc:sldChg chg="del">
        <pc:chgData name="Mashiour Rahman" userId="7490e89d-d9ae-4193-b86a-11379f02786a" providerId="ADAL" clId="{9BABF2EC-D2B2-4F2F-9334-F8D67AB005B4}" dt="2025-01-09T07:01:19.979" v="0" actId="47"/>
        <pc:sldMkLst>
          <pc:docMk/>
          <pc:sldMk cId="4008030517" sldId="284"/>
        </pc:sldMkLst>
      </pc:sldChg>
      <pc:sldChg chg="del">
        <pc:chgData name="Mashiour Rahman" userId="7490e89d-d9ae-4193-b86a-11379f02786a" providerId="ADAL" clId="{9BABF2EC-D2B2-4F2F-9334-F8D67AB005B4}" dt="2025-01-09T07:01:19.979" v="0" actId="47"/>
        <pc:sldMkLst>
          <pc:docMk/>
          <pc:sldMk cId="969651946" sldId="285"/>
        </pc:sldMkLst>
      </pc:sldChg>
      <pc:sldChg chg="del">
        <pc:chgData name="Mashiour Rahman" userId="7490e89d-d9ae-4193-b86a-11379f02786a" providerId="ADAL" clId="{9BABF2EC-D2B2-4F2F-9334-F8D67AB005B4}" dt="2025-01-09T07:01:19.979" v="0" actId="47"/>
        <pc:sldMkLst>
          <pc:docMk/>
          <pc:sldMk cId="1019817598" sldId="286"/>
        </pc:sldMkLst>
      </pc:sldChg>
      <pc:sldChg chg="del">
        <pc:chgData name="Mashiour Rahman" userId="7490e89d-d9ae-4193-b86a-11379f02786a" providerId="ADAL" clId="{9BABF2EC-D2B2-4F2F-9334-F8D67AB005B4}" dt="2025-01-09T07:01:19.979" v="0" actId="47"/>
        <pc:sldMkLst>
          <pc:docMk/>
          <pc:sldMk cId="2313282283" sldId="287"/>
        </pc:sldMkLst>
      </pc:sldChg>
      <pc:sldChg chg="del">
        <pc:chgData name="Mashiour Rahman" userId="7490e89d-d9ae-4193-b86a-11379f02786a" providerId="ADAL" clId="{9BABF2EC-D2B2-4F2F-9334-F8D67AB005B4}" dt="2025-01-09T07:01:19.979" v="0" actId="47"/>
        <pc:sldMkLst>
          <pc:docMk/>
          <pc:sldMk cId="381270877" sldId="288"/>
        </pc:sldMkLst>
      </pc:sldChg>
      <pc:sldChg chg="del">
        <pc:chgData name="Mashiour Rahman" userId="7490e89d-d9ae-4193-b86a-11379f02786a" providerId="ADAL" clId="{9BABF2EC-D2B2-4F2F-9334-F8D67AB005B4}" dt="2025-01-09T07:01:19.979" v="0" actId="47"/>
        <pc:sldMkLst>
          <pc:docMk/>
          <pc:sldMk cId="495549492" sldId="289"/>
        </pc:sldMkLst>
      </pc:sldChg>
      <pc:sldChg chg="del">
        <pc:chgData name="Mashiour Rahman" userId="7490e89d-d9ae-4193-b86a-11379f02786a" providerId="ADAL" clId="{9BABF2EC-D2B2-4F2F-9334-F8D67AB005B4}" dt="2025-01-09T07:01:19.979" v="0" actId="47"/>
        <pc:sldMkLst>
          <pc:docMk/>
          <pc:sldMk cId="1896985252" sldId="290"/>
        </pc:sldMkLst>
      </pc:sldChg>
      <pc:sldChg chg="del">
        <pc:chgData name="Mashiour Rahman" userId="7490e89d-d9ae-4193-b86a-11379f02786a" providerId="ADAL" clId="{9BABF2EC-D2B2-4F2F-9334-F8D67AB005B4}" dt="2025-01-09T07:01:19.979" v="0" actId="47"/>
        <pc:sldMkLst>
          <pc:docMk/>
          <pc:sldMk cId="2571131160" sldId="291"/>
        </pc:sldMkLst>
      </pc:sldChg>
      <pc:sldChg chg="del">
        <pc:chgData name="Mashiour Rahman" userId="7490e89d-d9ae-4193-b86a-11379f02786a" providerId="ADAL" clId="{9BABF2EC-D2B2-4F2F-9334-F8D67AB005B4}" dt="2025-01-09T07:01:19.979" v="0" actId="47"/>
        <pc:sldMkLst>
          <pc:docMk/>
          <pc:sldMk cId="1079099208" sldId="292"/>
        </pc:sldMkLst>
      </pc:sldChg>
      <pc:sldChg chg="del">
        <pc:chgData name="Mashiour Rahman" userId="7490e89d-d9ae-4193-b86a-11379f02786a" providerId="ADAL" clId="{9BABF2EC-D2B2-4F2F-9334-F8D67AB005B4}" dt="2025-01-09T07:01:19.979" v="0" actId="47"/>
        <pc:sldMkLst>
          <pc:docMk/>
          <pc:sldMk cId="1142709667" sldId="293"/>
        </pc:sldMkLst>
      </pc:sldChg>
      <pc:sldChg chg="del">
        <pc:chgData name="Mashiour Rahman" userId="7490e89d-d9ae-4193-b86a-11379f02786a" providerId="ADAL" clId="{9BABF2EC-D2B2-4F2F-9334-F8D67AB005B4}" dt="2025-01-09T07:01:19.979" v="0" actId="47"/>
        <pc:sldMkLst>
          <pc:docMk/>
          <pc:sldMk cId="2481964704" sldId="294"/>
        </pc:sldMkLst>
      </pc:sldChg>
      <pc:sldChg chg="del">
        <pc:chgData name="Mashiour Rahman" userId="7490e89d-d9ae-4193-b86a-11379f02786a" providerId="ADAL" clId="{9BABF2EC-D2B2-4F2F-9334-F8D67AB005B4}" dt="2025-01-09T07:01:19.979" v="0" actId="47"/>
        <pc:sldMkLst>
          <pc:docMk/>
          <pc:sldMk cId="3762092351" sldId="295"/>
        </pc:sldMkLst>
      </pc:sldChg>
      <pc:sldChg chg="del">
        <pc:chgData name="Mashiour Rahman" userId="7490e89d-d9ae-4193-b86a-11379f02786a" providerId="ADAL" clId="{9BABF2EC-D2B2-4F2F-9334-F8D67AB005B4}" dt="2025-01-09T07:01:19.979" v="0" actId="47"/>
        <pc:sldMkLst>
          <pc:docMk/>
          <pc:sldMk cId="303327116" sldId="296"/>
        </pc:sldMkLst>
      </pc:sldChg>
      <pc:sldChg chg="del">
        <pc:chgData name="Mashiour Rahman" userId="7490e89d-d9ae-4193-b86a-11379f02786a" providerId="ADAL" clId="{9BABF2EC-D2B2-4F2F-9334-F8D67AB005B4}" dt="2025-01-09T07:01:19.979" v="0" actId="47"/>
        <pc:sldMkLst>
          <pc:docMk/>
          <pc:sldMk cId="1715270148" sldId="297"/>
        </pc:sldMkLst>
      </pc:sldChg>
      <pc:sldChg chg="del">
        <pc:chgData name="Mashiour Rahman" userId="7490e89d-d9ae-4193-b86a-11379f02786a" providerId="ADAL" clId="{9BABF2EC-D2B2-4F2F-9334-F8D67AB005B4}" dt="2025-01-09T07:01:19.979" v="0" actId="47"/>
        <pc:sldMkLst>
          <pc:docMk/>
          <pc:sldMk cId="2037985030" sldId="298"/>
        </pc:sldMkLst>
      </pc:sldChg>
      <pc:sldChg chg="addSp delSp modSp mod delAnim modAnim">
        <pc:chgData name="Mashiour Rahman" userId="7490e89d-d9ae-4193-b86a-11379f02786a" providerId="ADAL" clId="{9BABF2EC-D2B2-4F2F-9334-F8D67AB005B4}" dt="2025-01-12T06:52:46.996" v="2711" actId="113"/>
        <pc:sldMkLst>
          <pc:docMk/>
          <pc:sldMk cId="3522292813" sldId="301"/>
        </pc:sldMkLst>
        <pc:spChg chg="add mod">
          <ac:chgData name="Mashiour Rahman" userId="7490e89d-d9ae-4193-b86a-11379f02786a" providerId="ADAL" clId="{9BABF2EC-D2B2-4F2F-9334-F8D67AB005B4}" dt="2025-01-09T12:25:02.804" v="2126" actId="20577"/>
          <ac:spMkLst>
            <pc:docMk/>
            <pc:sldMk cId="3522292813" sldId="301"/>
            <ac:spMk id="11" creationId="{5EA188E8-BB9A-636A-FAD2-9D4DF000C5CE}"/>
          </ac:spMkLst>
        </pc:spChg>
        <pc:spChg chg="add mod">
          <ac:chgData name="Mashiour Rahman" userId="7490e89d-d9ae-4193-b86a-11379f02786a" providerId="ADAL" clId="{9BABF2EC-D2B2-4F2F-9334-F8D67AB005B4}" dt="2025-01-09T12:32:38.439" v="2217" actId="1076"/>
          <ac:spMkLst>
            <pc:docMk/>
            <pc:sldMk cId="3522292813" sldId="301"/>
            <ac:spMk id="20" creationId="{F856D91C-F70B-699A-3067-98FE6256134B}"/>
          </ac:spMkLst>
        </pc:spChg>
        <pc:spChg chg="add mod">
          <ac:chgData name="Mashiour Rahman" userId="7490e89d-d9ae-4193-b86a-11379f02786a" providerId="ADAL" clId="{9BABF2EC-D2B2-4F2F-9334-F8D67AB005B4}" dt="2025-01-09T12:32:38.439" v="2217" actId="1076"/>
          <ac:spMkLst>
            <pc:docMk/>
            <pc:sldMk cId="3522292813" sldId="301"/>
            <ac:spMk id="21" creationId="{B3B3C31D-F862-B307-2D9C-37DBDAED8A53}"/>
          </ac:spMkLst>
        </pc:spChg>
        <pc:spChg chg="add mod">
          <ac:chgData name="Mashiour Rahman" userId="7490e89d-d9ae-4193-b86a-11379f02786a" providerId="ADAL" clId="{9BABF2EC-D2B2-4F2F-9334-F8D67AB005B4}" dt="2025-01-09T12:32:38.439" v="2217" actId="1076"/>
          <ac:spMkLst>
            <pc:docMk/>
            <pc:sldMk cId="3522292813" sldId="301"/>
            <ac:spMk id="22" creationId="{731F5DCF-3C24-0216-45E5-B293A5786715}"/>
          </ac:spMkLst>
        </pc:spChg>
        <pc:spChg chg="add mod">
          <ac:chgData name="Mashiour Rahman" userId="7490e89d-d9ae-4193-b86a-11379f02786a" providerId="ADAL" clId="{9BABF2EC-D2B2-4F2F-9334-F8D67AB005B4}" dt="2025-01-09T12:32:38.439" v="2217" actId="1076"/>
          <ac:spMkLst>
            <pc:docMk/>
            <pc:sldMk cId="3522292813" sldId="301"/>
            <ac:spMk id="23" creationId="{B39AB411-09C8-D8D8-6AAC-10D06DF6CE57}"/>
          </ac:spMkLst>
        </pc:spChg>
        <pc:spChg chg="add mod">
          <ac:chgData name="Mashiour Rahman" userId="7490e89d-d9ae-4193-b86a-11379f02786a" providerId="ADAL" clId="{9BABF2EC-D2B2-4F2F-9334-F8D67AB005B4}" dt="2025-01-09T12:32:49.110" v="2221" actId="1037"/>
          <ac:spMkLst>
            <pc:docMk/>
            <pc:sldMk cId="3522292813" sldId="301"/>
            <ac:spMk id="24" creationId="{C421CA56-A300-E7E7-DB83-FE4F03A3BE49}"/>
          </ac:spMkLst>
        </pc:spChg>
        <pc:spChg chg="add mod">
          <ac:chgData name="Mashiour Rahman" userId="7490e89d-d9ae-4193-b86a-11379f02786a" providerId="ADAL" clId="{9BABF2EC-D2B2-4F2F-9334-F8D67AB005B4}" dt="2025-01-09T12:32:49.110" v="2221" actId="1037"/>
          <ac:spMkLst>
            <pc:docMk/>
            <pc:sldMk cId="3522292813" sldId="301"/>
            <ac:spMk id="25" creationId="{2E192E3B-B68D-E591-9A12-4D27378F72B0}"/>
          </ac:spMkLst>
        </pc:spChg>
        <pc:spChg chg="add mod">
          <ac:chgData name="Mashiour Rahman" userId="7490e89d-d9ae-4193-b86a-11379f02786a" providerId="ADAL" clId="{9BABF2EC-D2B2-4F2F-9334-F8D67AB005B4}" dt="2025-01-09T12:32:49.110" v="2221" actId="1037"/>
          <ac:spMkLst>
            <pc:docMk/>
            <pc:sldMk cId="3522292813" sldId="301"/>
            <ac:spMk id="26" creationId="{621F9F2C-FEA1-382A-542A-F50C24A20AA8}"/>
          </ac:spMkLst>
        </pc:spChg>
        <pc:spChg chg="add mod">
          <ac:chgData name="Mashiour Rahman" userId="7490e89d-d9ae-4193-b86a-11379f02786a" providerId="ADAL" clId="{9BABF2EC-D2B2-4F2F-9334-F8D67AB005B4}" dt="2025-01-09T12:32:49.110" v="2221" actId="1037"/>
          <ac:spMkLst>
            <pc:docMk/>
            <pc:sldMk cId="3522292813" sldId="301"/>
            <ac:spMk id="27" creationId="{F7288679-9405-71E6-7E31-E814A7325925}"/>
          </ac:spMkLst>
        </pc:spChg>
        <pc:spChg chg="add mod">
          <ac:chgData name="Mashiour Rahman" userId="7490e89d-d9ae-4193-b86a-11379f02786a" providerId="ADAL" clId="{9BABF2EC-D2B2-4F2F-9334-F8D67AB005B4}" dt="2025-01-09T12:32:49.110" v="2221" actId="1037"/>
          <ac:spMkLst>
            <pc:docMk/>
            <pc:sldMk cId="3522292813" sldId="301"/>
            <ac:spMk id="28" creationId="{B963A019-5743-6980-4D98-6C787E845735}"/>
          </ac:spMkLst>
        </pc:spChg>
        <pc:spChg chg="mod">
          <ac:chgData name="Mashiour Rahman" userId="7490e89d-d9ae-4193-b86a-11379f02786a" providerId="ADAL" clId="{9BABF2EC-D2B2-4F2F-9334-F8D67AB005B4}" dt="2025-01-12T06:52:46.996" v="2711" actId="113"/>
          <ac:spMkLst>
            <pc:docMk/>
            <pc:sldMk cId="3522292813" sldId="301"/>
            <ac:spMk id="29" creationId="{A9112876-AAC8-2D9F-FFE5-FD8DB92D4267}"/>
          </ac:spMkLst>
        </pc:spChg>
        <pc:spChg chg="mod">
          <ac:chgData name="Mashiour Rahman" userId="7490e89d-d9ae-4193-b86a-11379f02786a" providerId="ADAL" clId="{9BABF2EC-D2B2-4F2F-9334-F8D67AB005B4}" dt="2025-01-09T12:00:37.987" v="1972" actId="1037"/>
          <ac:spMkLst>
            <pc:docMk/>
            <pc:sldMk cId="3522292813" sldId="301"/>
            <ac:spMk id="34" creationId="{6C502BD2-1867-6354-9FD5-6C08B23FA033}"/>
          </ac:spMkLst>
        </pc:spChg>
      </pc:sldChg>
      <pc:sldChg chg="addSp delSp modSp mod delAnim modAnim">
        <pc:chgData name="Mashiour Rahman" userId="7490e89d-d9ae-4193-b86a-11379f02786a" providerId="ADAL" clId="{9BABF2EC-D2B2-4F2F-9334-F8D67AB005B4}" dt="2025-01-12T06:53:48.565" v="2723" actId="113"/>
        <pc:sldMkLst>
          <pc:docMk/>
          <pc:sldMk cId="791144412" sldId="302"/>
        </pc:sldMkLst>
        <pc:spChg chg="mod">
          <ac:chgData name="Mashiour Rahman" userId="7490e89d-d9ae-4193-b86a-11379f02786a" providerId="ADAL" clId="{9BABF2EC-D2B2-4F2F-9334-F8D67AB005B4}" dt="2025-01-12T06:53:48.565" v="2723" actId="113"/>
          <ac:spMkLst>
            <pc:docMk/>
            <pc:sldMk cId="791144412" sldId="302"/>
            <ac:spMk id="24" creationId="{E3A8D029-DFE3-3AD2-ECEE-9885868F0856}"/>
          </ac:spMkLst>
        </pc:spChg>
        <pc:spChg chg="mod">
          <ac:chgData name="Mashiour Rahman" userId="7490e89d-d9ae-4193-b86a-11379f02786a" providerId="ADAL" clId="{9BABF2EC-D2B2-4F2F-9334-F8D67AB005B4}" dt="2025-01-09T12:33:47.457" v="2223" actId="1076"/>
          <ac:spMkLst>
            <pc:docMk/>
            <pc:sldMk cId="791144412" sldId="302"/>
            <ac:spMk id="34" creationId="{134A487C-8BE6-1E7A-FD56-84F2F8BF373C}"/>
          </ac:spMkLst>
        </pc:spChg>
        <pc:spChg chg="mod">
          <ac:chgData name="Mashiour Rahman" userId="7490e89d-d9ae-4193-b86a-11379f02786a" providerId="ADAL" clId="{9BABF2EC-D2B2-4F2F-9334-F8D67AB005B4}" dt="2025-01-09T12:33:47.457" v="2223" actId="1076"/>
          <ac:spMkLst>
            <pc:docMk/>
            <pc:sldMk cId="791144412" sldId="302"/>
            <ac:spMk id="35" creationId="{243971C9-7DB0-C331-DFB3-8C89F1358F8C}"/>
          </ac:spMkLst>
        </pc:spChg>
        <pc:spChg chg="mod">
          <ac:chgData name="Mashiour Rahman" userId="7490e89d-d9ae-4193-b86a-11379f02786a" providerId="ADAL" clId="{9BABF2EC-D2B2-4F2F-9334-F8D67AB005B4}" dt="2025-01-09T12:33:47.457" v="2223" actId="1076"/>
          <ac:spMkLst>
            <pc:docMk/>
            <pc:sldMk cId="791144412" sldId="302"/>
            <ac:spMk id="44" creationId="{8B84B937-183F-0074-C52C-4572C30FBCDD}"/>
          </ac:spMkLst>
        </pc:spChg>
        <pc:spChg chg="mod">
          <ac:chgData name="Mashiour Rahman" userId="7490e89d-d9ae-4193-b86a-11379f02786a" providerId="ADAL" clId="{9BABF2EC-D2B2-4F2F-9334-F8D67AB005B4}" dt="2025-01-09T12:33:47.457" v="2223" actId="1076"/>
          <ac:spMkLst>
            <pc:docMk/>
            <pc:sldMk cId="791144412" sldId="302"/>
            <ac:spMk id="45" creationId="{1F2F7C30-18C4-C700-4377-22C7E077AB8D}"/>
          </ac:spMkLst>
        </pc:spChg>
        <pc:spChg chg="mod">
          <ac:chgData name="Mashiour Rahman" userId="7490e89d-d9ae-4193-b86a-11379f02786a" providerId="ADAL" clId="{9BABF2EC-D2B2-4F2F-9334-F8D67AB005B4}" dt="2025-01-09T12:33:47.457" v="2223" actId="1076"/>
          <ac:spMkLst>
            <pc:docMk/>
            <pc:sldMk cId="791144412" sldId="302"/>
            <ac:spMk id="46" creationId="{022DD493-D778-D980-9699-BC3EBC2BDD0E}"/>
          </ac:spMkLst>
        </pc:spChg>
        <pc:spChg chg="mod">
          <ac:chgData name="Mashiour Rahman" userId="7490e89d-d9ae-4193-b86a-11379f02786a" providerId="ADAL" clId="{9BABF2EC-D2B2-4F2F-9334-F8D67AB005B4}" dt="2025-01-09T12:33:47.457" v="2223" actId="1076"/>
          <ac:spMkLst>
            <pc:docMk/>
            <pc:sldMk cId="791144412" sldId="302"/>
            <ac:spMk id="47" creationId="{B5940465-2915-1E86-2624-B0B5738C0A74}"/>
          </ac:spMkLst>
        </pc:spChg>
        <pc:spChg chg="mod">
          <ac:chgData name="Mashiour Rahman" userId="7490e89d-d9ae-4193-b86a-11379f02786a" providerId="ADAL" clId="{9BABF2EC-D2B2-4F2F-9334-F8D67AB005B4}" dt="2025-01-09T12:33:47.457" v="2223" actId="1076"/>
          <ac:spMkLst>
            <pc:docMk/>
            <pc:sldMk cId="791144412" sldId="302"/>
            <ac:spMk id="48" creationId="{58A0EFBC-7037-E9F5-CB6F-7D4945300543}"/>
          </ac:spMkLst>
        </pc:spChg>
        <pc:spChg chg="mod">
          <ac:chgData name="Mashiour Rahman" userId="7490e89d-d9ae-4193-b86a-11379f02786a" providerId="ADAL" clId="{9BABF2EC-D2B2-4F2F-9334-F8D67AB005B4}" dt="2025-01-09T12:33:47.457" v="2223" actId="1076"/>
          <ac:spMkLst>
            <pc:docMk/>
            <pc:sldMk cId="791144412" sldId="302"/>
            <ac:spMk id="49" creationId="{CC3E3301-2D30-401D-75E1-54733E09491E}"/>
          </ac:spMkLst>
        </pc:spChg>
        <pc:spChg chg="mod">
          <ac:chgData name="Mashiour Rahman" userId="7490e89d-d9ae-4193-b86a-11379f02786a" providerId="ADAL" clId="{9BABF2EC-D2B2-4F2F-9334-F8D67AB005B4}" dt="2025-01-09T12:33:47.457" v="2223" actId="1076"/>
          <ac:spMkLst>
            <pc:docMk/>
            <pc:sldMk cId="791144412" sldId="302"/>
            <ac:spMk id="50" creationId="{BE66C141-EB86-7455-4375-EE6FE32F0C61}"/>
          </ac:spMkLst>
        </pc:spChg>
        <pc:spChg chg="mod">
          <ac:chgData name="Mashiour Rahman" userId="7490e89d-d9ae-4193-b86a-11379f02786a" providerId="ADAL" clId="{9BABF2EC-D2B2-4F2F-9334-F8D67AB005B4}" dt="2025-01-09T12:33:47.457" v="2223" actId="1076"/>
          <ac:spMkLst>
            <pc:docMk/>
            <pc:sldMk cId="791144412" sldId="302"/>
            <ac:spMk id="51" creationId="{60EE7875-2B9F-2577-FEAB-94060E407B13}"/>
          </ac:spMkLst>
        </pc:spChg>
      </pc:sldChg>
      <pc:sldChg chg="addSp delSp modSp mod delAnim modAnim">
        <pc:chgData name="Mashiour Rahman" userId="7490e89d-d9ae-4193-b86a-11379f02786a" providerId="ADAL" clId="{9BABF2EC-D2B2-4F2F-9334-F8D67AB005B4}" dt="2025-01-12T06:53:19.140" v="2717" actId="113"/>
        <pc:sldMkLst>
          <pc:docMk/>
          <pc:sldMk cId="1127069577" sldId="303"/>
        </pc:sldMkLst>
        <pc:spChg chg="mod">
          <ac:chgData name="Mashiour Rahman" userId="7490e89d-d9ae-4193-b86a-11379f02786a" providerId="ADAL" clId="{9BABF2EC-D2B2-4F2F-9334-F8D67AB005B4}" dt="2025-01-12T06:53:19.140" v="2717" actId="113"/>
          <ac:spMkLst>
            <pc:docMk/>
            <pc:sldMk cId="1127069577" sldId="303"/>
            <ac:spMk id="11" creationId="{5A20853E-B901-EE4D-7C2F-0AEAC92C93F7}"/>
          </ac:spMkLst>
        </pc:spChg>
        <pc:spChg chg="add mod">
          <ac:chgData name="Mashiour Rahman" userId="7490e89d-d9ae-4193-b86a-11379f02786a" providerId="ADAL" clId="{9BABF2EC-D2B2-4F2F-9334-F8D67AB005B4}" dt="2025-01-09T11:15:28.232" v="1747" actId="14100"/>
          <ac:spMkLst>
            <pc:docMk/>
            <pc:sldMk cId="1127069577" sldId="303"/>
            <ac:spMk id="29" creationId="{43209669-4710-94FB-8E8B-E900C4752625}"/>
          </ac:spMkLst>
        </pc:spChg>
        <pc:spChg chg="mod">
          <ac:chgData name="Mashiour Rahman" userId="7490e89d-d9ae-4193-b86a-11379f02786a" providerId="ADAL" clId="{9BABF2EC-D2B2-4F2F-9334-F8D67AB005B4}" dt="2025-01-09T12:34:11.265" v="2226" actId="1076"/>
          <ac:spMkLst>
            <pc:docMk/>
            <pc:sldMk cId="1127069577" sldId="303"/>
            <ac:spMk id="34" creationId="{E849740D-D5C0-48EA-4CC7-AF69E1575048}"/>
          </ac:spMkLst>
        </pc:spChg>
        <pc:spChg chg="mod">
          <ac:chgData name="Mashiour Rahman" userId="7490e89d-d9ae-4193-b86a-11379f02786a" providerId="ADAL" clId="{9BABF2EC-D2B2-4F2F-9334-F8D67AB005B4}" dt="2025-01-09T12:34:11.265" v="2226" actId="1076"/>
          <ac:spMkLst>
            <pc:docMk/>
            <pc:sldMk cId="1127069577" sldId="303"/>
            <ac:spMk id="35" creationId="{11A11BF6-E3F5-DECE-74E2-28EBF11CF3E4}"/>
          </ac:spMkLst>
        </pc:spChg>
        <pc:spChg chg="mod">
          <ac:chgData name="Mashiour Rahman" userId="7490e89d-d9ae-4193-b86a-11379f02786a" providerId="ADAL" clId="{9BABF2EC-D2B2-4F2F-9334-F8D67AB005B4}" dt="2025-01-09T12:34:11.265" v="2226" actId="1076"/>
          <ac:spMkLst>
            <pc:docMk/>
            <pc:sldMk cId="1127069577" sldId="303"/>
            <ac:spMk id="44" creationId="{8C848256-51FD-0A85-DFE6-D243AC4392A6}"/>
          </ac:spMkLst>
        </pc:spChg>
        <pc:spChg chg="mod">
          <ac:chgData name="Mashiour Rahman" userId="7490e89d-d9ae-4193-b86a-11379f02786a" providerId="ADAL" clId="{9BABF2EC-D2B2-4F2F-9334-F8D67AB005B4}" dt="2025-01-09T12:34:11.265" v="2226" actId="1076"/>
          <ac:spMkLst>
            <pc:docMk/>
            <pc:sldMk cId="1127069577" sldId="303"/>
            <ac:spMk id="45" creationId="{DC249740-75A3-3343-3F53-2AEAC24C784B}"/>
          </ac:spMkLst>
        </pc:spChg>
        <pc:spChg chg="mod">
          <ac:chgData name="Mashiour Rahman" userId="7490e89d-d9ae-4193-b86a-11379f02786a" providerId="ADAL" clId="{9BABF2EC-D2B2-4F2F-9334-F8D67AB005B4}" dt="2025-01-09T12:34:11.265" v="2226" actId="1076"/>
          <ac:spMkLst>
            <pc:docMk/>
            <pc:sldMk cId="1127069577" sldId="303"/>
            <ac:spMk id="46" creationId="{CD7F80E7-C267-9ACE-00EE-EE9EE94BA58F}"/>
          </ac:spMkLst>
        </pc:spChg>
        <pc:spChg chg="mod">
          <ac:chgData name="Mashiour Rahman" userId="7490e89d-d9ae-4193-b86a-11379f02786a" providerId="ADAL" clId="{9BABF2EC-D2B2-4F2F-9334-F8D67AB005B4}" dt="2025-01-09T12:34:11.265" v="2226" actId="1076"/>
          <ac:spMkLst>
            <pc:docMk/>
            <pc:sldMk cId="1127069577" sldId="303"/>
            <ac:spMk id="47" creationId="{31FD2220-8386-4C6C-03A9-AF8A21E6CEE5}"/>
          </ac:spMkLst>
        </pc:spChg>
        <pc:spChg chg="mod">
          <ac:chgData name="Mashiour Rahman" userId="7490e89d-d9ae-4193-b86a-11379f02786a" providerId="ADAL" clId="{9BABF2EC-D2B2-4F2F-9334-F8D67AB005B4}" dt="2025-01-09T12:34:11.265" v="2226" actId="1076"/>
          <ac:spMkLst>
            <pc:docMk/>
            <pc:sldMk cId="1127069577" sldId="303"/>
            <ac:spMk id="48" creationId="{E94EAC91-074C-6D91-5CC5-51B658BAD17A}"/>
          </ac:spMkLst>
        </pc:spChg>
        <pc:spChg chg="mod">
          <ac:chgData name="Mashiour Rahman" userId="7490e89d-d9ae-4193-b86a-11379f02786a" providerId="ADAL" clId="{9BABF2EC-D2B2-4F2F-9334-F8D67AB005B4}" dt="2025-01-09T12:34:11.265" v="2226" actId="1076"/>
          <ac:spMkLst>
            <pc:docMk/>
            <pc:sldMk cId="1127069577" sldId="303"/>
            <ac:spMk id="49" creationId="{9DA809B5-B7C3-B81C-BEE2-D34FA1C53E52}"/>
          </ac:spMkLst>
        </pc:spChg>
        <pc:spChg chg="mod">
          <ac:chgData name="Mashiour Rahman" userId="7490e89d-d9ae-4193-b86a-11379f02786a" providerId="ADAL" clId="{9BABF2EC-D2B2-4F2F-9334-F8D67AB005B4}" dt="2025-01-09T12:34:11.265" v="2226" actId="1076"/>
          <ac:spMkLst>
            <pc:docMk/>
            <pc:sldMk cId="1127069577" sldId="303"/>
            <ac:spMk id="50" creationId="{7786E261-469E-BAB5-35D4-93FD5386B5DF}"/>
          </ac:spMkLst>
        </pc:spChg>
        <pc:spChg chg="mod">
          <ac:chgData name="Mashiour Rahman" userId="7490e89d-d9ae-4193-b86a-11379f02786a" providerId="ADAL" clId="{9BABF2EC-D2B2-4F2F-9334-F8D67AB005B4}" dt="2025-01-09T12:34:11.265" v="2226" actId="1076"/>
          <ac:spMkLst>
            <pc:docMk/>
            <pc:sldMk cId="1127069577" sldId="303"/>
            <ac:spMk id="51" creationId="{1D3497F8-87F6-6CD6-B7B8-463B0E8989C3}"/>
          </ac:spMkLst>
        </pc:spChg>
      </pc:sldChg>
      <pc:sldChg chg="addSp delSp modSp mod ord modAnim">
        <pc:chgData name="Mashiour Rahman" userId="7490e89d-d9ae-4193-b86a-11379f02786a" providerId="ADAL" clId="{9BABF2EC-D2B2-4F2F-9334-F8D67AB005B4}" dt="2025-01-09T12:34:33.409" v="2228"/>
        <pc:sldMkLst>
          <pc:docMk/>
          <pc:sldMk cId="522023460" sldId="304"/>
        </pc:sldMkLst>
      </pc:sldChg>
      <pc:sldChg chg="addSp delSp modSp mod addAnim delAnim modAnim">
        <pc:chgData name="Mashiour Rahman" userId="7490e89d-d9ae-4193-b86a-11379f02786a" providerId="ADAL" clId="{9BABF2EC-D2B2-4F2F-9334-F8D67AB005B4}" dt="2025-01-12T06:47:15.225" v="2640" actId="207"/>
        <pc:sldMkLst>
          <pc:docMk/>
          <pc:sldMk cId="3739073059" sldId="305"/>
        </pc:sldMkLst>
        <pc:spChg chg="add del mod">
          <ac:chgData name="Mashiour Rahman" userId="7490e89d-d9ae-4193-b86a-11379f02786a" providerId="ADAL" clId="{9BABF2EC-D2B2-4F2F-9334-F8D67AB005B4}" dt="2025-01-09T10:16:02.768" v="1654" actId="1076"/>
          <ac:spMkLst>
            <pc:docMk/>
            <pc:sldMk cId="3739073059" sldId="305"/>
            <ac:spMk id="2" creationId="{BA8A5F01-9726-B1F3-351E-878D66637655}"/>
          </ac:spMkLst>
        </pc:spChg>
        <pc:spChg chg="add mod">
          <ac:chgData name="Mashiour Rahman" userId="7490e89d-d9ae-4193-b86a-11379f02786a" providerId="ADAL" clId="{9BABF2EC-D2B2-4F2F-9334-F8D67AB005B4}" dt="2025-01-09T10:22:14.562" v="1686" actId="1076"/>
          <ac:spMkLst>
            <pc:docMk/>
            <pc:sldMk cId="3739073059" sldId="305"/>
            <ac:spMk id="22" creationId="{D064E030-9BB6-B1ED-352A-12DF712FBF84}"/>
          </ac:spMkLst>
        </pc:spChg>
        <pc:spChg chg="add mod">
          <ac:chgData name="Mashiour Rahman" userId="7490e89d-d9ae-4193-b86a-11379f02786a" providerId="ADAL" clId="{9BABF2EC-D2B2-4F2F-9334-F8D67AB005B4}" dt="2025-01-09T10:22:14.562" v="1686" actId="1076"/>
          <ac:spMkLst>
            <pc:docMk/>
            <pc:sldMk cId="3739073059" sldId="305"/>
            <ac:spMk id="23" creationId="{E25DCC88-306F-E394-9907-5EE389311BA4}"/>
          </ac:spMkLst>
        </pc:spChg>
        <pc:spChg chg="add mod">
          <ac:chgData name="Mashiour Rahman" userId="7490e89d-d9ae-4193-b86a-11379f02786a" providerId="ADAL" clId="{9BABF2EC-D2B2-4F2F-9334-F8D67AB005B4}" dt="2025-01-09T10:22:14.562" v="1686" actId="1076"/>
          <ac:spMkLst>
            <pc:docMk/>
            <pc:sldMk cId="3739073059" sldId="305"/>
            <ac:spMk id="24" creationId="{8A9A0C64-508F-9EB3-50F3-D3B8D87A1676}"/>
          </ac:spMkLst>
        </pc:spChg>
        <pc:spChg chg="add mod">
          <ac:chgData name="Mashiour Rahman" userId="7490e89d-d9ae-4193-b86a-11379f02786a" providerId="ADAL" clId="{9BABF2EC-D2B2-4F2F-9334-F8D67AB005B4}" dt="2025-01-09T10:22:14.562" v="1686" actId="1076"/>
          <ac:spMkLst>
            <pc:docMk/>
            <pc:sldMk cId="3739073059" sldId="305"/>
            <ac:spMk id="25" creationId="{542DFA63-419B-C571-552D-87851A6BA7D4}"/>
          </ac:spMkLst>
        </pc:spChg>
        <pc:spChg chg="add mod">
          <ac:chgData name="Mashiour Rahman" userId="7490e89d-d9ae-4193-b86a-11379f02786a" providerId="ADAL" clId="{9BABF2EC-D2B2-4F2F-9334-F8D67AB005B4}" dt="2025-01-09T10:22:14.562" v="1686" actId="1076"/>
          <ac:spMkLst>
            <pc:docMk/>
            <pc:sldMk cId="3739073059" sldId="305"/>
            <ac:spMk id="26" creationId="{9C9E9F9F-35E4-7D28-B91C-70B64D77D0D0}"/>
          </ac:spMkLst>
        </pc:spChg>
        <pc:spChg chg="add mod">
          <ac:chgData name="Mashiour Rahman" userId="7490e89d-d9ae-4193-b86a-11379f02786a" providerId="ADAL" clId="{9BABF2EC-D2B2-4F2F-9334-F8D67AB005B4}" dt="2025-01-09T10:16:02.768" v="1654" actId="1076"/>
          <ac:spMkLst>
            <pc:docMk/>
            <pc:sldMk cId="3739073059" sldId="305"/>
            <ac:spMk id="27" creationId="{8610E0F1-3358-C4F9-D3DB-2DF39FEF4440}"/>
          </ac:spMkLst>
        </pc:spChg>
        <pc:spChg chg="add mod">
          <ac:chgData name="Mashiour Rahman" userId="7490e89d-d9ae-4193-b86a-11379f02786a" providerId="ADAL" clId="{9BABF2EC-D2B2-4F2F-9334-F8D67AB005B4}" dt="2025-01-09T10:22:04.962" v="1685" actId="1076"/>
          <ac:spMkLst>
            <pc:docMk/>
            <pc:sldMk cId="3739073059" sldId="305"/>
            <ac:spMk id="29" creationId="{849EA61E-88DE-FA51-FBC9-EF2C7C261A20}"/>
          </ac:spMkLst>
        </pc:spChg>
        <pc:spChg chg="add mod">
          <ac:chgData name="Mashiour Rahman" userId="7490e89d-d9ae-4193-b86a-11379f02786a" providerId="ADAL" clId="{9BABF2EC-D2B2-4F2F-9334-F8D67AB005B4}" dt="2025-01-09T10:22:04.962" v="1685" actId="1076"/>
          <ac:spMkLst>
            <pc:docMk/>
            <pc:sldMk cId="3739073059" sldId="305"/>
            <ac:spMk id="30" creationId="{9DA4AEA2-98EA-4190-AC59-14D91977AF2B}"/>
          </ac:spMkLst>
        </pc:spChg>
        <pc:spChg chg="add mod">
          <ac:chgData name="Mashiour Rahman" userId="7490e89d-d9ae-4193-b86a-11379f02786a" providerId="ADAL" clId="{9BABF2EC-D2B2-4F2F-9334-F8D67AB005B4}" dt="2025-01-09T10:22:04.962" v="1685" actId="1076"/>
          <ac:spMkLst>
            <pc:docMk/>
            <pc:sldMk cId="3739073059" sldId="305"/>
            <ac:spMk id="31" creationId="{64EA27E3-826F-7426-B7E9-692464A750BF}"/>
          </ac:spMkLst>
        </pc:spChg>
        <pc:spChg chg="add mod">
          <ac:chgData name="Mashiour Rahman" userId="7490e89d-d9ae-4193-b86a-11379f02786a" providerId="ADAL" clId="{9BABF2EC-D2B2-4F2F-9334-F8D67AB005B4}" dt="2025-01-09T10:22:04.962" v="1685" actId="1076"/>
          <ac:spMkLst>
            <pc:docMk/>
            <pc:sldMk cId="3739073059" sldId="305"/>
            <ac:spMk id="32" creationId="{B0CA1F3D-339E-EFCF-D6DE-654AB8C13561}"/>
          </ac:spMkLst>
        </pc:spChg>
        <pc:spChg chg="add mod">
          <ac:chgData name="Mashiour Rahman" userId="7490e89d-d9ae-4193-b86a-11379f02786a" providerId="ADAL" clId="{9BABF2EC-D2B2-4F2F-9334-F8D67AB005B4}" dt="2025-01-09T10:22:04.962" v="1685" actId="1076"/>
          <ac:spMkLst>
            <pc:docMk/>
            <pc:sldMk cId="3739073059" sldId="305"/>
            <ac:spMk id="33" creationId="{F8BEB20F-07A6-FB76-BE4E-0A4597FC0B8F}"/>
          </ac:spMkLst>
        </pc:spChg>
        <pc:spChg chg="add mod">
          <ac:chgData name="Mashiour Rahman" userId="7490e89d-d9ae-4193-b86a-11379f02786a" providerId="ADAL" clId="{9BABF2EC-D2B2-4F2F-9334-F8D67AB005B4}" dt="2025-01-09T10:22:04.962" v="1685" actId="1076"/>
          <ac:spMkLst>
            <pc:docMk/>
            <pc:sldMk cId="3739073059" sldId="305"/>
            <ac:spMk id="34" creationId="{E84E0605-B6FF-351C-5F2B-2E9021D7A401}"/>
          </ac:spMkLst>
        </pc:spChg>
        <pc:spChg chg="add mod">
          <ac:chgData name="Mashiour Rahman" userId="7490e89d-d9ae-4193-b86a-11379f02786a" providerId="ADAL" clId="{9BABF2EC-D2B2-4F2F-9334-F8D67AB005B4}" dt="2025-01-09T10:22:04.962" v="1685" actId="1076"/>
          <ac:spMkLst>
            <pc:docMk/>
            <pc:sldMk cId="3739073059" sldId="305"/>
            <ac:spMk id="35" creationId="{3B164859-9E89-53FE-347F-768C0FC8FFBD}"/>
          </ac:spMkLst>
        </pc:spChg>
        <pc:spChg chg="add mod">
          <ac:chgData name="Mashiour Rahman" userId="7490e89d-d9ae-4193-b86a-11379f02786a" providerId="ADAL" clId="{9BABF2EC-D2B2-4F2F-9334-F8D67AB005B4}" dt="2025-01-09T10:22:04.962" v="1685" actId="1076"/>
          <ac:spMkLst>
            <pc:docMk/>
            <pc:sldMk cId="3739073059" sldId="305"/>
            <ac:spMk id="36" creationId="{EB78A49B-DC45-3DAD-B436-9BED15B97286}"/>
          </ac:spMkLst>
        </pc:spChg>
        <pc:spChg chg="add mod">
          <ac:chgData name="Mashiour Rahman" userId="7490e89d-d9ae-4193-b86a-11379f02786a" providerId="ADAL" clId="{9BABF2EC-D2B2-4F2F-9334-F8D67AB005B4}" dt="2025-01-09T10:22:04.962" v="1685" actId="1076"/>
          <ac:spMkLst>
            <pc:docMk/>
            <pc:sldMk cId="3739073059" sldId="305"/>
            <ac:spMk id="37" creationId="{F2265A84-D77B-545C-7F6F-212575143681}"/>
          </ac:spMkLst>
        </pc:spChg>
        <pc:spChg chg="add mod">
          <ac:chgData name="Mashiour Rahman" userId="7490e89d-d9ae-4193-b86a-11379f02786a" providerId="ADAL" clId="{9BABF2EC-D2B2-4F2F-9334-F8D67AB005B4}" dt="2025-01-09T10:22:04.962" v="1685" actId="1076"/>
          <ac:spMkLst>
            <pc:docMk/>
            <pc:sldMk cId="3739073059" sldId="305"/>
            <ac:spMk id="38" creationId="{B168D12D-59F5-71F0-F49E-E93280DEB898}"/>
          </ac:spMkLst>
        </pc:spChg>
        <pc:spChg chg="add mod">
          <ac:chgData name="Mashiour Rahman" userId="7490e89d-d9ae-4193-b86a-11379f02786a" providerId="ADAL" clId="{9BABF2EC-D2B2-4F2F-9334-F8D67AB005B4}" dt="2025-01-09T10:16:02.768" v="1654" actId="1076"/>
          <ac:spMkLst>
            <pc:docMk/>
            <pc:sldMk cId="3739073059" sldId="305"/>
            <ac:spMk id="39" creationId="{477739F1-A334-CC6B-257D-D1B5A7D8DBDB}"/>
          </ac:spMkLst>
        </pc:spChg>
        <pc:spChg chg="add mod">
          <ac:chgData name="Mashiour Rahman" userId="7490e89d-d9ae-4193-b86a-11379f02786a" providerId="ADAL" clId="{9BABF2EC-D2B2-4F2F-9334-F8D67AB005B4}" dt="2025-01-09T10:16:02.768" v="1654" actId="1076"/>
          <ac:spMkLst>
            <pc:docMk/>
            <pc:sldMk cId="3739073059" sldId="305"/>
            <ac:spMk id="40" creationId="{86E9DF21-8979-684A-218E-A5AF4841BAB0}"/>
          </ac:spMkLst>
        </pc:spChg>
        <pc:spChg chg="mod">
          <ac:chgData name="Mashiour Rahman" userId="7490e89d-d9ae-4193-b86a-11379f02786a" providerId="ADAL" clId="{9BABF2EC-D2B2-4F2F-9334-F8D67AB005B4}" dt="2025-01-09T12:31:44.420" v="2216" actId="1076"/>
          <ac:spMkLst>
            <pc:docMk/>
            <pc:sldMk cId="3739073059" sldId="305"/>
            <ac:spMk id="41" creationId="{DAB0F304-4777-7CF7-AF21-F8E361197B6D}"/>
          </ac:spMkLst>
        </pc:spChg>
        <pc:spChg chg="mod">
          <ac:chgData name="Mashiour Rahman" userId="7490e89d-d9ae-4193-b86a-11379f02786a" providerId="ADAL" clId="{9BABF2EC-D2B2-4F2F-9334-F8D67AB005B4}" dt="2025-01-09T12:31:24.266" v="2215" actId="1076"/>
          <ac:spMkLst>
            <pc:docMk/>
            <pc:sldMk cId="3739073059" sldId="305"/>
            <ac:spMk id="42" creationId="{1CB4C060-9E95-D3E6-7395-2ECD5764C6D3}"/>
          </ac:spMkLst>
        </pc:spChg>
        <pc:spChg chg="mod">
          <ac:chgData name="Mashiour Rahman" userId="7490e89d-d9ae-4193-b86a-11379f02786a" providerId="ADAL" clId="{9BABF2EC-D2B2-4F2F-9334-F8D67AB005B4}" dt="2025-01-09T12:31:24.266" v="2215" actId="1076"/>
          <ac:spMkLst>
            <pc:docMk/>
            <pc:sldMk cId="3739073059" sldId="305"/>
            <ac:spMk id="43" creationId="{2BC5ECAE-B429-EFFE-E509-F5E8E6020B5D}"/>
          </ac:spMkLst>
        </pc:spChg>
        <pc:spChg chg="add mod">
          <ac:chgData name="Mashiour Rahman" userId="7490e89d-d9ae-4193-b86a-11379f02786a" providerId="ADAL" clId="{9BABF2EC-D2B2-4F2F-9334-F8D67AB005B4}" dt="2025-01-09T10:16:02.768" v="1654" actId="1076"/>
          <ac:spMkLst>
            <pc:docMk/>
            <pc:sldMk cId="3739073059" sldId="305"/>
            <ac:spMk id="44" creationId="{03E276B2-85B1-C2ED-3379-A991A9FF74D2}"/>
          </ac:spMkLst>
        </pc:spChg>
        <pc:spChg chg="add mod">
          <ac:chgData name="Mashiour Rahman" userId="7490e89d-d9ae-4193-b86a-11379f02786a" providerId="ADAL" clId="{9BABF2EC-D2B2-4F2F-9334-F8D67AB005B4}" dt="2025-01-09T10:16:02.768" v="1654" actId="1076"/>
          <ac:spMkLst>
            <pc:docMk/>
            <pc:sldMk cId="3739073059" sldId="305"/>
            <ac:spMk id="45" creationId="{4A1E6598-394C-E08B-47F5-B381D1A9A136}"/>
          </ac:spMkLst>
        </pc:spChg>
        <pc:spChg chg="add mod">
          <ac:chgData name="Mashiour Rahman" userId="7490e89d-d9ae-4193-b86a-11379f02786a" providerId="ADAL" clId="{9BABF2EC-D2B2-4F2F-9334-F8D67AB005B4}" dt="2025-01-09T10:16:02.768" v="1654" actId="1076"/>
          <ac:spMkLst>
            <pc:docMk/>
            <pc:sldMk cId="3739073059" sldId="305"/>
            <ac:spMk id="46" creationId="{9ACD188C-5747-B276-F564-E9C5560BF69A}"/>
          </ac:spMkLst>
        </pc:spChg>
        <pc:spChg chg="add mod">
          <ac:chgData name="Mashiour Rahman" userId="7490e89d-d9ae-4193-b86a-11379f02786a" providerId="ADAL" clId="{9BABF2EC-D2B2-4F2F-9334-F8D67AB005B4}" dt="2025-01-09T10:16:02.768" v="1654" actId="1076"/>
          <ac:spMkLst>
            <pc:docMk/>
            <pc:sldMk cId="3739073059" sldId="305"/>
            <ac:spMk id="47" creationId="{ED058AAF-8656-D985-EC72-2E4BE2E12F4B}"/>
          </ac:spMkLst>
        </pc:spChg>
        <pc:spChg chg="add mod">
          <ac:chgData name="Mashiour Rahman" userId="7490e89d-d9ae-4193-b86a-11379f02786a" providerId="ADAL" clId="{9BABF2EC-D2B2-4F2F-9334-F8D67AB005B4}" dt="2025-01-12T06:47:15.225" v="2640" actId="207"/>
          <ac:spMkLst>
            <pc:docMk/>
            <pc:sldMk cId="3739073059" sldId="305"/>
            <ac:spMk id="48" creationId="{7AC3437E-1CFE-A492-837D-19B7E1EAFE6A}"/>
          </ac:spMkLst>
        </pc:spChg>
        <pc:spChg chg="add mod">
          <ac:chgData name="Mashiour Rahman" userId="7490e89d-d9ae-4193-b86a-11379f02786a" providerId="ADAL" clId="{9BABF2EC-D2B2-4F2F-9334-F8D67AB005B4}" dt="2025-01-09T10:10:33.996" v="1442" actId="1076"/>
          <ac:spMkLst>
            <pc:docMk/>
            <pc:sldMk cId="3739073059" sldId="305"/>
            <ac:spMk id="49" creationId="{6ACD1D24-02D4-5971-C180-C9017E92B168}"/>
          </ac:spMkLst>
        </pc:spChg>
        <pc:spChg chg="add mod">
          <ac:chgData name="Mashiour Rahman" userId="7490e89d-d9ae-4193-b86a-11379f02786a" providerId="ADAL" clId="{9BABF2EC-D2B2-4F2F-9334-F8D67AB005B4}" dt="2025-01-09T10:16:02.768" v="1654" actId="1076"/>
          <ac:spMkLst>
            <pc:docMk/>
            <pc:sldMk cId="3739073059" sldId="305"/>
            <ac:spMk id="50" creationId="{B0F0220D-9863-7645-984E-B7F342AB22E9}"/>
          </ac:spMkLst>
        </pc:spChg>
        <pc:spChg chg="add mod">
          <ac:chgData name="Mashiour Rahman" userId="7490e89d-d9ae-4193-b86a-11379f02786a" providerId="ADAL" clId="{9BABF2EC-D2B2-4F2F-9334-F8D67AB005B4}" dt="2025-01-09T10:16:02.768" v="1654" actId="1076"/>
          <ac:spMkLst>
            <pc:docMk/>
            <pc:sldMk cId="3739073059" sldId="305"/>
            <ac:spMk id="51" creationId="{7D58B512-3C61-93A5-4F69-A5571C6AB213}"/>
          </ac:spMkLst>
        </pc:spChg>
        <pc:spChg chg="mod">
          <ac:chgData name="Mashiour Rahman" userId="7490e89d-d9ae-4193-b86a-11379f02786a" providerId="ADAL" clId="{9BABF2EC-D2B2-4F2F-9334-F8D67AB005B4}" dt="2025-01-09T12:31:24.266" v="2215" actId="1076"/>
          <ac:spMkLst>
            <pc:docMk/>
            <pc:sldMk cId="3739073059" sldId="305"/>
            <ac:spMk id="52" creationId="{B4049D2A-BD5C-1F4B-EF96-21D91B64D55A}"/>
          </ac:spMkLst>
        </pc:spChg>
        <pc:spChg chg="mod">
          <ac:chgData name="Mashiour Rahman" userId="7490e89d-d9ae-4193-b86a-11379f02786a" providerId="ADAL" clId="{9BABF2EC-D2B2-4F2F-9334-F8D67AB005B4}" dt="2025-01-09T12:31:24.266" v="2215" actId="1076"/>
          <ac:spMkLst>
            <pc:docMk/>
            <pc:sldMk cId="3739073059" sldId="305"/>
            <ac:spMk id="53" creationId="{4B09F177-0687-663E-057E-CF76608BA8ED}"/>
          </ac:spMkLst>
        </pc:spChg>
        <pc:spChg chg="mod">
          <ac:chgData name="Mashiour Rahman" userId="7490e89d-d9ae-4193-b86a-11379f02786a" providerId="ADAL" clId="{9BABF2EC-D2B2-4F2F-9334-F8D67AB005B4}" dt="2025-01-09T12:31:24.266" v="2215" actId="1076"/>
          <ac:spMkLst>
            <pc:docMk/>
            <pc:sldMk cId="3739073059" sldId="305"/>
            <ac:spMk id="54" creationId="{44EFF109-B45A-0A47-7581-5A7001213D21}"/>
          </ac:spMkLst>
        </pc:spChg>
        <pc:spChg chg="mod">
          <ac:chgData name="Mashiour Rahman" userId="7490e89d-d9ae-4193-b86a-11379f02786a" providerId="ADAL" clId="{9BABF2EC-D2B2-4F2F-9334-F8D67AB005B4}" dt="2025-01-09T12:31:24.266" v="2215" actId="1076"/>
          <ac:spMkLst>
            <pc:docMk/>
            <pc:sldMk cId="3739073059" sldId="305"/>
            <ac:spMk id="55" creationId="{531884DA-3A6D-2FFD-E7FC-06DF3B2A7FAA}"/>
          </ac:spMkLst>
        </pc:spChg>
        <pc:spChg chg="mod">
          <ac:chgData name="Mashiour Rahman" userId="7490e89d-d9ae-4193-b86a-11379f02786a" providerId="ADAL" clId="{9BABF2EC-D2B2-4F2F-9334-F8D67AB005B4}" dt="2025-01-09T12:31:24.266" v="2215" actId="1076"/>
          <ac:spMkLst>
            <pc:docMk/>
            <pc:sldMk cId="3739073059" sldId="305"/>
            <ac:spMk id="56" creationId="{B46329E3-865A-B434-8B25-327A474CFFA1}"/>
          </ac:spMkLst>
        </pc:spChg>
        <pc:spChg chg="mod">
          <ac:chgData name="Mashiour Rahman" userId="7490e89d-d9ae-4193-b86a-11379f02786a" providerId="ADAL" clId="{9BABF2EC-D2B2-4F2F-9334-F8D67AB005B4}" dt="2025-01-09T12:31:24.266" v="2215" actId="1076"/>
          <ac:spMkLst>
            <pc:docMk/>
            <pc:sldMk cId="3739073059" sldId="305"/>
            <ac:spMk id="57" creationId="{36480041-3191-528C-D198-4652DDEBA6B7}"/>
          </ac:spMkLst>
        </pc:spChg>
        <pc:spChg chg="mod">
          <ac:chgData name="Mashiour Rahman" userId="7490e89d-d9ae-4193-b86a-11379f02786a" providerId="ADAL" clId="{9BABF2EC-D2B2-4F2F-9334-F8D67AB005B4}" dt="2025-01-09T12:31:24.266" v="2215" actId="1076"/>
          <ac:spMkLst>
            <pc:docMk/>
            <pc:sldMk cId="3739073059" sldId="305"/>
            <ac:spMk id="58" creationId="{1DC7A569-997E-8505-819D-53BAD24C3746}"/>
          </ac:spMkLst>
        </pc:spChg>
        <pc:spChg chg="add mod">
          <ac:chgData name="Mashiour Rahman" userId="7490e89d-d9ae-4193-b86a-11379f02786a" providerId="ADAL" clId="{9BABF2EC-D2B2-4F2F-9334-F8D67AB005B4}" dt="2025-01-09T10:16:02.768" v="1654" actId="1076"/>
          <ac:spMkLst>
            <pc:docMk/>
            <pc:sldMk cId="3739073059" sldId="305"/>
            <ac:spMk id="59" creationId="{96C9E1BA-398B-0CC4-D05A-194AB6B46B28}"/>
          </ac:spMkLst>
        </pc:spChg>
        <pc:spChg chg="add mod">
          <ac:chgData name="Mashiour Rahman" userId="7490e89d-d9ae-4193-b86a-11379f02786a" providerId="ADAL" clId="{9BABF2EC-D2B2-4F2F-9334-F8D67AB005B4}" dt="2025-01-09T10:16:02.768" v="1654" actId="1076"/>
          <ac:spMkLst>
            <pc:docMk/>
            <pc:sldMk cId="3739073059" sldId="305"/>
            <ac:spMk id="60" creationId="{584A587A-208E-EE63-4F57-F800ACB6C7CE}"/>
          </ac:spMkLst>
        </pc:spChg>
        <pc:spChg chg="add mod ord">
          <ac:chgData name="Mashiour Rahman" userId="7490e89d-d9ae-4193-b86a-11379f02786a" providerId="ADAL" clId="{9BABF2EC-D2B2-4F2F-9334-F8D67AB005B4}" dt="2025-01-09T10:16:02.768" v="1654" actId="1076"/>
          <ac:spMkLst>
            <pc:docMk/>
            <pc:sldMk cId="3739073059" sldId="305"/>
            <ac:spMk id="61" creationId="{71C460F6-93FC-1B1D-B792-47D4D7A05BC6}"/>
          </ac:spMkLst>
        </pc:spChg>
        <pc:spChg chg="add mod">
          <ac:chgData name="Mashiour Rahman" userId="7490e89d-d9ae-4193-b86a-11379f02786a" providerId="ADAL" clId="{9BABF2EC-D2B2-4F2F-9334-F8D67AB005B4}" dt="2025-01-09T10:16:02.768" v="1654" actId="1076"/>
          <ac:spMkLst>
            <pc:docMk/>
            <pc:sldMk cId="3739073059" sldId="305"/>
            <ac:spMk id="62" creationId="{1D7B14B7-986F-5370-B514-73C7F6516E4C}"/>
          </ac:spMkLst>
        </pc:spChg>
        <pc:spChg chg="add mod ord">
          <ac:chgData name="Mashiour Rahman" userId="7490e89d-d9ae-4193-b86a-11379f02786a" providerId="ADAL" clId="{9BABF2EC-D2B2-4F2F-9334-F8D67AB005B4}" dt="2025-01-09T10:16:02.768" v="1654" actId="1076"/>
          <ac:spMkLst>
            <pc:docMk/>
            <pc:sldMk cId="3739073059" sldId="305"/>
            <ac:spMk id="63" creationId="{517F502B-9042-3F03-4490-FCB733429BC5}"/>
          </ac:spMkLst>
        </pc:spChg>
        <pc:spChg chg="add mod ord">
          <ac:chgData name="Mashiour Rahman" userId="7490e89d-d9ae-4193-b86a-11379f02786a" providerId="ADAL" clId="{9BABF2EC-D2B2-4F2F-9334-F8D67AB005B4}" dt="2025-01-09T10:16:02.768" v="1654" actId="1076"/>
          <ac:spMkLst>
            <pc:docMk/>
            <pc:sldMk cId="3739073059" sldId="305"/>
            <ac:spMk id="64" creationId="{B794188C-D55C-78E3-2639-DE40D0FBE061}"/>
          </ac:spMkLst>
        </pc:spChg>
        <pc:spChg chg="add mod">
          <ac:chgData name="Mashiour Rahman" userId="7490e89d-d9ae-4193-b86a-11379f02786a" providerId="ADAL" clId="{9BABF2EC-D2B2-4F2F-9334-F8D67AB005B4}" dt="2025-01-09T10:16:02.768" v="1654" actId="1076"/>
          <ac:spMkLst>
            <pc:docMk/>
            <pc:sldMk cId="3739073059" sldId="305"/>
            <ac:spMk id="65" creationId="{E09D5CA9-738F-98A7-DBB7-A700C4265781}"/>
          </ac:spMkLst>
        </pc:spChg>
        <pc:spChg chg="add mod">
          <ac:chgData name="Mashiour Rahman" userId="7490e89d-d9ae-4193-b86a-11379f02786a" providerId="ADAL" clId="{9BABF2EC-D2B2-4F2F-9334-F8D67AB005B4}" dt="2025-01-09T10:16:02.768" v="1654" actId="1076"/>
          <ac:spMkLst>
            <pc:docMk/>
            <pc:sldMk cId="3739073059" sldId="305"/>
            <ac:spMk id="66" creationId="{E89C77E6-F8C7-0DB0-0D98-C0DFB4DC52D5}"/>
          </ac:spMkLst>
        </pc:spChg>
        <pc:spChg chg="add mod ord">
          <ac:chgData name="Mashiour Rahman" userId="7490e89d-d9ae-4193-b86a-11379f02786a" providerId="ADAL" clId="{9BABF2EC-D2B2-4F2F-9334-F8D67AB005B4}" dt="2025-01-09T10:16:02.768" v="1654" actId="1076"/>
          <ac:spMkLst>
            <pc:docMk/>
            <pc:sldMk cId="3739073059" sldId="305"/>
            <ac:spMk id="67" creationId="{7AD1183A-1337-F7B2-2C65-81F52AC3A7E4}"/>
          </ac:spMkLst>
        </pc:spChg>
        <pc:spChg chg="add mod">
          <ac:chgData name="Mashiour Rahman" userId="7490e89d-d9ae-4193-b86a-11379f02786a" providerId="ADAL" clId="{9BABF2EC-D2B2-4F2F-9334-F8D67AB005B4}" dt="2025-01-09T10:16:02.768" v="1654" actId="1076"/>
          <ac:spMkLst>
            <pc:docMk/>
            <pc:sldMk cId="3739073059" sldId="305"/>
            <ac:spMk id="68" creationId="{24D8BAA3-036C-E38B-DA75-440F3116D016}"/>
          </ac:spMkLst>
        </pc:spChg>
        <pc:spChg chg="add mod">
          <ac:chgData name="Mashiour Rahman" userId="7490e89d-d9ae-4193-b86a-11379f02786a" providerId="ADAL" clId="{9BABF2EC-D2B2-4F2F-9334-F8D67AB005B4}" dt="2025-01-09T10:16:02.768" v="1654" actId="1076"/>
          <ac:spMkLst>
            <pc:docMk/>
            <pc:sldMk cId="3739073059" sldId="305"/>
            <ac:spMk id="69" creationId="{067C99BF-385D-FC98-5264-6FE99C9EF953}"/>
          </ac:spMkLst>
        </pc:spChg>
        <pc:spChg chg="add mod">
          <ac:chgData name="Mashiour Rahman" userId="7490e89d-d9ae-4193-b86a-11379f02786a" providerId="ADAL" clId="{9BABF2EC-D2B2-4F2F-9334-F8D67AB005B4}" dt="2025-01-09T10:16:02.768" v="1654" actId="1076"/>
          <ac:spMkLst>
            <pc:docMk/>
            <pc:sldMk cId="3739073059" sldId="305"/>
            <ac:spMk id="70" creationId="{90DD4EAB-D0C2-A6A4-7D8B-4F18D3458B9A}"/>
          </ac:spMkLst>
        </pc:spChg>
        <pc:spChg chg="add mod">
          <ac:chgData name="Mashiour Rahman" userId="7490e89d-d9ae-4193-b86a-11379f02786a" providerId="ADAL" clId="{9BABF2EC-D2B2-4F2F-9334-F8D67AB005B4}" dt="2025-01-09T10:16:02.768" v="1654" actId="1076"/>
          <ac:spMkLst>
            <pc:docMk/>
            <pc:sldMk cId="3739073059" sldId="305"/>
            <ac:spMk id="71" creationId="{E373D1E6-4973-4CE4-5D45-8082186E7F9E}"/>
          </ac:spMkLst>
        </pc:spChg>
        <pc:spChg chg="add mod">
          <ac:chgData name="Mashiour Rahman" userId="7490e89d-d9ae-4193-b86a-11379f02786a" providerId="ADAL" clId="{9BABF2EC-D2B2-4F2F-9334-F8D67AB005B4}" dt="2025-01-09T10:16:02.768" v="1654" actId="1076"/>
          <ac:spMkLst>
            <pc:docMk/>
            <pc:sldMk cId="3739073059" sldId="305"/>
            <ac:spMk id="72" creationId="{382534DA-CA67-98E5-D48A-E1E7329A2F80}"/>
          </ac:spMkLst>
        </pc:spChg>
        <pc:spChg chg="add mod">
          <ac:chgData name="Mashiour Rahman" userId="7490e89d-d9ae-4193-b86a-11379f02786a" providerId="ADAL" clId="{9BABF2EC-D2B2-4F2F-9334-F8D67AB005B4}" dt="2025-01-09T10:16:02.768" v="1654" actId="1076"/>
          <ac:spMkLst>
            <pc:docMk/>
            <pc:sldMk cId="3739073059" sldId="305"/>
            <ac:spMk id="73" creationId="{6FDD0863-D502-A28C-8D6E-8847ABC9FB48}"/>
          </ac:spMkLst>
        </pc:spChg>
        <pc:spChg chg="add mod">
          <ac:chgData name="Mashiour Rahman" userId="7490e89d-d9ae-4193-b86a-11379f02786a" providerId="ADAL" clId="{9BABF2EC-D2B2-4F2F-9334-F8D67AB005B4}" dt="2025-01-09T12:29:13.446" v="2210" actId="1037"/>
          <ac:spMkLst>
            <pc:docMk/>
            <pc:sldMk cId="3739073059" sldId="305"/>
            <ac:spMk id="74" creationId="{D61D2CF8-AD7A-39FC-C2B9-59BD85C86F21}"/>
          </ac:spMkLst>
        </pc:spChg>
        <pc:spChg chg="add mod">
          <ac:chgData name="Mashiour Rahman" userId="7490e89d-d9ae-4193-b86a-11379f02786a" providerId="ADAL" clId="{9BABF2EC-D2B2-4F2F-9334-F8D67AB005B4}" dt="2025-01-09T12:29:13.446" v="2210" actId="1037"/>
          <ac:spMkLst>
            <pc:docMk/>
            <pc:sldMk cId="3739073059" sldId="305"/>
            <ac:spMk id="75" creationId="{0FAAC1C7-E423-DF58-14D0-1E85BC611279}"/>
          </ac:spMkLst>
        </pc:spChg>
        <pc:spChg chg="add mod">
          <ac:chgData name="Mashiour Rahman" userId="7490e89d-d9ae-4193-b86a-11379f02786a" providerId="ADAL" clId="{9BABF2EC-D2B2-4F2F-9334-F8D67AB005B4}" dt="2025-01-09T12:29:13.446" v="2210" actId="1037"/>
          <ac:spMkLst>
            <pc:docMk/>
            <pc:sldMk cId="3739073059" sldId="305"/>
            <ac:spMk id="76" creationId="{62542134-C7E5-4CFC-2947-4B899166EFF3}"/>
          </ac:spMkLst>
        </pc:spChg>
        <pc:spChg chg="add mod">
          <ac:chgData name="Mashiour Rahman" userId="7490e89d-d9ae-4193-b86a-11379f02786a" providerId="ADAL" clId="{9BABF2EC-D2B2-4F2F-9334-F8D67AB005B4}" dt="2025-01-09T12:29:13.446" v="2210" actId="1037"/>
          <ac:spMkLst>
            <pc:docMk/>
            <pc:sldMk cId="3739073059" sldId="305"/>
            <ac:spMk id="77" creationId="{7031862B-BA95-93AB-EB9C-8A68E1A4330A}"/>
          </ac:spMkLst>
        </pc:spChg>
        <pc:spChg chg="add mod">
          <ac:chgData name="Mashiour Rahman" userId="7490e89d-d9ae-4193-b86a-11379f02786a" providerId="ADAL" clId="{9BABF2EC-D2B2-4F2F-9334-F8D67AB005B4}" dt="2025-01-09T12:29:13.446" v="2210" actId="1037"/>
          <ac:spMkLst>
            <pc:docMk/>
            <pc:sldMk cId="3739073059" sldId="305"/>
            <ac:spMk id="78" creationId="{E4C1E891-3527-DA3C-95A2-DBA05BE32441}"/>
          </ac:spMkLst>
        </pc:spChg>
        <pc:spChg chg="add mod">
          <ac:chgData name="Mashiour Rahman" userId="7490e89d-d9ae-4193-b86a-11379f02786a" providerId="ADAL" clId="{9BABF2EC-D2B2-4F2F-9334-F8D67AB005B4}" dt="2025-01-09T12:29:13.446" v="2210" actId="1037"/>
          <ac:spMkLst>
            <pc:docMk/>
            <pc:sldMk cId="3739073059" sldId="305"/>
            <ac:spMk id="79" creationId="{9BFE5504-AD1D-232B-4478-CBBC1C89825E}"/>
          </ac:spMkLst>
        </pc:spChg>
        <pc:spChg chg="add mod">
          <ac:chgData name="Mashiour Rahman" userId="7490e89d-d9ae-4193-b86a-11379f02786a" providerId="ADAL" clId="{9BABF2EC-D2B2-4F2F-9334-F8D67AB005B4}" dt="2025-01-09T12:29:13.446" v="2210" actId="1037"/>
          <ac:spMkLst>
            <pc:docMk/>
            <pc:sldMk cId="3739073059" sldId="305"/>
            <ac:spMk id="80" creationId="{02073087-742B-2459-636D-75292A97D02E}"/>
          </ac:spMkLst>
        </pc:spChg>
        <pc:spChg chg="add mod">
          <ac:chgData name="Mashiour Rahman" userId="7490e89d-d9ae-4193-b86a-11379f02786a" providerId="ADAL" clId="{9BABF2EC-D2B2-4F2F-9334-F8D67AB005B4}" dt="2025-01-09T12:29:13.446" v="2210" actId="1037"/>
          <ac:spMkLst>
            <pc:docMk/>
            <pc:sldMk cId="3739073059" sldId="305"/>
            <ac:spMk id="81" creationId="{204637FE-6F50-AD09-44AD-E839FA2A2FF6}"/>
          </ac:spMkLst>
        </pc:spChg>
        <pc:spChg chg="add mod">
          <ac:chgData name="Mashiour Rahman" userId="7490e89d-d9ae-4193-b86a-11379f02786a" providerId="ADAL" clId="{9BABF2EC-D2B2-4F2F-9334-F8D67AB005B4}" dt="2025-01-09T12:29:13.446" v="2210" actId="1037"/>
          <ac:spMkLst>
            <pc:docMk/>
            <pc:sldMk cId="3739073059" sldId="305"/>
            <ac:spMk id="82" creationId="{810C1CD0-72FF-2300-88F5-CA2455D7C98A}"/>
          </ac:spMkLst>
        </pc:spChg>
        <pc:spChg chg="add mod">
          <ac:chgData name="Mashiour Rahman" userId="7490e89d-d9ae-4193-b86a-11379f02786a" providerId="ADAL" clId="{9BABF2EC-D2B2-4F2F-9334-F8D67AB005B4}" dt="2025-01-09T12:29:13.446" v="2210" actId="1037"/>
          <ac:spMkLst>
            <pc:docMk/>
            <pc:sldMk cId="3739073059" sldId="305"/>
            <ac:spMk id="83" creationId="{4E37A86E-7004-3B1B-14D5-3B03A959A975}"/>
          </ac:spMkLst>
        </pc:spChg>
        <pc:graphicFrameChg chg="add mod">
          <ac:chgData name="Mashiour Rahman" userId="7490e89d-d9ae-4193-b86a-11379f02786a" providerId="ADAL" clId="{9BABF2EC-D2B2-4F2F-9334-F8D67AB005B4}" dt="2025-01-09T10:16:02.768" v="1654" actId="1076"/>
          <ac:graphicFrameMkLst>
            <pc:docMk/>
            <pc:sldMk cId="3739073059" sldId="305"/>
            <ac:graphicFrameMk id="7" creationId="{0A0C48FE-8042-469C-47D7-1576AEFA5DAE}"/>
          </ac:graphicFrameMkLst>
        </pc:graphicFrameChg>
      </pc:sldChg>
      <pc:sldChg chg="addSp delSp modSp mod delAnim modAnim">
        <pc:chgData name="Mashiour Rahman" userId="7490e89d-d9ae-4193-b86a-11379f02786a" providerId="ADAL" clId="{9BABF2EC-D2B2-4F2F-9334-F8D67AB005B4}" dt="2025-01-12T06:47:45.343" v="2641" actId="114"/>
        <pc:sldMkLst>
          <pc:docMk/>
          <pc:sldMk cId="3120046705" sldId="306"/>
        </pc:sldMkLst>
        <pc:spChg chg="mo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2" creationId="{66328A50-793A-4B88-C8F9-EE2BBA2F97A5}"/>
          </ac:spMkLst>
        </pc:spChg>
        <pc:spChg chg="mo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3" creationId="{01CF7020-5589-08C1-5F70-4728403F3B4B}"/>
          </ac:spMkLst>
        </pc:spChg>
        <pc:spChg chg="mo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4" creationId="{65E0C8F5-7D22-55C3-F908-5812CDD3981D}"/>
          </ac:spMkLst>
        </pc:spChg>
        <pc:spChg chg="mo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5" creationId="{8CF75040-468F-02D4-3962-4038917FB18A}"/>
          </ac:spMkLst>
        </pc:spChg>
        <pc:spChg chg="mo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6" creationId="{ED3C09D4-07FF-0E61-D62C-FB05BB692B06}"/>
          </ac:spMkLst>
        </pc:spChg>
        <pc:spChg chg="mod or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8" creationId="{0DE7D2B8-E1BD-5A9D-0428-AD923E679919}"/>
          </ac:spMkLst>
        </pc:spChg>
        <pc:spChg chg="add mod">
          <ac:chgData name="Mashiour Rahman" userId="7490e89d-d9ae-4193-b86a-11379f02786a" providerId="ADAL" clId="{9BABF2EC-D2B2-4F2F-9334-F8D67AB005B4}" dt="2025-01-12T06:47:45.343" v="2641" actId="114"/>
          <ac:spMkLst>
            <pc:docMk/>
            <pc:sldMk cId="3120046705" sldId="306"/>
            <ac:spMk id="9" creationId="{28CE19C8-B986-6089-A165-7AC0305483C1}"/>
          </ac:spMkLst>
        </pc:spChg>
        <pc:spChg chg="add mod">
          <ac:chgData name="Mashiour Rahman" userId="7490e89d-d9ae-4193-b86a-11379f02786a" providerId="ADAL" clId="{9BABF2EC-D2B2-4F2F-9334-F8D67AB005B4}" dt="2025-01-09T10:13:52.548" v="1494" actId="1076"/>
          <ac:spMkLst>
            <pc:docMk/>
            <pc:sldMk cId="3120046705" sldId="306"/>
            <ac:spMk id="10" creationId="{0F29B334-065C-F8CE-E21A-D9DE8117E266}"/>
          </ac:spMkLst>
        </pc:spChg>
        <pc:spChg chg="mo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12" creationId="{366A85AF-3954-29B3-ECA4-5C7D03CA8C2A}"/>
          </ac:spMkLst>
        </pc:spChg>
        <pc:spChg chg="mo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13" creationId="{CB053E83-F1DF-BC51-B7ED-96D4CA2D8BF1}"/>
          </ac:spMkLst>
        </pc:spChg>
        <pc:spChg chg="mo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15" creationId="{9254A4CA-706A-46C0-8411-A36D1D385868}"/>
          </ac:spMkLst>
        </pc:spChg>
        <pc:spChg chg="mo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16" creationId="{5FA584C3-063A-1BFA-F31C-CCAF9C4F1810}"/>
          </ac:spMkLst>
        </pc:spChg>
        <pc:spChg chg="mo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18" creationId="{31E6993F-F4C6-3B22-A35A-D467AACE8EF1}"/>
          </ac:spMkLst>
        </pc:spChg>
        <pc:spChg chg="mo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19" creationId="{3E663E09-0414-F81C-3B2C-B6312BC7CAEA}"/>
          </ac:spMkLst>
        </pc:spChg>
        <pc:spChg chg="mod or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30" creationId="{087E7195-0345-D8AC-B8E4-A0957CAA5537}"/>
          </ac:spMkLst>
        </pc:spChg>
        <pc:spChg chg="mod or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31" creationId="{4EEFE432-BFCB-1190-4691-2B3C35C29551}"/>
          </ac:spMkLst>
        </pc:spChg>
        <pc:spChg chg="mod or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32" creationId="{0A58CBF3-AA4C-537F-4269-3B9F3D475394}"/>
          </ac:spMkLst>
        </pc:spChg>
        <pc:spChg chg="mod or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33" creationId="{3477535A-E34B-FDA1-7F94-1F653D347A79}"/>
          </ac:spMkLst>
        </pc:spChg>
        <pc:spChg chg="mod">
          <ac:chgData name="Mashiour Rahman" userId="7490e89d-d9ae-4193-b86a-11379f02786a" providerId="ADAL" clId="{9BABF2EC-D2B2-4F2F-9334-F8D67AB005B4}" dt="2025-01-09T10:17:00.108" v="1659" actId="14100"/>
          <ac:spMkLst>
            <pc:docMk/>
            <pc:sldMk cId="3120046705" sldId="306"/>
            <ac:spMk id="34" creationId="{A38C9C25-DAA1-2223-DE1E-5133449C70F1}"/>
          </ac:spMkLst>
        </pc:spChg>
        <pc:spChg chg="mod">
          <ac:chgData name="Mashiour Rahman" userId="7490e89d-d9ae-4193-b86a-11379f02786a" providerId="ADAL" clId="{9BABF2EC-D2B2-4F2F-9334-F8D67AB005B4}" dt="2025-01-09T12:30:30.262" v="2213" actId="1076"/>
          <ac:spMkLst>
            <pc:docMk/>
            <pc:sldMk cId="3120046705" sldId="306"/>
            <ac:spMk id="35" creationId="{75F71FFC-B930-3362-72EB-3185F9F60E84}"/>
          </ac:spMkLst>
        </pc:spChg>
        <pc:spChg chg="mod or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36" creationId="{BA80185A-ACB3-865E-7DC8-FC2DC581D248}"/>
          </ac:spMkLst>
        </pc:spChg>
        <pc:spChg chg="mo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38" creationId="{5626EBB6-C631-2EC6-7111-443E4936E0E5}"/>
          </ac:spMkLst>
        </pc:spChg>
        <pc:spChg chg="add mod">
          <ac:chgData name="Mashiour Rahman" userId="7490e89d-d9ae-4193-b86a-11379f02786a" providerId="ADAL" clId="{9BABF2EC-D2B2-4F2F-9334-F8D67AB005B4}" dt="2025-01-09T12:29:25.569" v="2212"/>
          <ac:spMkLst>
            <pc:docMk/>
            <pc:sldMk cId="3120046705" sldId="306"/>
            <ac:spMk id="39" creationId="{C1B70429-6B7C-1B5E-F433-07244F4A3AEE}"/>
          </ac:spMkLst>
        </pc:spChg>
        <pc:spChg chg="add mod">
          <ac:chgData name="Mashiour Rahman" userId="7490e89d-d9ae-4193-b86a-11379f02786a" providerId="ADAL" clId="{9BABF2EC-D2B2-4F2F-9334-F8D67AB005B4}" dt="2025-01-09T12:30:46.833" v="2214" actId="1076"/>
          <ac:spMkLst>
            <pc:docMk/>
            <pc:sldMk cId="3120046705" sldId="306"/>
            <ac:spMk id="40" creationId="{E5D15AA3-3633-5116-CBC2-89E64DE868BB}"/>
          </ac:spMkLst>
        </pc:spChg>
        <pc:spChg chg="add mod">
          <ac:chgData name="Mashiour Rahman" userId="7490e89d-d9ae-4193-b86a-11379f02786a" providerId="ADAL" clId="{9BABF2EC-D2B2-4F2F-9334-F8D67AB005B4}" dt="2025-01-09T12:30:46.833" v="2214" actId="1076"/>
          <ac:spMkLst>
            <pc:docMk/>
            <pc:sldMk cId="3120046705" sldId="306"/>
            <ac:spMk id="41" creationId="{AACAE799-4E17-FF33-5A1A-319601349EFF}"/>
          </ac:spMkLst>
        </pc:spChg>
        <pc:spChg chg="add mod">
          <ac:chgData name="Mashiour Rahman" userId="7490e89d-d9ae-4193-b86a-11379f02786a" providerId="ADAL" clId="{9BABF2EC-D2B2-4F2F-9334-F8D67AB005B4}" dt="2025-01-09T12:30:46.833" v="2214" actId="1076"/>
          <ac:spMkLst>
            <pc:docMk/>
            <pc:sldMk cId="3120046705" sldId="306"/>
            <ac:spMk id="42" creationId="{52DB8A63-263E-9D72-CD9D-4CCB356826A3}"/>
          </ac:spMkLst>
        </pc:spChg>
        <pc:spChg chg="add mod">
          <ac:chgData name="Mashiour Rahman" userId="7490e89d-d9ae-4193-b86a-11379f02786a" providerId="ADAL" clId="{9BABF2EC-D2B2-4F2F-9334-F8D67AB005B4}" dt="2025-01-09T12:30:46.833" v="2214" actId="1076"/>
          <ac:spMkLst>
            <pc:docMk/>
            <pc:sldMk cId="3120046705" sldId="306"/>
            <ac:spMk id="43" creationId="{F27CED94-C93C-3F98-4E36-534E1DA54AC2}"/>
          </ac:spMkLst>
        </pc:spChg>
        <pc:spChg chg="mod">
          <ac:chgData name="Mashiour Rahman" userId="7490e89d-d9ae-4193-b86a-11379f02786a" providerId="ADAL" clId="{9BABF2EC-D2B2-4F2F-9334-F8D67AB005B4}" dt="2025-01-09T12:30:30.262" v="2213" actId="1076"/>
          <ac:spMkLst>
            <pc:docMk/>
            <pc:sldMk cId="3120046705" sldId="306"/>
            <ac:spMk id="44" creationId="{6399E302-6E39-CB1A-111E-49B28C27DA54}"/>
          </ac:spMkLst>
        </pc:spChg>
        <pc:spChg chg="mod">
          <ac:chgData name="Mashiour Rahman" userId="7490e89d-d9ae-4193-b86a-11379f02786a" providerId="ADAL" clId="{9BABF2EC-D2B2-4F2F-9334-F8D67AB005B4}" dt="2025-01-09T12:30:30.262" v="2213" actId="1076"/>
          <ac:spMkLst>
            <pc:docMk/>
            <pc:sldMk cId="3120046705" sldId="306"/>
            <ac:spMk id="45" creationId="{F2573931-EEA7-47C5-DEBB-5772CFF76461}"/>
          </ac:spMkLst>
        </pc:spChg>
        <pc:spChg chg="mod">
          <ac:chgData name="Mashiour Rahman" userId="7490e89d-d9ae-4193-b86a-11379f02786a" providerId="ADAL" clId="{9BABF2EC-D2B2-4F2F-9334-F8D67AB005B4}" dt="2025-01-09T12:30:30.262" v="2213" actId="1076"/>
          <ac:spMkLst>
            <pc:docMk/>
            <pc:sldMk cId="3120046705" sldId="306"/>
            <ac:spMk id="46" creationId="{A3277332-421F-BE14-10FC-0637E6AC6C99}"/>
          </ac:spMkLst>
        </pc:spChg>
        <pc:spChg chg="mod">
          <ac:chgData name="Mashiour Rahman" userId="7490e89d-d9ae-4193-b86a-11379f02786a" providerId="ADAL" clId="{9BABF2EC-D2B2-4F2F-9334-F8D67AB005B4}" dt="2025-01-09T12:30:30.262" v="2213" actId="1076"/>
          <ac:spMkLst>
            <pc:docMk/>
            <pc:sldMk cId="3120046705" sldId="306"/>
            <ac:spMk id="47" creationId="{9798200B-0F8E-80E9-7BCD-369514A57122}"/>
          </ac:spMkLst>
        </pc:spChg>
        <pc:spChg chg="mod">
          <ac:chgData name="Mashiour Rahman" userId="7490e89d-d9ae-4193-b86a-11379f02786a" providerId="ADAL" clId="{9BABF2EC-D2B2-4F2F-9334-F8D67AB005B4}" dt="2025-01-09T12:30:30.262" v="2213" actId="1076"/>
          <ac:spMkLst>
            <pc:docMk/>
            <pc:sldMk cId="3120046705" sldId="306"/>
            <ac:spMk id="48" creationId="{1E18C5D9-3B98-03D3-52BD-9C516B4832D7}"/>
          </ac:spMkLst>
        </pc:spChg>
        <pc:spChg chg="mod">
          <ac:chgData name="Mashiour Rahman" userId="7490e89d-d9ae-4193-b86a-11379f02786a" providerId="ADAL" clId="{9BABF2EC-D2B2-4F2F-9334-F8D67AB005B4}" dt="2025-01-09T12:30:30.262" v="2213" actId="1076"/>
          <ac:spMkLst>
            <pc:docMk/>
            <pc:sldMk cId="3120046705" sldId="306"/>
            <ac:spMk id="49" creationId="{8C8DE06F-51E1-FBD4-8219-B1EA2E568F41}"/>
          </ac:spMkLst>
        </pc:spChg>
        <pc:spChg chg="mod">
          <ac:chgData name="Mashiour Rahman" userId="7490e89d-d9ae-4193-b86a-11379f02786a" providerId="ADAL" clId="{9BABF2EC-D2B2-4F2F-9334-F8D67AB005B4}" dt="2025-01-09T12:30:30.262" v="2213" actId="1076"/>
          <ac:spMkLst>
            <pc:docMk/>
            <pc:sldMk cId="3120046705" sldId="306"/>
            <ac:spMk id="50" creationId="{52B0CAC7-5206-791F-C606-9EECD83415CA}"/>
          </ac:spMkLst>
        </pc:spChg>
        <pc:spChg chg="mod">
          <ac:chgData name="Mashiour Rahman" userId="7490e89d-d9ae-4193-b86a-11379f02786a" providerId="ADAL" clId="{9BABF2EC-D2B2-4F2F-9334-F8D67AB005B4}" dt="2025-01-09T12:30:30.262" v="2213" actId="1076"/>
          <ac:spMkLst>
            <pc:docMk/>
            <pc:sldMk cId="3120046705" sldId="306"/>
            <ac:spMk id="51" creationId="{B4BD0A89-206D-0A4E-42E3-35DDC58932C8}"/>
          </ac:spMkLst>
        </pc:spChg>
        <pc:spChg chg="add mod">
          <ac:chgData name="Mashiour Rahman" userId="7490e89d-d9ae-4193-b86a-11379f02786a" providerId="ADAL" clId="{9BABF2EC-D2B2-4F2F-9334-F8D67AB005B4}" dt="2025-01-09T12:30:46.833" v="2214" actId="1076"/>
          <ac:spMkLst>
            <pc:docMk/>
            <pc:sldMk cId="3120046705" sldId="306"/>
            <ac:spMk id="52" creationId="{5971CD8A-2C86-07F7-3586-C27649AE5146}"/>
          </ac:spMkLst>
        </pc:spChg>
        <pc:spChg chg="add mod">
          <ac:chgData name="Mashiour Rahman" userId="7490e89d-d9ae-4193-b86a-11379f02786a" providerId="ADAL" clId="{9BABF2EC-D2B2-4F2F-9334-F8D67AB005B4}" dt="2025-01-09T12:30:46.833" v="2214" actId="1076"/>
          <ac:spMkLst>
            <pc:docMk/>
            <pc:sldMk cId="3120046705" sldId="306"/>
            <ac:spMk id="53" creationId="{C3807874-1B5A-B1DF-6E04-20C38D193AD1}"/>
          </ac:spMkLst>
        </pc:spChg>
        <pc:spChg chg="add mod">
          <ac:chgData name="Mashiour Rahman" userId="7490e89d-d9ae-4193-b86a-11379f02786a" providerId="ADAL" clId="{9BABF2EC-D2B2-4F2F-9334-F8D67AB005B4}" dt="2025-01-09T12:30:46.833" v="2214" actId="1076"/>
          <ac:spMkLst>
            <pc:docMk/>
            <pc:sldMk cId="3120046705" sldId="306"/>
            <ac:spMk id="54" creationId="{CCA27CBE-3467-EFC7-1AC5-8239CAD2A776}"/>
          </ac:spMkLst>
        </pc:spChg>
        <pc:spChg chg="add mod">
          <ac:chgData name="Mashiour Rahman" userId="7490e89d-d9ae-4193-b86a-11379f02786a" providerId="ADAL" clId="{9BABF2EC-D2B2-4F2F-9334-F8D67AB005B4}" dt="2025-01-09T12:30:46.833" v="2214" actId="1076"/>
          <ac:spMkLst>
            <pc:docMk/>
            <pc:sldMk cId="3120046705" sldId="306"/>
            <ac:spMk id="55" creationId="{DCBBDA16-9DEE-C600-F4EE-2C0174425F7B}"/>
          </ac:spMkLst>
        </pc:spChg>
        <pc:spChg chg="add mod">
          <ac:chgData name="Mashiour Rahman" userId="7490e89d-d9ae-4193-b86a-11379f02786a" providerId="ADAL" clId="{9BABF2EC-D2B2-4F2F-9334-F8D67AB005B4}" dt="2025-01-09T12:30:46.833" v="2214" actId="1076"/>
          <ac:spMkLst>
            <pc:docMk/>
            <pc:sldMk cId="3120046705" sldId="306"/>
            <ac:spMk id="56" creationId="{67811273-6B0F-4E74-D26D-5AE34EAEFC42}"/>
          </ac:spMkLst>
        </pc:spChg>
        <pc:spChg chg="mo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71" creationId="{56B323C1-4F4B-55EA-05A6-1543A8D25C63}"/>
          </ac:spMkLst>
        </pc:spChg>
        <pc:spChg chg="mod or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74" creationId="{5FD85EC7-22D2-527A-ED0A-4022610D6FA3}"/>
          </ac:spMkLst>
        </pc:spChg>
        <pc:spChg chg="mo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84" creationId="{5C8137EF-D6F5-F71B-3ACD-514F187F0442}"/>
          </ac:spMkLst>
        </pc:spChg>
        <pc:spChg chg="mo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96" creationId="{2FE1F43B-248B-4A33-04AB-87AB6A5FE72A}"/>
          </ac:spMkLst>
        </pc:spChg>
        <pc:spChg chg="mo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97" creationId="{6A93510E-3A5C-081A-05D9-C7B97ABDCB5A}"/>
          </ac:spMkLst>
        </pc:spChg>
        <pc:spChg chg="mo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98" creationId="{F9969B5B-FB67-F7DF-6BA5-27F0D09203C9}"/>
          </ac:spMkLst>
        </pc:spChg>
        <pc:spChg chg="mo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99" creationId="{3CDEE77E-0613-352D-9899-5814C7E1A6B2}"/>
          </ac:spMkLst>
        </pc:spChg>
        <pc:spChg chg="mo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100" creationId="{6E9B09DB-9932-425F-FC0F-651EEDB025FF}"/>
          </ac:spMkLst>
        </pc:spChg>
        <pc:spChg chg="mo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101" creationId="{EF898334-587F-7B7D-759B-6710F787C888}"/>
          </ac:spMkLst>
        </pc:spChg>
        <pc:spChg chg="mo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102" creationId="{BD86F064-E709-E116-B84D-171E4E343226}"/>
          </ac:spMkLst>
        </pc:spChg>
        <pc:spChg chg="mo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103" creationId="{9D08CC82-DE9C-69FB-6E10-A80F40D56EDF}"/>
          </ac:spMkLst>
        </pc:spChg>
        <pc:spChg chg="mo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104" creationId="{45E3A7FA-9653-2CE7-D48F-B9BD5FCC4FD1}"/>
          </ac:spMkLst>
        </pc:spChg>
        <pc:spChg chg="mo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105" creationId="{05B28B28-FCC9-A8F7-7340-10D73E2F59EB}"/>
          </ac:spMkLst>
        </pc:spChg>
        <pc:spChg chg="mo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106" creationId="{AE60B529-DB0D-74EE-2D5F-F98C7BFEC929}"/>
          </ac:spMkLst>
        </pc:spChg>
        <pc:spChg chg="mo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107" creationId="{757C93A2-59DF-AFB6-F76B-AD2D864B483D}"/>
          </ac:spMkLst>
        </pc:spChg>
        <pc:spChg chg="mo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108" creationId="{8F4A4AB5-2972-2041-42A4-92218202BE7D}"/>
          </ac:spMkLst>
        </pc:spChg>
        <pc:spChg chg="mo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109" creationId="{027C968E-7D84-2802-F170-B48D3208A63B}"/>
          </ac:spMkLst>
        </pc:spChg>
        <pc:spChg chg="mo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110" creationId="{14D0EA35-A9B6-6D9E-5731-D1C48054CCEE}"/>
          </ac:spMkLst>
        </pc:spChg>
        <pc:spChg chg="mo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111" creationId="{B6C13173-5C55-663F-C58C-1654B8C7439B}"/>
          </ac:spMkLst>
        </pc:spChg>
        <pc:spChg chg="mo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112" creationId="{532E67AD-3547-9DF6-E58E-E59085A0995B}"/>
          </ac:spMkLst>
        </pc:spChg>
        <pc:spChg chg="mo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113" creationId="{CD1949F4-5133-1641-43C0-C2ACE3458875}"/>
          </ac:spMkLst>
        </pc:spChg>
        <pc:spChg chg="mo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114" creationId="{B6DBCBD1-EA8E-9E80-69B6-6C9EA6261395}"/>
          </ac:spMkLst>
        </pc:spChg>
        <pc:spChg chg="mo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115" creationId="{F0018523-2230-8787-0821-A45EBBC9B4D1}"/>
          </ac:spMkLst>
        </pc:spChg>
        <pc:spChg chg="mod">
          <ac:chgData name="Mashiour Rahman" userId="7490e89d-d9ae-4193-b86a-11379f02786a" providerId="ADAL" clId="{9BABF2EC-D2B2-4F2F-9334-F8D67AB005B4}" dt="2025-01-09T10:16:20.390" v="1655" actId="1076"/>
          <ac:spMkLst>
            <pc:docMk/>
            <pc:sldMk cId="3120046705" sldId="306"/>
            <ac:spMk id="116" creationId="{F4551B49-B154-0E7D-55C4-19A2B0AB7A4D}"/>
          </ac:spMkLst>
        </pc:spChg>
        <pc:graphicFrameChg chg="mod">
          <ac:chgData name="Mashiour Rahman" userId="7490e89d-d9ae-4193-b86a-11379f02786a" providerId="ADAL" clId="{9BABF2EC-D2B2-4F2F-9334-F8D67AB005B4}" dt="2025-01-09T10:16:20.390" v="1655" actId="1076"/>
          <ac:graphicFrameMkLst>
            <pc:docMk/>
            <pc:sldMk cId="3120046705" sldId="306"/>
            <ac:graphicFrameMk id="7" creationId="{5890A461-1307-9E5E-E986-C8B25AAC66E6}"/>
          </ac:graphicFrameMkLst>
        </pc:graphicFrameChg>
      </pc:sldChg>
      <pc:sldChg chg="modSp add mod">
        <pc:chgData name="Mashiour Rahman" userId="7490e89d-d9ae-4193-b86a-11379f02786a" providerId="ADAL" clId="{9BABF2EC-D2B2-4F2F-9334-F8D67AB005B4}" dt="2025-01-09T12:25:16.824" v="2130" actId="6549"/>
        <pc:sldMkLst>
          <pc:docMk/>
          <pc:sldMk cId="1054921487" sldId="307"/>
        </pc:sldMkLst>
      </pc:sldChg>
      <pc:sldChg chg="modSp mod">
        <pc:chgData name="Mashiour Rahman" userId="7490e89d-d9ae-4193-b86a-11379f02786a" providerId="ADAL" clId="{9BABF2EC-D2B2-4F2F-9334-F8D67AB005B4}" dt="2025-01-12T06:54:00.083" v="2724" actId="113"/>
        <pc:sldMkLst>
          <pc:docMk/>
          <pc:sldMk cId="313132569" sldId="308"/>
        </pc:sldMkLst>
        <pc:spChg chg="mod">
          <ac:chgData name="Mashiour Rahman" userId="7490e89d-d9ae-4193-b86a-11379f02786a" providerId="ADAL" clId="{9BABF2EC-D2B2-4F2F-9334-F8D67AB005B4}" dt="2025-01-12T06:54:00.083" v="2724" actId="113"/>
          <ac:spMkLst>
            <pc:docMk/>
            <pc:sldMk cId="313132569" sldId="308"/>
            <ac:spMk id="24" creationId="{9F2F9A90-9029-3354-B5AF-47078611E05F}"/>
          </ac:spMkLst>
        </pc:spChg>
      </pc:sldChg>
      <pc:sldChg chg="modSp mod modAnim">
        <pc:chgData name="Mashiour Rahman" userId="7490e89d-d9ae-4193-b86a-11379f02786a" providerId="ADAL" clId="{9BABF2EC-D2B2-4F2F-9334-F8D67AB005B4}" dt="2025-01-12T06:44:55.305" v="2608" actId="113"/>
        <pc:sldMkLst>
          <pc:docMk/>
          <pc:sldMk cId="1613413031" sldId="309"/>
        </pc:sldMkLst>
        <pc:spChg chg="mod">
          <ac:chgData name="Mashiour Rahman" userId="7490e89d-d9ae-4193-b86a-11379f02786a" providerId="ADAL" clId="{9BABF2EC-D2B2-4F2F-9334-F8D67AB005B4}" dt="2025-01-12T06:44:20.059" v="2602" actId="14100"/>
          <ac:spMkLst>
            <pc:docMk/>
            <pc:sldMk cId="1613413031" sldId="309"/>
            <ac:spMk id="11" creationId="{A2248E73-BC7C-EBEE-7646-7B4A7726811D}"/>
          </ac:spMkLst>
        </pc:spChg>
        <pc:spChg chg="mod">
          <ac:chgData name="Mashiour Rahman" userId="7490e89d-d9ae-4193-b86a-11379f02786a" providerId="ADAL" clId="{9BABF2EC-D2B2-4F2F-9334-F8D67AB005B4}" dt="2025-01-12T06:44:55.305" v="2608" actId="113"/>
          <ac:spMkLst>
            <pc:docMk/>
            <pc:sldMk cId="1613413031" sldId="309"/>
            <ac:spMk id="29" creationId="{D29E0EBF-C20A-24BC-ED7C-82C0FAA96D69}"/>
          </ac:spMkLst>
        </pc:spChg>
      </pc:sldChg>
      <pc:sldChg chg="modSp">
        <pc:chgData name="Mashiour Rahman" userId="7490e89d-d9ae-4193-b86a-11379f02786a" providerId="ADAL" clId="{9BABF2EC-D2B2-4F2F-9334-F8D67AB005B4}" dt="2025-01-12T06:51:49.548" v="2705" actId="113"/>
        <pc:sldMkLst>
          <pc:docMk/>
          <pc:sldMk cId="3001259998" sldId="310"/>
        </pc:sldMkLst>
        <pc:spChg chg="mod">
          <ac:chgData name="Mashiour Rahman" userId="7490e89d-d9ae-4193-b86a-11379f02786a" providerId="ADAL" clId="{9BABF2EC-D2B2-4F2F-9334-F8D67AB005B4}" dt="2025-01-12T06:51:49.548" v="2705" actId="113"/>
          <ac:spMkLst>
            <pc:docMk/>
            <pc:sldMk cId="3001259998" sldId="310"/>
            <ac:spMk id="2" creationId="{91D47A0E-7D75-40B8-E945-1890917F67EE}"/>
          </ac:spMkLst>
        </pc:spChg>
        <pc:graphicFrameChg chg="mod">
          <ac:chgData name="Mashiour Rahman" userId="7490e89d-d9ae-4193-b86a-11379f02786a" providerId="ADAL" clId="{9BABF2EC-D2B2-4F2F-9334-F8D67AB005B4}" dt="2025-01-12T06:38:36.762" v="2569"/>
          <ac:graphicFrameMkLst>
            <pc:docMk/>
            <pc:sldMk cId="3001259998" sldId="310"/>
            <ac:graphicFrameMk id="29" creationId="{9606AB9F-C957-FB33-E530-534E9368513E}"/>
          </ac:graphicFrameMkLst>
        </pc:graphicFrameChg>
      </pc:sldChg>
      <pc:sldChg chg="modSp mod">
        <pc:chgData name="Mashiour Rahman" userId="7490e89d-d9ae-4193-b86a-11379f02786a" providerId="ADAL" clId="{9BABF2EC-D2B2-4F2F-9334-F8D67AB005B4}" dt="2025-01-12T06:50:39.738" v="2696" actId="6549"/>
        <pc:sldMkLst>
          <pc:docMk/>
          <pc:sldMk cId="1547400550" sldId="311"/>
        </pc:sldMkLst>
        <pc:spChg chg="mod">
          <ac:chgData name="Mashiour Rahman" userId="7490e89d-d9ae-4193-b86a-11379f02786a" providerId="ADAL" clId="{9BABF2EC-D2B2-4F2F-9334-F8D67AB005B4}" dt="2025-01-12T06:50:39.738" v="2696" actId="6549"/>
          <ac:spMkLst>
            <pc:docMk/>
            <pc:sldMk cId="1547400550" sldId="311"/>
            <ac:spMk id="2" creationId="{AC1FEF20-A7DF-0CCF-6FCC-FC910D1AD66B}"/>
          </ac:spMkLst>
        </pc:spChg>
        <pc:spChg chg="mod">
          <ac:chgData name="Mashiour Rahman" userId="7490e89d-d9ae-4193-b86a-11379f02786a" providerId="ADAL" clId="{9BABF2EC-D2B2-4F2F-9334-F8D67AB005B4}" dt="2025-01-12T06:36:50.539" v="2557" actId="20577"/>
          <ac:spMkLst>
            <pc:docMk/>
            <pc:sldMk cId="1547400550" sldId="311"/>
            <ac:spMk id="10" creationId="{D9C8FF9C-DACD-19FD-0D56-AA6B426F6DE8}"/>
          </ac:spMkLst>
        </pc:spChg>
        <pc:spChg chg="mod">
          <ac:chgData name="Mashiour Rahman" userId="7490e89d-d9ae-4193-b86a-11379f02786a" providerId="ADAL" clId="{9BABF2EC-D2B2-4F2F-9334-F8D67AB005B4}" dt="2025-01-12T06:36:35.699" v="2553" actId="20577"/>
          <ac:spMkLst>
            <pc:docMk/>
            <pc:sldMk cId="1547400550" sldId="311"/>
            <ac:spMk id="13" creationId="{B33469FB-71D5-19FD-5537-F38DDBBD2E56}"/>
          </ac:spMkLst>
        </pc:spChg>
        <pc:spChg chg="mod">
          <ac:chgData name="Mashiour Rahman" userId="7490e89d-d9ae-4193-b86a-11379f02786a" providerId="ADAL" clId="{9BABF2EC-D2B2-4F2F-9334-F8D67AB005B4}" dt="2025-01-12T06:36:54.658" v="2562" actId="20577"/>
          <ac:spMkLst>
            <pc:docMk/>
            <pc:sldMk cId="1547400550" sldId="311"/>
            <ac:spMk id="28" creationId="{7C977843-B159-B253-2AF6-072BC9387039}"/>
          </ac:spMkLst>
        </pc:spChg>
        <pc:graphicFrameChg chg="mod modGraphic">
          <ac:chgData name="Mashiour Rahman" userId="7490e89d-d9ae-4193-b86a-11379f02786a" providerId="ADAL" clId="{9BABF2EC-D2B2-4F2F-9334-F8D67AB005B4}" dt="2025-01-12T06:50:23.014" v="2694" actId="1035"/>
          <ac:graphicFrameMkLst>
            <pc:docMk/>
            <pc:sldMk cId="1547400550" sldId="311"/>
            <ac:graphicFrameMk id="29" creationId="{603847BC-5F42-2B70-C640-6740B92B9B61}"/>
          </ac:graphicFrameMkLst>
        </pc:graphicFrameChg>
      </pc:sldChg>
      <pc:sldChg chg="addSp delSp modSp del mod delAnim modAnim">
        <pc:chgData name="Mashiour Rahman" userId="7490e89d-d9ae-4193-b86a-11379f02786a" providerId="ADAL" clId="{9BABF2EC-D2B2-4F2F-9334-F8D67AB005B4}" dt="2025-01-12T06:36:08.929" v="2550" actId="47"/>
        <pc:sldMkLst>
          <pc:docMk/>
          <pc:sldMk cId="3359637055" sldId="312"/>
        </pc:sldMkLst>
        <pc:spChg chg="mod">
          <ac:chgData name="Mashiour Rahman" userId="7490e89d-d9ae-4193-b86a-11379f02786a" providerId="ADAL" clId="{9BABF2EC-D2B2-4F2F-9334-F8D67AB005B4}" dt="2025-01-12T04:26:59.396" v="2549" actId="113"/>
          <ac:spMkLst>
            <pc:docMk/>
            <pc:sldMk cId="3359637055" sldId="312"/>
            <ac:spMk id="2" creationId="{DAC20262-7EDC-229D-0B75-E71E218B5415}"/>
          </ac:spMkLst>
        </pc:spChg>
        <pc:spChg chg="mod">
          <ac:chgData name="Mashiour Rahman" userId="7490e89d-d9ae-4193-b86a-11379f02786a" providerId="ADAL" clId="{9BABF2EC-D2B2-4F2F-9334-F8D67AB005B4}" dt="2025-01-12T04:26:59.396" v="2549" actId="113"/>
          <ac:spMkLst>
            <pc:docMk/>
            <pc:sldMk cId="3359637055" sldId="312"/>
            <ac:spMk id="3" creationId="{F242600F-9DBC-2EC8-38E7-D99A5FCD28B9}"/>
          </ac:spMkLst>
        </pc:spChg>
        <pc:spChg chg="mod">
          <ac:chgData name="Mashiour Rahman" userId="7490e89d-d9ae-4193-b86a-11379f02786a" providerId="ADAL" clId="{9BABF2EC-D2B2-4F2F-9334-F8D67AB005B4}" dt="2025-01-12T04:26:59.396" v="2549" actId="113"/>
          <ac:spMkLst>
            <pc:docMk/>
            <pc:sldMk cId="3359637055" sldId="312"/>
            <ac:spMk id="4" creationId="{1121F439-1C10-DBBB-B059-7E523A3F84E5}"/>
          </ac:spMkLst>
        </pc:spChg>
        <pc:spChg chg="mod">
          <ac:chgData name="Mashiour Rahman" userId="7490e89d-d9ae-4193-b86a-11379f02786a" providerId="ADAL" clId="{9BABF2EC-D2B2-4F2F-9334-F8D67AB005B4}" dt="2025-01-12T04:26:59.396" v="2549" actId="113"/>
          <ac:spMkLst>
            <pc:docMk/>
            <pc:sldMk cId="3359637055" sldId="312"/>
            <ac:spMk id="5" creationId="{BCC3EBEF-D009-24D9-D77E-B8C63F5DF30C}"/>
          </ac:spMkLst>
        </pc:spChg>
        <pc:spChg chg="mod">
          <ac:chgData name="Mashiour Rahman" userId="7490e89d-d9ae-4193-b86a-11379f02786a" providerId="ADAL" clId="{9BABF2EC-D2B2-4F2F-9334-F8D67AB005B4}" dt="2025-01-12T04:04:54.760" v="2358" actId="1076"/>
          <ac:spMkLst>
            <pc:docMk/>
            <pc:sldMk cId="3359637055" sldId="312"/>
            <ac:spMk id="6" creationId="{EEBFEB46-F1B4-010A-173A-589EDFA5BFD7}"/>
          </ac:spMkLst>
        </pc:spChg>
        <pc:spChg chg="mod">
          <ac:chgData name="Mashiour Rahman" userId="7490e89d-d9ae-4193-b86a-11379f02786a" providerId="ADAL" clId="{9BABF2EC-D2B2-4F2F-9334-F8D67AB005B4}" dt="2025-01-12T04:26:59.396" v="2549" actId="113"/>
          <ac:spMkLst>
            <pc:docMk/>
            <pc:sldMk cId="3359637055" sldId="312"/>
            <ac:spMk id="7" creationId="{AC1B874B-4BD0-9918-48AE-C390D5F06C01}"/>
          </ac:spMkLst>
        </pc:spChg>
        <pc:spChg chg="mod">
          <ac:chgData name="Mashiour Rahman" userId="7490e89d-d9ae-4193-b86a-11379f02786a" providerId="ADAL" clId="{9BABF2EC-D2B2-4F2F-9334-F8D67AB005B4}" dt="2025-01-12T04:26:36.371" v="2547" actId="113"/>
          <ac:spMkLst>
            <pc:docMk/>
            <pc:sldMk cId="3359637055" sldId="312"/>
            <ac:spMk id="8" creationId="{A2F7A5DA-1D17-F2B6-A2B3-70679CAE2E80}"/>
          </ac:spMkLst>
        </pc:spChg>
        <pc:spChg chg="mod">
          <ac:chgData name="Mashiour Rahman" userId="7490e89d-d9ae-4193-b86a-11379f02786a" providerId="ADAL" clId="{9BABF2EC-D2B2-4F2F-9334-F8D67AB005B4}" dt="2025-01-12T04:19:08.774" v="2468" actId="1076"/>
          <ac:spMkLst>
            <pc:docMk/>
            <pc:sldMk cId="3359637055" sldId="312"/>
            <ac:spMk id="9" creationId="{16795063-B980-CDEB-3FDD-813DB3A54028}"/>
          </ac:spMkLst>
        </pc:spChg>
        <pc:spChg chg="mod">
          <ac:chgData name="Mashiour Rahman" userId="7490e89d-d9ae-4193-b86a-11379f02786a" providerId="ADAL" clId="{9BABF2EC-D2B2-4F2F-9334-F8D67AB005B4}" dt="2025-01-12T04:19:08.774" v="2468" actId="1076"/>
          <ac:spMkLst>
            <pc:docMk/>
            <pc:sldMk cId="3359637055" sldId="312"/>
            <ac:spMk id="10" creationId="{48925A81-86CA-63B6-68F7-1B8511144E1E}"/>
          </ac:spMkLst>
        </pc:spChg>
        <pc:spChg chg="add mod">
          <ac:chgData name="Mashiour Rahman" userId="7490e89d-d9ae-4193-b86a-11379f02786a" providerId="ADAL" clId="{9BABF2EC-D2B2-4F2F-9334-F8D67AB005B4}" dt="2025-01-12T04:18:04.049" v="2458" actId="20577"/>
          <ac:spMkLst>
            <pc:docMk/>
            <pc:sldMk cId="3359637055" sldId="312"/>
            <ac:spMk id="50" creationId="{06E5DC07-1CFE-9C1A-1D16-7AD65B1FE8C1}"/>
          </ac:spMkLst>
        </pc:spChg>
        <pc:spChg chg="add mod">
          <ac:chgData name="Mashiour Rahman" userId="7490e89d-d9ae-4193-b86a-11379f02786a" providerId="ADAL" clId="{9BABF2EC-D2B2-4F2F-9334-F8D67AB005B4}" dt="2025-01-12T04:18:01.142" v="2457" actId="20577"/>
          <ac:spMkLst>
            <pc:docMk/>
            <pc:sldMk cId="3359637055" sldId="312"/>
            <ac:spMk id="51" creationId="{7CE6D151-AC1A-7862-6A79-4F9217D1CF42}"/>
          </ac:spMkLst>
        </pc:spChg>
        <pc:spChg chg="add mod">
          <ac:chgData name="Mashiour Rahman" userId="7490e89d-d9ae-4193-b86a-11379f02786a" providerId="ADAL" clId="{9BABF2EC-D2B2-4F2F-9334-F8D67AB005B4}" dt="2025-01-12T04:10:30.047" v="2399" actId="20577"/>
          <ac:spMkLst>
            <pc:docMk/>
            <pc:sldMk cId="3359637055" sldId="312"/>
            <ac:spMk id="77" creationId="{E97D2FE0-FB9F-DA46-FC4B-0A4EAE8F357F}"/>
          </ac:spMkLst>
        </pc:spChg>
        <pc:spChg chg="add mod">
          <ac:chgData name="Mashiour Rahman" userId="7490e89d-d9ae-4193-b86a-11379f02786a" providerId="ADAL" clId="{9BABF2EC-D2B2-4F2F-9334-F8D67AB005B4}" dt="2025-01-12T04:26:59.396" v="2549" actId="113"/>
          <ac:spMkLst>
            <pc:docMk/>
            <pc:sldMk cId="3359637055" sldId="312"/>
            <ac:spMk id="78" creationId="{AB8EC589-258A-EDCA-7443-3356CD04B312}"/>
          </ac:spMkLst>
        </pc:spChg>
        <pc:spChg chg="add mod">
          <ac:chgData name="Mashiour Rahman" userId="7490e89d-d9ae-4193-b86a-11379f02786a" providerId="ADAL" clId="{9BABF2EC-D2B2-4F2F-9334-F8D67AB005B4}" dt="2025-01-12T04:26:59.396" v="2549" actId="113"/>
          <ac:spMkLst>
            <pc:docMk/>
            <pc:sldMk cId="3359637055" sldId="312"/>
            <ac:spMk id="79" creationId="{05EDED6C-7E66-BDED-0580-D135D0EDBF38}"/>
          </ac:spMkLst>
        </pc:spChg>
        <pc:spChg chg="add mod">
          <ac:chgData name="Mashiour Rahman" userId="7490e89d-d9ae-4193-b86a-11379f02786a" providerId="ADAL" clId="{9BABF2EC-D2B2-4F2F-9334-F8D67AB005B4}" dt="2025-01-12T04:26:59.396" v="2549" actId="113"/>
          <ac:spMkLst>
            <pc:docMk/>
            <pc:sldMk cId="3359637055" sldId="312"/>
            <ac:spMk id="80" creationId="{A0E2D729-74B5-F2C0-47C1-E8B0C9671445}"/>
          </ac:spMkLst>
        </pc:spChg>
        <pc:spChg chg="add mod">
          <ac:chgData name="Mashiour Rahman" userId="7490e89d-d9ae-4193-b86a-11379f02786a" providerId="ADAL" clId="{9BABF2EC-D2B2-4F2F-9334-F8D67AB005B4}" dt="2025-01-12T04:25:20.472" v="2531" actId="1076"/>
          <ac:spMkLst>
            <pc:docMk/>
            <pc:sldMk cId="3359637055" sldId="312"/>
            <ac:spMk id="81" creationId="{D9F3DFC7-6341-8F5C-2400-6C5826E67C26}"/>
          </ac:spMkLst>
        </pc:spChg>
        <pc:spChg chg="add mod">
          <ac:chgData name="Mashiour Rahman" userId="7490e89d-d9ae-4193-b86a-11379f02786a" providerId="ADAL" clId="{9BABF2EC-D2B2-4F2F-9334-F8D67AB005B4}" dt="2025-01-12T04:26:59.396" v="2549" actId="113"/>
          <ac:spMkLst>
            <pc:docMk/>
            <pc:sldMk cId="3359637055" sldId="312"/>
            <ac:spMk id="82" creationId="{0C08D86E-69B0-22DF-4C24-E9DEF453C56C}"/>
          </ac:spMkLst>
        </pc:spChg>
        <pc:spChg chg="add mod">
          <ac:chgData name="Mashiour Rahman" userId="7490e89d-d9ae-4193-b86a-11379f02786a" providerId="ADAL" clId="{9BABF2EC-D2B2-4F2F-9334-F8D67AB005B4}" dt="2025-01-12T04:26:59.396" v="2549" actId="113"/>
          <ac:spMkLst>
            <pc:docMk/>
            <pc:sldMk cId="3359637055" sldId="312"/>
            <ac:spMk id="83" creationId="{8F7D40E6-51FE-5902-F58D-EE6EEC60D4C0}"/>
          </ac:spMkLst>
        </pc:spChg>
        <pc:spChg chg="add mod">
          <ac:chgData name="Mashiour Rahman" userId="7490e89d-d9ae-4193-b86a-11379f02786a" providerId="ADAL" clId="{9BABF2EC-D2B2-4F2F-9334-F8D67AB005B4}" dt="2025-01-12T04:26:36.371" v="2547" actId="113"/>
          <ac:spMkLst>
            <pc:docMk/>
            <pc:sldMk cId="3359637055" sldId="312"/>
            <ac:spMk id="84" creationId="{F662E9F9-9696-BF42-A024-EFCD4EAD4B17}"/>
          </ac:spMkLst>
        </pc:spChg>
        <pc:spChg chg="add mod">
          <ac:chgData name="Mashiour Rahman" userId="7490e89d-d9ae-4193-b86a-11379f02786a" providerId="ADAL" clId="{9BABF2EC-D2B2-4F2F-9334-F8D67AB005B4}" dt="2025-01-12T04:26:24.230" v="2544" actId="20577"/>
          <ac:spMkLst>
            <pc:docMk/>
            <pc:sldMk cId="3359637055" sldId="312"/>
            <ac:spMk id="85" creationId="{E44EEC4D-8033-704E-061C-67FE9ECA7AA2}"/>
          </ac:spMkLst>
        </pc:spChg>
        <pc:spChg chg="add mod">
          <ac:chgData name="Mashiour Rahman" userId="7490e89d-d9ae-4193-b86a-11379f02786a" providerId="ADAL" clId="{9BABF2EC-D2B2-4F2F-9334-F8D67AB005B4}" dt="2025-01-12T04:26:20.954" v="2542" actId="20577"/>
          <ac:spMkLst>
            <pc:docMk/>
            <pc:sldMk cId="3359637055" sldId="312"/>
            <ac:spMk id="86" creationId="{73B0942E-5057-A310-3397-420A657006F1}"/>
          </ac:spMkLst>
        </pc:spChg>
        <pc:spChg chg="add mod">
          <ac:chgData name="Mashiour Rahman" userId="7490e89d-d9ae-4193-b86a-11379f02786a" providerId="ADAL" clId="{9BABF2EC-D2B2-4F2F-9334-F8D67AB005B4}" dt="2025-01-12T04:25:20.472" v="2531" actId="1076"/>
          <ac:spMkLst>
            <pc:docMk/>
            <pc:sldMk cId="3359637055" sldId="312"/>
            <ac:spMk id="95" creationId="{F1BB37CA-8AF6-90BB-1D44-EE8CC4183E20}"/>
          </ac:spMkLst>
        </pc:spChg>
        <pc:spChg chg="add mod">
          <ac:chgData name="Mashiour Rahman" userId="7490e89d-d9ae-4193-b86a-11379f02786a" providerId="ADAL" clId="{9BABF2EC-D2B2-4F2F-9334-F8D67AB005B4}" dt="2025-01-12T04:25:20.472" v="2531" actId="1076"/>
          <ac:spMkLst>
            <pc:docMk/>
            <pc:sldMk cId="3359637055" sldId="312"/>
            <ac:spMk id="96" creationId="{A725D5D5-CFCF-8C8A-575E-20C27AFC744D}"/>
          </ac:spMkLst>
        </pc:spChg>
        <pc:spChg chg="add mod">
          <ac:chgData name="Mashiour Rahman" userId="7490e89d-d9ae-4193-b86a-11379f02786a" providerId="ADAL" clId="{9BABF2EC-D2B2-4F2F-9334-F8D67AB005B4}" dt="2025-01-12T04:26:59.396" v="2549" actId="113"/>
          <ac:spMkLst>
            <pc:docMk/>
            <pc:sldMk cId="3359637055" sldId="312"/>
            <ac:spMk id="99" creationId="{DD2FA508-0F83-A559-91F2-C2E991E7BB67}"/>
          </ac:spMkLst>
        </pc:spChg>
        <pc:spChg chg="add mod">
          <ac:chgData name="Mashiour Rahman" userId="7490e89d-d9ae-4193-b86a-11379f02786a" providerId="ADAL" clId="{9BABF2EC-D2B2-4F2F-9334-F8D67AB005B4}" dt="2025-01-12T04:26:59.396" v="2549" actId="113"/>
          <ac:spMkLst>
            <pc:docMk/>
            <pc:sldMk cId="3359637055" sldId="312"/>
            <ac:spMk id="100" creationId="{042BB496-18BD-05AB-FF07-C51DB2D1C91B}"/>
          </ac:spMkLst>
        </pc:spChg>
        <pc:spChg chg="add mod">
          <ac:chgData name="Mashiour Rahman" userId="7490e89d-d9ae-4193-b86a-11379f02786a" providerId="ADAL" clId="{9BABF2EC-D2B2-4F2F-9334-F8D67AB005B4}" dt="2025-01-12T04:26:59.396" v="2549" actId="113"/>
          <ac:spMkLst>
            <pc:docMk/>
            <pc:sldMk cId="3359637055" sldId="312"/>
            <ac:spMk id="101" creationId="{EF8F4EA6-7E1C-E84C-ADE5-528049062C52}"/>
          </ac:spMkLst>
        </pc:spChg>
        <pc:spChg chg="add mod">
          <ac:chgData name="Mashiour Rahman" userId="7490e89d-d9ae-4193-b86a-11379f02786a" providerId="ADAL" clId="{9BABF2EC-D2B2-4F2F-9334-F8D67AB005B4}" dt="2025-01-12T04:26:59.396" v="2549" actId="113"/>
          <ac:spMkLst>
            <pc:docMk/>
            <pc:sldMk cId="3359637055" sldId="312"/>
            <ac:spMk id="102" creationId="{D7304108-4B65-4F67-EC58-98A2B2734128}"/>
          </ac:spMkLst>
        </pc:spChg>
        <pc:spChg chg="add mod">
          <ac:chgData name="Mashiour Rahman" userId="7490e89d-d9ae-4193-b86a-11379f02786a" providerId="ADAL" clId="{9BABF2EC-D2B2-4F2F-9334-F8D67AB005B4}" dt="2025-01-12T04:04:41.978" v="2357" actId="1076"/>
          <ac:spMkLst>
            <pc:docMk/>
            <pc:sldMk cId="3359637055" sldId="312"/>
            <ac:spMk id="103" creationId="{937082B6-D4C0-4602-6DAB-9556E8572FD3}"/>
          </ac:spMkLst>
        </pc:spChg>
        <pc:spChg chg="add mod">
          <ac:chgData name="Mashiour Rahman" userId="7490e89d-d9ae-4193-b86a-11379f02786a" providerId="ADAL" clId="{9BABF2EC-D2B2-4F2F-9334-F8D67AB005B4}" dt="2025-01-12T04:20:25.048" v="2485" actId="20577"/>
          <ac:spMkLst>
            <pc:docMk/>
            <pc:sldMk cId="3359637055" sldId="312"/>
            <ac:spMk id="104" creationId="{33E2FA66-2B74-0D26-4C32-4565D1B6C4F8}"/>
          </ac:spMkLst>
        </pc:spChg>
        <pc:spChg chg="add mod">
          <ac:chgData name="Mashiour Rahman" userId="7490e89d-d9ae-4193-b86a-11379f02786a" providerId="ADAL" clId="{9BABF2EC-D2B2-4F2F-9334-F8D67AB005B4}" dt="2025-01-12T04:26:59.396" v="2549" actId="113"/>
          <ac:spMkLst>
            <pc:docMk/>
            <pc:sldMk cId="3359637055" sldId="312"/>
            <ac:spMk id="105" creationId="{036D0FCC-DCE7-A541-7898-3E814868C2AE}"/>
          </ac:spMkLst>
        </pc:spChg>
        <pc:spChg chg="add mod">
          <ac:chgData name="Mashiour Rahman" userId="7490e89d-d9ae-4193-b86a-11379f02786a" providerId="ADAL" clId="{9BABF2EC-D2B2-4F2F-9334-F8D67AB005B4}" dt="2025-01-12T04:20:30.059" v="2486" actId="20577"/>
          <ac:spMkLst>
            <pc:docMk/>
            <pc:sldMk cId="3359637055" sldId="312"/>
            <ac:spMk id="106" creationId="{F6F52575-7B39-753A-E23F-CEB1D592B184}"/>
          </ac:spMkLst>
        </pc:spChg>
        <pc:spChg chg="add mod">
          <ac:chgData name="Mashiour Rahman" userId="7490e89d-d9ae-4193-b86a-11379f02786a" providerId="ADAL" clId="{9BABF2EC-D2B2-4F2F-9334-F8D67AB005B4}" dt="2025-01-12T04:04:41.978" v="2357" actId="1076"/>
          <ac:spMkLst>
            <pc:docMk/>
            <pc:sldMk cId="3359637055" sldId="312"/>
            <ac:spMk id="107" creationId="{5BF30C70-0D23-726F-998A-C5BC601AF3C9}"/>
          </ac:spMkLst>
        </pc:spChg>
        <pc:spChg chg="add mod">
          <ac:chgData name="Mashiour Rahman" userId="7490e89d-d9ae-4193-b86a-11379f02786a" providerId="ADAL" clId="{9BABF2EC-D2B2-4F2F-9334-F8D67AB005B4}" dt="2025-01-12T04:20:04.997" v="2480" actId="20577"/>
          <ac:spMkLst>
            <pc:docMk/>
            <pc:sldMk cId="3359637055" sldId="312"/>
            <ac:spMk id="116" creationId="{4DC798DF-1573-8D46-9F12-8EFFCB9CEE30}"/>
          </ac:spMkLst>
        </pc:spChg>
        <pc:spChg chg="add mod">
          <ac:chgData name="Mashiour Rahman" userId="7490e89d-d9ae-4193-b86a-11379f02786a" providerId="ADAL" clId="{9BABF2EC-D2B2-4F2F-9334-F8D67AB005B4}" dt="2025-01-12T04:20:01.168" v="2479" actId="20577"/>
          <ac:spMkLst>
            <pc:docMk/>
            <pc:sldMk cId="3359637055" sldId="312"/>
            <ac:spMk id="117" creationId="{393C7F5D-EB92-EDB4-6B8A-9C1EA31B97E5}"/>
          </ac:spMkLst>
        </pc:spChg>
        <pc:spChg chg="add mod">
          <ac:chgData name="Mashiour Rahman" userId="7490e89d-d9ae-4193-b86a-11379f02786a" providerId="ADAL" clId="{9BABF2EC-D2B2-4F2F-9334-F8D67AB005B4}" dt="2025-01-12T04:26:59.396" v="2549" actId="113"/>
          <ac:spMkLst>
            <pc:docMk/>
            <pc:sldMk cId="3359637055" sldId="312"/>
            <ac:spMk id="120" creationId="{18BED963-1399-2CC4-B647-78928FA47998}"/>
          </ac:spMkLst>
        </pc:spChg>
        <pc:spChg chg="add mod">
          <ac:chgData name="Mashiour Rahman" userId="7490e89d-d9ae-4193-b86a-11379f02786a" providerId="ADAL" clId="{9BABF2EC-D2B2-4F2F-9334-F8D67AB005B4}" dt="2025-01-12T04:26:59.396" v="2549" actId="113"/>
          <ac:spMkLst>
            <pc:docMk/>
            <pc:sldMk cId="3359637055" sldId="312"/>
            <ac:spMk id="121" creationId="{DAB166C0-38E3-08B4-51CF-EEC1A775EA80}"/>
          </ac:spMkLst>
        </pc:spChg>
        <pc:spChg chg="add mod">
          <ac:chgData name="Mashiour Rahman" userId="7490e89d-d9ae-4193-b86a-11379f02786a" providerId="ADAL" clId="{9BABF2EC-D2B2-4F2F-9334-F8D67AB005B4}" dt="2025-01-12T04:26:59.396" v="2549" actId="113"/>
          <ac:spMkLst>
            <pc:docMk/>
            <pc:sldMk cId="3359637055" sldId="312"/>
            <ac:spMk id="122" creationId="{46E1AB43-7B5F-6E78-3518-F9DD53675038}"/>
          </ac:spMkLst>
        </pc:spChg>
        <pc:spChg chg="add mod">
          <ac:chgData name="Mashiour Rahman" userId="7490e89d-d9ae-4193-b86a-11379f02786a" providerId="ADAL" clId="{9BABF2EC-D2B2-4F2F-9334-F8D67AB005B4}" dt="2025-01-12T04:26:59.396" v="2549" actId="113"/>
          <ac:spMkLst>
            <pc:docMk/>
            <pc:sldMk cId="3359637055" sldId="312"/>
            <ac:spMk id="123" creationId="{47100294-47F6-4414-216E-0F248489E4AE}"/>
          </ac:spMkLst>
        </pc:spChg>
        <pc:spChg chg="add mod">
          <ac:chgData name="Mashiour Rahman" userId="7490e89d-d9ae-4193-b86a-11379f02786a" providerId="ADAL" clId="{9BABF2EC-D2B2-4F2F-9334-F8D67AB005B4}" dt="2025-01-12T04:26:59.396" v="2549" actId="113"/>
          <ac:spMkLst>
            <pc:docMk/>
            <pc:sldMk cId="3359637055" sldId="312"/>
            <ac:spMk id="124" creationId="{F7BE378B-261C-AEB3-608D-877E3418140A}"/>
          </ac:spMkLst>
        </pc:spChg>
        <pc:spChg chg="add mod">
          <ac:chgData name="Mashiour Rahman" userId="7490e89d-d9ae-4193-b86a-11379f02786a" providerId="ADAL" clId="{9BABF2EC-D2B2-4F2F-9334-F8D67AB005B4}" dt="2025-01-12T04:23:34.525" v="2509" actId="20577"/>
          <ac:spMkLst>
            <pc:docMk/>
            <pc:sldMk cId="3359637055" sldId="312"/>
            <ac:spMk id="125" creationId="{C2FF5B33-5758-5C83-5393-47354AE50109}"/>
          </ac:spMkLst>
        </pc:spChg>
        <pc:spChg chg="add mod">
          <ac:chgData name="Mashiour Rahman" userId="7490e89d-d9ae-4193-b86a-11379f02786a" providerId="ADAL" clId="{9BABF2EC-D2B2-4F2F-9334-F8D67AB005B4}" dt="2025-01-12T04:26:36.371" v="2547" actId="113"/>
          <ac:spMkLst>
            <pc:docMk/>
            <pc:sldMk cId="3359637055" sldId="312"/>
            <ac:spMk id="126" creationId="{7E2DBFF0-309D-FA76-2418-B2B0D3265300}"/>
          </ac:spMkLst>
        </pc:spChg>
        <pc:spChg chg="add mod">
          <ac:chgData name="Mashiour Rahman" userId="7490e89d-d9ae-4193-b86a-11379f02786a" providerId="ADAL" clId="{9BABF2EC-D2B2-4F2F-9334-F8D67AB005B4}" dt="2025-01-12T04:24:05.038" v="2519" actId="20577"/>
          <ac:spMkLst>
            <pc:docMk/>
            <pc:sldMk cId="3359637055" sldId="312"/>
            <ac:spMk id="127" creationId="{1249F3D5-1315-7FB9-0281-3719716CB4DD}"/>
          </ac:spMkLst>
        </pc:spChg>
        <pc:spChg chg="add mod">
          <ac:chgData name="Mashiour Rahman" userId="7490e89d-d9ae-4193-b86a-11379f02786a" providerId="ADAL" clId="{9BABF2EC-D2B2-4F2F-9334-F8D67AB005B4}" dt="2025-01-12T04:24:01.816" v="2518" actId="20577"/>
          <ac:spMkLst>
            <pc:docMk/>
            <pc:sldMk cId="3359637055" sldId="312"/>
            <ac:spMk id="128" creationId="{B18B6051-5545-FF70-A42F-69B08BE365AF}"/>
          </ac:spMkLst>
        </pc:spChg>
        <pc:spChg chg="add mod">
          <ac:chgData name="Mashiour Rahman" userId="7490e89d-d9ae-4193-b86a-11379f02786a" providerId="ADAL" clId="{9BABF2EC-D2B2-4F2F-9334-F8D67AB005B4}" dt="2025-01-12T04:24:08.396" v="2520" actId="20577"/>
          <ac:spMkLst>
            <pc:docMk/>
            <pc:sldMk cId="3359637055" sldId="312"/>
            <ac:spMk id="137" creationId="{82BF5852-2350-885C-1A6E-1963F3B7177D}"/>
          </ac:spMkLst>
        </pc:spChg>
        <pc:spChg chg="add mod">
          <ac:chgData name="Mashiour Rahman" userId="7490e89d-d9ae-4193-b86a-11379f02786a" providerId="ADAL" clId="{9BABF2EC-D2B2-4F2F-9334-F8D67AB005B4}" dt="2025-01-12T04:22:52.667" v="2503" actId="1076"/>
          <ac:spMkLst>
            <pc:docMk/>
            <pc:sldMk cId="3359637055" sldId="312"/>
            <ac:spMk id="138" creationId="{C9E92D3F-D734-CD6B-531C-AE6D39823606}"/>
          </ac:spMkLst>
        </pc:spChg>
        <pc:spChg chg="add mod">
          <ac:chgData name="Mashiour Rahman" userId="7490e89d-d9ae-4193-b86a-11379f02786a" providerId="ADAL" clId="{9BABF2EC-D2B2-4F2F-9334-F8D67AB005B4}" dt="2025-01-12T04:07:45.165" v="2381" actId="20577"/>
          <ac:spMkLst>
            <pc:docMk/>
            <pc:sldMk cId="3359637055" sldId="312"/>
            <ac:spMk id="141" creationId="{590BDC88-B99E-6224-1B19-E01EFFC4CAA3}"/>
          </ac:spMkLst>
        </pc:spChg>
        <pc:spChg chg="add mod">
          <ac:chgData name="Mashiour Rahman" userId="7490e89d-d9ae-4193-b86a-11379f02786a" providerId="ADAL" clId="{9BABF2EC-D2B2-4F2F-9334-F8D67AB005B4}" dt="2025-01-12T04:08:33.548" v="2387" actId="20577"/>
          <ac:spMkLst>
            <pc:docMk/>
            <pc:sldMk cId="3359637055" sldId="312"/>
            <ac:spMk id="142" creationId="{D6C4A6EC-6481-0750-F92E-12325B0D699A}"/>
          </ac:spMkLst>
        </pc:spChg>
        <pc:spChg chg="add mod">
          <ac:chgData name="Mashiour Rahman" userId="7490e89d-d9ae-4193-b86a-11379f02786a" providerId="ADAL" clId="{9BABF2EC-D2B2-4F2F-9334-F8D67AB005B4}" dt="2025-01-12T04:16:23.488" v="2443" actId="20577"/>
          <ac:spMkLst>
            <pc:docMk/>
            <pc:sldMk cId="3359637055" sldId="312"/>
            <ac:spMk id="143" creationId="{17304F9B-30F5-2EAD-6750-758E8A7F5368}"/>
          </ac:spMkLst>
        </pc:spChg>
        <pc:graphicFrameChg chg="del">
          <ac:chgData name="Mashiour Rahman" userId="7490e89d-d9ae-4193-b86a-11379f02786a" providerId="ADAL" clId="{9BABF2EC-D2B2-4F2F-9334-F8D67AB005B4}" dt="2025-01-12T03:53:02.396" v="2229" actId="478"/>
          <ac:graphicFrameMkLst>
            <pc:docMk/>
            <pc:sldMk cId="3359637055" sldId="312"/>
            <ac:graphicFrameMk id="19" creationId="{7C76A90D-2F8B-0D51-32BA-91A02795EA36}"/>
          </ac:graphicFrameMkLst>
        </pc:graphicFrameChg>
        <pc:graphicFrameChg chg="del">
          <ac:chgData name="Mashiour Rahman" userId="7490e89d-d9ae-4193-b86a-11379f02786a" providerId="ADAL" clId="{9BABF2EC-D2B2-4F2F-9334-F8D67AB005B4}" dt="2025-01-12T03:53:02.396" v="2229" actId="478"/>
          <ac:graphicFrameMkLst>
            <pc:docMk/>
            <pc:sldMk cId="3359637055" sldId="312"/>
            <ac:graphicFrameMk id="20" creationId="{753A1DEC-9D23-9606-9D56-EA17B170D7E8}"/>
          </ac:graphicFrameMkLst>
        </pc:graphicFrameChg>
        <pc:graphicFrameChg chg="del">
          <ac:chgData name="Mashiour Rahman" userId="7490e89d-d9ae-4193-b86a-11379f02786a" providerId="ADAL" clId="{9BABF2EC-D2B2-4F2F-9334-F8D67AB005B4}" dt="2025-01-12T03:53:10.382" v="2230" actId="478"/>
          <ac:graphicFrameMkLst>
            <pc:docMk/>
            <pc:sldMk cId="3359637055" sldId="312"/>
            <ac:graphicFrameMk id="21" creationId="{2E4D00F1-8606-21CA-B37C-968FCB0A668C}"/>
          </ac:graphicFrameMkLst>
        </pc:graphicFrameChg>
        <pc:graphicFrameChg chg="del">
          <ac:chgData name="Mashiour Rahman" userId="7490e89d-d9ae-4193-b86a-11379f02786a" providerId="ADAL" clId="{9BABF2EC-D2B2-4F2F-9334-F8D67AB005B4}" dt="2025-01-12T03:53:10.382" v="2230" actId="478"/>
          <ac:graphicFrameMkLst>
            <pc:docMk/>
            <pc:sldMk cId="3359637055" sldId="312"/>
            <ac:graphicFrameMk id="22" creationId="{78B541E9-B749-82C7-5606-3C5E390C562E}"/>
          </ac:graphicFrameMkLst>
        </pc:graphicFrameChg>
        <pc:graphicFrameChg chg="del">
          <ac:chgData name="Mashiour Rahman" userId="7490e89d-d9ae-4193-b86a-11379f02786a" providerId="ADAL" clId="{9BABF2EC-D2B2-4F2F-9334-F8D67AB005B4}" dt="2025-01-12T03:53:10.382" v="2230" actId="478"/>
          <ac:graphicFrameMkLst>
            <pc:docMk/>
            <pc:sldMk cId="3359637055" sldId="312"/>
            <ac:graphicFrameMk id="23" creationId="{1D80AC40-9D49-A18B-8E65-C5EC2216D6F7}"/>
          </ac:graphicFrameMkLst>
        </pc:graphicFrameChg>
        <pc:graphicFrameChg chg="del">
          <ac:chgData name="Mashiour Rahman" userId="7490e89d-d9ae-4193-b86a-11379f02786a" providerId="ADAL" clId="{9BABF2EC-D2B2-4F2F-9334-F8D67AB005B4}" dt="2025-01-12T03:53:02.396" v="2229" actId="478"/>
          <ac:graphicFrameMkLst>
            <pc:docMk/>
            <pc:sldMk cId="3359637055" sldId="312"/>
            <ac:graphicFrameMk id="24" creationId="{B6A270BF-EEAB-B3F6-E6A4-D0D1B9AA4B66}"/>
          </ac:graphicFrameMkLst>
        </pc:graphicFrameChg>
        <pc:graphicFrameChg chg="del">
          <ac:chgData name="Mashiour Rahman" userId="7490e89d-d9ae-4193-b86a-11379f02786a" providerId="ADAL" clId="{9BABF2EC-D2B2-4F2F-9334-F8D67AB005B4}" dt="2025-01-12T03:53:10.382" v="2230" actId="478"/>
          <ac:graphicFrameMkLst>
            <pc:docMk/>
            <pc:sldMk cId="3359637055" sldId="312"/>
            <ac:graphicFrameMk id="25" creationId="{B4C005AC-B334-8817-7388-1A9E8BE89D7B}"/>
          </ac:graphicFrameMkLst>
        </pc:graphicFrameChg>
        <pc:graphicFrameChg chg="del">
          <ac:chgData name="Mashiour Rahman" userId="7490e89d-d9ae-4193-b86a-11379f02786a" providerId="ADAL" clId="{9BABF2EC-D2B2-4F2F-9334-F8D67AB005B4}" dt="2025-01-12T03:53:02.396" v="2229" actId="478"/>
          <ac:graphicFrameMkLst>
            <pc:docMk/>
            <pc:sldMk cId="3359637055" sldId="312"/>
            <ac:graphicFrameMk id="26" creationId="{5868A12E-6932-17C2-8A3B-D47DB0B635D0}"/>
          </ac:graphicFrameMkLst>
        </pc:graphicFrameChg>
        <pc:graphicFrameChg chg="del">
          <ac:chgData name="Mashiour Rahman" userId="7490e89d-d9ae-4193-b86a-11379f02786a" providerId="ADAL" clId="{9BABF2EC-D2B2-4F2F-9334-F8D67AB005B4}" dt="2025-01-12T03:53:02.396" v="2229" actId="478"/>
          <ac:graphicFrameMkLst>
            <pc:docMk/>
            <pc:sldMk cId="3359637055" sldId="312"/>
            <ac:graphicFrameMk id="27" creationId="{0E76AF1F-A947-D2E0-25EC-1164A4DA2D33}"/>
          </ac:graphicFrameMkLst>
        </pc:graphicFrameChg>
        <pc:graphicFrameChg chg="del">
          <ac:chgData name="Mashiour Rahman" userId="7490e89d-d9ae-4193-b86a-11379f02786a" providerId="ADAL" clId="{9BABF2EC-D2B2-4F2F-9334-F8D67AB005B4}" dt="2025-01-12T03:53:10.382" v="2230" actId="478"/>
          <ac:graphicFrameMkLst>
            <pc:docMk/>
            <pc:sldMk cId="3359637055" sldId="312"/>
            <ac:graphicFrameMk id="28" creationId="{DC8F50DA-313B-2184-7A02-6B1743113970}"/>
          </ac:graphicFrameMkLst>
        </pc:graphicFrameChg>
        <pc:graphicFrameChg chg="del">
          <ac:chgData name="Mashiour Rahman" userId="7490e89d-d9ae-4193-b86a-11379f02786a" providerId="ADAL" clId="{9BABF2EC-D2B2-4F2F-9334-F8D67AB005B4}" dt="2025-01-12T03:53:02.396" v="2229" actId="478"/>
          <ac:graphicFrameMkLst>
            <pc:docMk/>
            <pc:sldMk cId="3359637055" sldId="312"/>
            <ac:graphicFrameMk id="29" creationId="{D16F9455-32B7-BA78-243C-D566CF59F18C}"/>
          </ac:graphicFrameMkLst>
        </pc:graphicFrameChg>
        <pc:graphicFrameChg chg="del">
          <ac:chgData name="Mashiour Rahman" userId="7490e89d-d9ae-4193-b86a-11379f02786a" providerId="ADAL" clId="{9BABF2EC-D2B2-4F2F-9334-F8D67AB005B4}" dt="2025-01-12T03:53:10.382" v="2230" actId="478"/>
          <ac:graphicFrameMkLst>
            <pc:docMk/>
            <pc:sldMk cId="3359637055" sldId="312"/>
            <ac:graphicFrameMk id="30" creationId="{636B51A6-882C-B7CF-5DCE-11AE555022F2}"/>
          </ac:graphicFrameMkLst>
        </pc:graphicFrameChg>
        <pc:graphicFrameChg chg="del">
          <ac:chgData name="Mashiour Rahman" userId="7490e89d-d9ae-4193-b86a-11379f02786a" providerId="ADAL" clId="{9BABF2EC-D2B2-4F2F-9334-F8D67AB005B4}" dt="2025-01-12T03:53:02.396" v="2229" actId="478"/>
          <ac:graphicFrameMkLst>
            <pc:docMk/>
            <pc:sldMk cId="3359637055" sldId="312"/>
            <ac:graphicFrameMk id="31" creationId="{B3C371E6-111B-76B1-9B41-03FF39806075}"/>
          </ac:graphicFrameMkLst>
        </pc:graphicFrameChg>
        <pc:graphicFrameChg chg="del">
          <ac:chgData name="Mashiour Rahman" userId="7490e89d-d9ae-4193-b86a-11379f02786a" providerId="ADAL" clId="{9BABF2EC-D2B2-4F2F-9334-F8D67AB005B4}" dt="2025-01-12T03:53:10.382" v="2230" actId="478"/>
          <ac:graphicFrameMkLst>
            <pc:docMk/>
            <pc:sldMk cId="3359637055" sldId="312"/>
            <ac:graphicFrameMk id="32" creationId="{C36AD6DB-E60A-D6E7-13CD-C3A247D73CAE}"/>
          </ac:graphicFrameMkLst>
        </pc:graphicFrameChg>
        <pc:graphicFrameChg chg="del">
          <ac:chgData name="Mashiour Rahman" userId="7490e89d-d9ae-4193-b86a-11379f02786a" providerId="ADAL" clId="{9BABF2EC-D2B2-4F2F-9334-F8D67AB005B4}" dt="2025-01-12T03:53:10.382" v="2230" actId="478"/>
          <ac:graphicFrameMkLst>
            <pc:docMk/>
            <pc:sldMk cId="3359637055" sldId="312"/>
            <ac:graphicFrameMk id="33" creationId="{B3999AFF-8408-0554-24A9-CE1A8BEDEF50}"/>
          </ac:graphicFrameMkLst>
        </pc:graphicFrameChg>
        <pc:graphicFrameChg chg="del">
          <ac:chgData name="Mashiour Rahman" userId="7490e89d-d9ae-4193-b86a-11379f02786a" providerId="ADAL" clId="{9BABF2EC-D2B2-4F2F-9334-F8D67AB005B4}" dt="2025-01-12T03:53:10.382" v="2230" actId="478"/>
          <ac:graphicFrameMkLst>
            <pc:docMk/>
            <pc:sldMk cId="3359637055" sldId="312"/>
            <ac:graphicFrameMk id="34" creationId="{1B4FCF53-E756-3982-4D86-247E016B3B07}"/>
          </ac:graphicFrameMkLst>
        </pc:graphicFrameChg>
        <pc:graphicFrameChg chg="del">
          <ac:chgData name="Mashiour Rahman" userId="7490e89d-d9ae-4193-b86a-11379f02786a" providerId="ADAL" clId="{9BABF2EC-D2B2-4F2F-9334-F8D67AB005B4}" dt="2025-01-12T03:53:02.396" v="2229" actId="478"/>
          <ac:graphicFrameMkLst>
            <pc:docMk/>
            <pc:sldMk cId="3359637055" sldId="312"/>
            <ac:graphicFrameMk id="35" creationId="{2CF90CD7-EF95-810C-55CD-E083EC2F1F87}"/>
          </ac:graphicFrameMkLst>
        </pc:graphicFrameChg>
        <pc:graphicFrameChg chg="del">
          <ac:chgData name="Mashiour Rahman" userId="7490e89d-d9ae-4193-b86a-11379f02786a" providerId="ADAL" clId="{9BABF2EC-D2B2-4F2F-9334-F8D67AB005B4}" dt="2025-01-12T03:53:10.382" v="2230" actId="478"/>
          <ac:graphicFrameMkLst>
            <pc:docMk/>
            <pc:sldMk cId="3359637055" sldId="312"/>
            <ac:graphicFrameMk id="36" creationId="{0852ECD9-9432-1AE3-B7AE-3842E6F433CE}"/>
          </ac:graphicFrameMkLst>
        </pc:graphicFrameChg>
        <pc:graphicFrameChg chg="del">
          <ac:chgData name="Mashiour Rahman" userId="7490e89d-d9ae-4193-b86a-11379f02786a" providerId="ADAL" clId="{9BABF2EC-D2B2-4F2F-9334-F8D67AB005B4}" dt="2025-01-12T03:53:10.382" v="2230" actId="478"/>
          <ac:graphicFrameMkLst>
            <pc:docMk/>
            <pc:sldMk cId="3359637055" sldId="312"/>
            <ac:graphicFrameMk id="37" creationId="{A9DF065F-19FF-0B6B-AEC4-36089D7F86D0}"/>
          </ac:graphicFrameMkLst>
        </pc:graphicFrameChg>
        <pc:graphicFrameChg chg="del">
          <ac:chgData name="Mashiour Rahman" userId="7490e89d-d9ae-4193-b86a-11379f02786a" providerId="ADAL" clId="{9BABF2EC-D2B2-4F2F-9334-F8D67AB005B4}" dt="2025-01-12T03:53:02.396" v="2229" actId="478"/>
          <ac:graphicFrameMkLst>
            <pc:docMk/>
            <pc:sldMk cId="3359637055" sldId="312"/>
            <ac:graphicFrameMk id="38" creationId="{86622204-128A-8BA0-2648-BE0CD7C6DAD6}"/>
          </ac:graphicFrameMkLst>
        </pc:graphicFrameChg>
        <pc:graphicFrameChg chg="del">
          <ac:chgData name="Mashiour Rahman" userId="7490e89d-d9ae-4193-b86a-11379f02786a" providerId="ADAL" clId="{9BABF2EC-D2B2-4F2F-9334-F8D67AB005B4}" dt="2025-01-12T03:53:02.396" v="2229" actId="478"/>
          <ac:graphicFrameMkLst>
            <pc:docMk/>
            <pc:sldMk cId="3359637055" sldId="312"/>
            <ac:graphicFrameMk id="39" creationId="{FF68F926-A633-F426-02F6-047D6218000B}"/>
          </ac:graphicFrameMkLst>
        </pc:graphicFrameChg>
        <pc:graphicFrameChg chg="del">
          <ac:chgData name="Mashiour Rahman" userId="7490e89d-d9ae-4193-b86a-11379f02786a" providerId="ADAL" clId="{9BABF2EC-D2B2-4F2F-9334-F8D67AB005B4}" dt="2025-01-12T03:53:10.382" v="2230" actId="478"/>
          <ac:graphicFrameMkLst>
            <pc:docMk/>
            <pc:sldMk cId="3359637055" sldId="312"/>
            <ac:graphicFrameMk id="40" creationId="{85611DD1-1E7D-542E-0153-2CC04257E8D6}"/>
          </ac:graphicFrameMkLst>
        </pc:graphicFrameChg>
        <pc:graphicFrameChg chg="del">
          <ac:chgData name="Mashiour Rahman" userId="7490e89d-d9ae-4193-b86a-11379f02786a" providerId="ADAL" clId="{9BABF2EC-D2B2-4F2F-9334-F8D67AB005B4}" dt="2025-01-12T03:53:02.396" v="2229" actId="478"/>
          <ac:graphicFrameMkLst>
            <pc:docMk/>
            <pc:sldMk cId="3359637055" sldId="312"/>
            <ac:graphicFrameMk id="41" creationId="{5E3EACAE-6301-C5D3-E7F7-453F303FF8A7}"/>
          </ac:graphicFrameMkLst>
        </pc:graphicFrameChg>
        <pc:graphicFrameChg chg="del">
          <ac:chgData name="Mashiour Rahman" userId="7490e89d-d9ae-4193-b86a-11379f02786a" providerId="ADAL" clId="{9BABF2EC-D2B2-4F2F-9334-F8D67AB005B4}" dt="2025-01-12T03:53:10.382" v="2230" actId="478"/>
          <ac:graphicFrameMkLst>
            <pc:docMk/>
            <pc:sldMk cId="3359637055" sldId="312"/>
            <ac:graphicFrameMk id="42" creationId="{59172338-0D08-7B98-E63C-31432A84E1D6}"/>
          </ac:graphicFrameMkLst>
        </pc:graphicFrameChg>
        <pc:graphicFrameChg chg="del">
          <ac:chgData name="Mashiour Rahman" userId="7490e89d-d9ae-4193-b86a-11379f02786a" providerId="ADAL" clId="{9BABF2EC-D2B2-4F2F-9334-F8D67AB005B4}" dt="2025-01-12T03:53:10.382" v="2230" actId="478"/>
          <ac:graphicFrameMkLst>
            <pc:docMk/>
            <pc:sldMk cId="3359637055" sldId="312"/>
            <ac:graphicFrameMk id="43" creationId="{CE3C5460-4A32-28A5-B97F-A3360EDA6317}"/>
          </ac:graphicFrameMkLst>
        </pc:graphicFrameChg>
        <pc:graphicFrameChg chg="del">
          <ac:chgData name="Mashiour Rahman" userId="7490e89d-d9ae-4193-b86a-11379f02786a" providerId="ADAL" clId="{9BABF2EC-D2B2-4F2F-9334-F8D67AB005B4}" dt="2025-01-12T03:53:10.382" v="2230" actId="478"/>
          <ac:graphicFrameMkLst>
            <pc:docMk/>
            <pc:sldMk cId="3359637055" sldId="312"/>
            <ac:graphicFrameMk id="44" creationId="{0F9FA3CC-A98F-3E4A-6A2E-5F310E851132}"/>
          </ac:graphicFrameMkLst>
        </pc:graphicFrameChg>
        <pc:graphicFrameChg chg="del">
          <ac:chgData name="Mashiour Rahman" userId="7490e89d-d9ae-4193-b86a-11379f02786a" providerId="ADAL" clId="{9BABF2EC-D2B2-4F2F-9334-F8D67AB005B4}" dt="2025-01-12T03:53:10.382" v="2230" actId="478"/>
          <ac:graphicFrameMkLst>
            <pc:docMk/>
            <pc:sldMk cId="3359637055" sldId="312"/>
            <ac:graphicFrameMk id="45" creationId="{11971435-242B-8E45-E63A-E37C2A3E1BF1}"/>
          </ac:graphicFrameMkLst>
        </pc:graphicFrameChg>
        <pc:graphicFrameChg chg="del">
          <ac:chgData name="Mashiour Rahman" userId="7490e89d-d9ae-4193-b86a-11379f02786a" providerId="ADAL" clId="{9BABF2EC-D2B2-4F2F-9334-F8D67AB005B4}" dt="2025-01-12T03:53:10.382" v="2230" actId="478"/>
          <ac:graphicFrameMkLst>
            <pc:docMk/>
            <pc:sldMk cId="3359637055" sldId="312"/>
            <ac:graphicFrameMk id="46" creationId="{DEEC9EE9-F08D-BEEF-F91D-904CA7EF4613}"/>
          </ac:graphicFrameMkLst>
        </pc:graphicFrameChg>
        <pc:graphicFrameChg chg="del">
          <ac:chgData name="Mashiour Rahman" userId="7490e89d-d9ae-4193-b86a-11379f02786a" providerId="ADAL" clId="{9BABF2EC-D2B2-4F2F-9334-F8D67AB005B4}" dt="2025-01-12T03:53:10.382" v="2230" actId="478"/>
          <ac:graphicFrameMkLst>
            <pc:docMk/>
            <pc:sldMk cId="3359637055" sldId="312"/>
            <ac:graphicFrameMk id="47" creationId="{06E3AB16-3931-8D4D-B192-DDEB881AB086}"/>
          </ac:graphicFrameMkLst>
        </pc:graphicFrameChg>
        <pc:graphicFrameChg chg="del">
          <ac:chgData name="Mashiour Rahman" userId="7490e89d-d9ae-4193-b86a-11379f02786a" providerId="ADAL" clId="{9BABF2EC-D2B2-4F2F-9334-F8D67AB005B4}" dt="2025-01-12T03:53:10.382" v="2230" actId="478"/>
          <ac:graphicFrameMkLst>
            <pc:docMk/>
            <pc:sldMk cId="3359637055" sldId="312"/>
            <ac:graphicFrameMk id="48" creationId="{B41C8A04-1483-BBE7-45A3-05F7D20ABE7E}"/>
          </ac:graphicFrameMkLst>
        </pc:graphicFrameChg>
        <pc:graphicFrameChg chg="del">
          <ac:chgData name="Mashiour Rahman" userId="7490e89d-d9ae-4193-b86a-11379f02786a" providerId="ADAL" clId="{9BABF2EC-D2B2-4F2F-9334-F8D67AB005B4}" dt="2025-01-12T03:53:10.382" v="2230" actId="478"/>
          <ac:graphicFrameMkLst>
            <pc:docMk/>
            <pc:sldMk cId="3359637055" sldId="312"/>
            <ac:graphicFrameMk id="49" creationId="{8CAE0208-D7E6-BA4C-A046-221B8482FA17}"/>
          </ac:graphicFrameMkLst>
        </pc:graphicFrameChg>
        <pc:cxnChg chg="mod">
          <ac:chgData name="Mashiour Rahman" userId="7490e89d-d9ae-4193-b86a-11379f02786a" providerId="ADAL" clId="{9BABF2EC-D2B2-4F2F-9334-F8D67AB005B4}" dt="2025-01-12T04:04:54.760" v="2358" actId="1076"/>
          <ac:cxnSpMkLst>
            <pc:docMk/>
            <pc:sldMk cId="3359637055" sldId="312"/>
            <ac:cxnSpMk id="11" creationId="{A1BE5E54-4192-BC7F-CF88-9C40AFD22718}"/>
          </ac:cxnSpMkLst>
        </pc:cxnChg>
        <pc:cxnChg chg="mod">
          <ac:chgData name="Mashiour Rahman" userId="7490e89d-d9ae-4193-b86a-11379f02786a" providerId="ADAL" clId="{9BABF2EC-D2B2-4F2F-9334-F8D67AB005B4}" dt="2025-01-12T04:04:54.760" v="2358" actId="1076"/>
          <ac:cxnSpMkLst>
            <pc:docMk/>
            <pc:sldMk cId="3359637055" sldId="312"/>
            <ac:cxnSpMk id="12" creationId="{5A7C09B9-8C0D-9B65-6F02-701B7AC56B22}"/>
          </ac:cxnSpMkLst>
        </pc:cxnChg>
        <pc:cxnChg chg="mod">
          <ac:chgData name="Mashiour Rahman" userId="7490e89d-d9ae-4193-b86a-11379f02786a" providerId="ADAL" clId="{9BABF2EC-D2B2-4F2F-9334-F8D67AB005B4}" dt="2025-01-12T04:04:54.760" v="2358" actId="1076"/>
          <ac:cxnSpMkLst>
            <pc:docMk/>
            <pc:sldMk cId="3359637055" sldId="312"/>
            <ac:cxnSpMk id="13" creationId="{55A6452C-AFF5-8ADB-C281-755A24E86329}"/>
          </ac:cxnSpMkLst>
        </pc:cxnChg>
        <pc:cxnChg chg="mod">
          <ac:chgData name="Mashiour Rahman" userId="7490e89d-d9ae-4193-b86a-11379f02786a" providerId="ADAL" clId="{9BABF2EC-D2B2-4F2F-9334-F8D67AB005B4}" dt="2025-01-12T04:04:54.760" v="2358" actId="1076"/>
          <ac:cxnSpMkLst>
            <pc:docMk/>
            <pc:sldMk cId="3359637055" sldId="312"/>
            <ac:cxnSpMk id="14" creationId="{E33AD32D-E2CB-95ED-955C-F02A37FEF2DA}"/>
          </ac:cxnSpMkLst>
        </pc:cxnChg>
        <pc:cxnChg chg="mod">
          <ac:chgData name="Mashiour Rahman" userId="7490e89d-d9ae-4193-b86a-11379f02786a" providerId="ADAL" clId="{9BABF2EC-D2B2-4F2F-9334-F8D67AB005B4}" dt="2025-01-12T04:04:54.760" v="2358" actId="1076"/>
          <ac:cxnSpMkLst>
            <pc:docMk/>
            <pc:sldMk cId="3359637055" sldId="312"/>
            <ac:cxnSpMk id="15" creationId="{D15A7A5E-3686-ADB0-0519-C484ABFD2A90}"/>
          </ac:cxnSpMkLst>
        </pc:cxnChg>
        <pc:cxnChg chg="mod">
          <ac:chgData name="Mashiour Rahman" userId="7490e89d-d9ae-4193-b86a-11379f02786a" providerId="ADAL" clId="{9BABF2EC-D2B2-4F2F-9334-F8D67AB005B4}" dt="2025-01-12T04:04:54.760" v="2358" actId="1076"/>
          <ac:cxnSpMkLst>
            <pc:docMk/>
            <pc:sldMk cId="3359637055" sldId="312"/>
            <ac:cxnSpMk id="16" creationId="{EAF259E4-DB98-CB20-DE1B-CDEBDED39496}"/>
          </ac:cxnSpMkLst>
        </pc:cxnChg>
        <pc:cxnChg chg="mod">
          <ac:chgData name="Mashiour Rahman" userId="7490e89d-d9ae-4193-b86a-11379f02786a" providerId="ADAL" clId="{9BABF2EC-D2B2-4F2F-9334-F8D67AB005B4}" dt="2025-01-12T04:19:08.774" v="2468" actId="1076"/>
          <ac:cxnSpMkLst>
            <pc:docMk/>
            <pc:sldMk cId="3359637055" sldId="312"/>
            <ac:cxnSpMk id="17" creationId="{97F8E99D-CD3D-FF77-715F-1AD4041B924A}"/>
          </ac:cxnSpMkLst>
        </pc:cxnChg>
        <pc:cxnChg chg="mod">
          <ac:chgData name="Mashiour Rahman" userId="7490e89d-d9ae-4193-b86a-11379f02786a" providerId="ADAL" clId="{9BABF2EC-D2B2-4F2F-9334-F8D67AB005B4}" dt="2025-01-12T04:19:08.774" v="2468" actId="1076"/>
          <ac:cxnSpMkLst>
            <pc:docMk/>
            <pc:sldMk cId="3359637055" sldId="312"/>
            <ac:cxnSpMk id="18" creationId="{FD9F2408-30DE-B6B2-DFEA-1C7BA2D1CF70}"/>
          </ac:cxnSpMkLst>
        </pc:cxnChg>
        <pc:cxnChg chg="add mod">
          <ac:chgData name="Mashiour Rahman" userId="7490e89d-d9ae-4193-b86a-11379f02786a" providerId="ADAL" clId="{9BABF2EC-D2B2-4F2F-9334-F8D67AB005B4}" dt="2025-01-12T04:17:55.255" v="2456" actId="1076"/>
          <ac:cxnSpMkLst>
            <pc:docMk/>
            <pc:sldMk cId="3359637055" sldId="312"/>
            <ac:cxnSpMk id="52" creationId="{3195683A-919F-DAE7-805F-EFDFD0AA2B3D}"/>
          </ac:cxnSpMkLst>
        </pc:cxnChg>
        <pc:cxnChg chg="add mod">
          <ac:chgData name="Mashiour Rahman" userId="7490e89d-d9ae-4193-b86a-11379f02786a" providerId="ADAL" clId="{9BABF2EC-D2B2-4F2F-9334-F8D67AB005B4}" dt="2025-01-12T04:17:55.255" v="2456" actId="1076"/>
          <ac:cxnSpMkLst>
            <pc:docMk/>
            <pc:sldMk cId="3359637055" sldId="312"/>
            <ac:cxnSpMk id="53" creationId="{A3E27826-404D-FAA2-3DE1-E9E2559E046F}"/>
          </ac:cxnSpMkLst>
        </pc:cxnChg>
        <pc:cxnChg chg="add mod">
          <ac:chgData name="Mashiour Rahman" userId="7490e89d-d9ae-4193-b86a-11379f02786a" providerId="ADAL" clId="{9BABF2EC-D2B2-4F2F-9334-F8D67AB005B4}" dt="2025-01-12T04:25:20.472" v="2531" actId="1076"/>
          <ac:cxnSpMkLst>
            <pc:docMk/>
            <pc:sldMk cId="3359637055" sldId="312"/>
            <ac:cxnSpMk id="87" creationId="{8FA33F3B-8018-8D6D-AD0D-7AEFD5448782}"/>
          </ac:cxnSpMkLst>
        </pc:cxnChg>
        <pc:cxnChg chg="add mod">
          <ac:chgData name="Mashiour Rahman" userId="7490e89d-d9ae-4193-b86a-11379f02786a" providerId="ADAL" clId="{9BABF2EC-D2B2-4F2F-9334-F8D67AB005B4}" dt="2025-01-12T04:25:20.472" v="2531" actId="1076"/>
          <ac:cxnSpMkLst>
            <pc:docMk/>
            <pc:sldMk cId="3359637055" sldId="312"/>
            <ac:cxnSpMk id="88" creationId="{2AD2B054-8520-74F0-A07D-76320AED6C18}"/>
          </ac:cxnSpMkLst>
        </pc:cxnChg>
        <pc:cxnChg chg="add mod">
          <ac:chgData name="Mashiour Rahman" userId="7490e89d-d9ae-4193-b86a-11379f02786a" providerId="ADAL" clId="{9BABF2EC-D2B2-4F2F-9334-F8D67AB005B4}" dt="2025-01-12T04:25:20.472" v="2531" actId="1076"/>
          <ac:cxnSpMkLst>
            <pc:docMk/>
            <pc:sldMk cId="3359637055" sldId="312"/>
            <ac:cxnSpMk id="89" creationId="{F04DEF87-EAB4-E0ED-71E3-10652D50541C}"/>
          </ac:cxnSpMkLst>
        </pc:cxnChg>
        <pc:cxnChg chg="add mod">
          <ac:chgData name="Mashiour Rahman" userId="7490e89d-d9ae-4193-b86a-11379f02786a" providerId="ADAL" clId="{9BABF2EC-D2B2-4F2F-9334-F8D67AB005B4}" dt="2025-01-12T04:25:55.242" v="2536" actId="1076"/>
          <ac:cxnSpMkLst>
            <pc:docMk/>
            <pc:sldMk cId="3359637055" sldId="312"/>
            <ac:cxnSpMk id="90" creationId="{B4BCD335-2AFD-27CF-EEDB-9DEE54B91173}"/>
          </ac:cxnSpMkLst>
        </pc:cxnChg>
        <pc:cxnChg chg="add mod">
          <ac:chgData name="Mashiour Rahman" userId="7490e89d-d9ae-4193-b86a-11379f02786a" providerId="ADAL" clId="{9BABF2EC-D2B2-4F2F-9334-F8D67AB005B4}" dt="2025-01-12T04:25:55.242" v="2536" actId="1076"/>
          <ac:cxnSpMkLst>
            <pc:docMk/>
            <pc:sldMk cId="3359637055" sldId="312"/>
            <ac:cxnSpMk id="91" creationId="{21017C45-74A1-CB38-C460-AABF5F4FEDCE}"/>
          </ac:cxnSpMkLst>
        </pc:cxnChg>
        <pc:cxnChg chg="add mod">
          <ac:chgData name="Mashiour Rahman" userId="7490e89d-d9ae-4193-b86a-11379f02786a" providerId="ADAL" clId="{9BABF2EC-D2B2-4F2F-9334-F8D67AB005B4}" dt="2025-01-12T04:25:55.242" v="2536" actId="1076"/>
          <ac:cxnSpMkLst>
            <pc:docMk/>
            <pc:sldMk cId="3359637055" sldId="312"/>
            <ac:cxnSpMk id="92" creationId="{B2BD21BA-71A6-9B37-13D1-45A14C99C14E}"/>
          </ac:cxnSpMkLst>
        </pc:cxnChg>
        <pc:cxnChg chg="add mod">
          <ac:chgData name="Mashiour Rahman" userId="7490e89d-d9ae-4193-b86a-11379f02786a" providerId="ADAL" clId="{9BABF2EC-D2B2-4F2F-9334-F8D67AB005B4}" dt="2025-01-12T04:26:03.654" v="2537" actId="1076"/>
          <ac:cxnSpMkLst>
            <pc:docMk/>
            <pc:sldMk cId="3359637055" sldId="312"/>
            <ac:cxnSpMk id="93" creationId="{10578490-B3BC-B352-5260-E8290F4E4620}"/>
          </ac:cxnSpMkLst>
        </pc:cxnChg>
        <pc:cxnChg chg="add mod">
          <ac:chgData name="Mashiour Rahman" userId="7490e89d-d9ae-4193-b86a-11379f02786a" providerId="ADAL" clId="{9BABF2EC-D2B2-4F2F-9334-F8D67AB005B4}" dt="2025-01-12T04:26:03.654" v="2537" actId="1076"/>
          <ac:cxnSpMkLst>
            <pc:docMk/>
            <pc:sldMk cId="3359637055" sldId="312"/>
            <ac:cxnSpMk id="94" creationId="{0FE00EA0-48DC-9C15-EE3E-EC79E23E67D5}"/>
          </ac:cxnSpMkLst>
        </pc:cxnChg>
        <pc:cxnChg chg="add mod">
          <ac:chgData name="Mashiour Rahman" userId="7490e89d-d9ae-4193-b86a-11379f02786a" providerId="ADAL" clId="{9BABF2EC-D2B2-4F2F-9334-F8D67AB005B4}" dt="2025-01-12T04:25:20.472" v="2531" actId="1076"/>
          <ac:cxnSpMkLst>
            <pc:docMk/>
            <pc:sldMk cId="3359637055" sldId="312"/>
            <ac:cxnSpMk id="97" creationId="{695CE2CF-42E3-A2AD-67A0-2982602990A5}"/>
          </ac:cxnSpMkLst>
        </pc:cxnChg>
        <pc:cxnChg chg="add mod">
          <ac:chgData name="Mashiour Rahman" userId="7490e89d-d9ae-4193-b86a-11379f02786a" providerId="ADAL" clId="{9BABF2EC-D2B2-4F2F-9334-F8D67AB005B4}" dt="2025-01-12T04:25:20.472" v="2531" actId="1076"/>
          <ac:cxnSpMkLst>
            <pc:docMk/>
            <pc:sldMk cId="3359637055" sldId="312"/>
            <ac:cxnSpMk id="98" creationId="{F01D7B60-20C6-7214-8BCB-3AA8F04D14B2}"/>
          </ac:cxnSpMkLst>
        </pc:cxnChg>
        <pc:cxnChg chg="add mod">
          <ac:chgData name="Mashiour Rahman" userId="7490e89d-d9ae-4193-b86a-11379f02786a" providerId="ADAL" clId="{9BABF2EC-D2B2-4F2F-9334-F8D67AB005B4}" dt="2025-01-12T04:04:41.978" v="2357" actId="1076"/>
          <ac:cxnSpMkLst>
            <pc:docMk/>
            <pc:sldMk cId="3359637055" sldId="312"/>
            <ac:cxnSpMk id="108" creationId="{A27F48D6-F076-70A2-89A1-2ACE05235493}"/>
          </ac:cxnSpMkLst>
        </pc:cxnChg>
        <pc:cxnChg chg="add mod">
          <ac:chgData name="Mashiour Rahman" userId="7490e89d-d9ae-4193-b86a-11379f02786a" providerId="ADAL" clId="{9BABF2EC-D2B2-4F2F-9334-F8D67AB005B4}" dt="2025-01-12T04:04:41.978" v="2357" actId="1076"/>
          <ac:cxnSpMkLst>
            <pc:docMk/>
            <pc:sldMk cId="3359637055" sldId="312"/>
            <ac:cxnSpMk id="109" creationId="{A88BF775-5BDF-2075-477B-CE409950C8A8}"/>
          </ac:cxnSpMkLst>
        </pc:cxnChg>
        <pc:cxnChg chg="add mod">
          <ac:chgData name="Mashiour Rahman" userId="7490e89d-d9ae-4193-b86a-11379f02786a" providerId="ADAL" clId="{9BABF2EC-D2B2-4F2F-9334-F8D67AB005B4}" dt="2025-01-12T04:04:41.978" v="2357" actId="1076"/>
          <ac:cxnSpMkLst>
            <pc:docMk/>
            <pc:sldMk cId="3359637055" sldId="312"/>
            <ac:cxnSpMk id="110" creationId="{4E02AC6E-D6AB-9070-3179-6B190E1770EE}"/>
          </ac:cxnSpMkLst>
        </pc:cxnChg>
        <pc:cxnChg chg="add mod">
          <ac:chgData name="Mashiour Rahman" userId="7490e89d-d9ae-4193-b86a-11379f02786a" providerId="ADAL" clId="{9BABF2EC-D2B2-4F2F-9334-F8D67AB005B4}" dt="2025-01-12T04:04:41.978" v="2357" actId="1076"/>
          <ac:cxnSpMkLst>
            <pc:docMk/>
            <pc:sldMk cId="3359637055" sldId="312"/>
            <ac:cxnSpMk id="111" creationId="{716D3B5E-37A0-664B-0D9A-58938B81D87B}"/>
          </ac:cxnSpMkLst>
        </pc:cxnChg>
        <pc:cxnChg chg="add mod">
          <ac:chgData name="Mashiour Rahman" userId="7490e89d-d9ae-4193-b86a-11379f02786a" providerId="ADAL" clId="{9BABF2EC-D2B2-4F2F-9334-F8D67AB005B4}" dt="2025-01-12T04:04:41.978" v="2357" actId="1076"/>
          <ac:cxnSpMkLst>
            <pc:docMk/>
            <pc:sldMk cId="3359637055" sldId="312"/>
            <ac:cxnSpMk id="112" creationId="{E5E88CA3-74C4-C9DD-A0D3-10A76D6D4C27}"/>
          </ac:cxnSpMkLst>
        </pc:cxnChg>
        <pc:cxnChg chg="add mod">
          <ac:chgData name="Mashiour Rahman" userId="7490e89d-d9ae-4193-b86a-11379f02786a" providerId="ADAL" clId="{9BABF2EC-D2B2-4F2F-9334-F8D67AB005B4}" dt="2025-01-12T04:04:41.978" v="2357" actId="1076"/>
          <ac:cxnSpMkLst>
            <pc:docMk/>
            <pc:sldMk cId="3359637055" sldId="312"/>
            <ac:cxnSpMk id="113" creationId="{8800CD4C-2FE2-63D7-85A0-497246862FAD}"/>
          </ac:cxnSpMkLst>
        </pc:cxnChg>
        <pc:cxnChg chg="add mod">
          <ac:chgData name="Mashiour Rahman" userId="7490e89d-d9ae-4193-b86a-11379f02786a" providerId="ADAL" clId="{9BABF2EC-D2B2-4F2F-9334-F8D67AB005B4}" dt="2025-01-12T04:04:41.978" v="2357" actId="1076"/>
          <ac:cxnSpMkLst>
            <pc:docMk/>
            <pc:sldMk cId="3359637055" sldId="312"/>
            <ac:cxnSpMk id="114" creationId="{0B07C330-E734-D5A7-A485-0844119A5FCB}"/>
          </ac:cxnSpMkLst>
        </pc:cxnChg>
        <pc:cxnChg chg="add mod">
          <ac:chgData name="Mashiour Rahman" userId="7490e89d-d9ae-4193-b86a-11379f02786a" providerId="ADAL" clId="{9BABF2EC-D2B2-4F2F-9334-F8D67AB005B4}" dt="2025-01-12T04:04:41.978" v="2357" actId="1076"/>
          <ac:cxnSpMkLst>
            <pc:docMk/>
            <pc:sldMk cId="3359637055" sldId="312"/>
            <ac:cxnSpMk id="115" creationId="{7268C5ED-9FE5-B420-1DEE-8386AF014ED2}"/>
          </ac:cxnSpMkLst>
        </pc:cxnChg>
        <pc:cxnChg chg="add mod">
          <ac:chgData name="Mashiour Rahman" userId="7490e89d-d9ae-4193-b86a-11379f02786a" providerId="ADAL" clId="{9BABF2EC-D2B2-4F2F-9334-F8D67AB005B4}" dt="2025-01-12T04:19:52.176" v="2477" actId="1076"/>
          <ac:cxnSpMkLst>
            <pc:docMk/>
            <pc:sldMk cId="3359637055" sldId="312"/>
            <ac:cxnSpMk id="118" creationId="{033B0EDC-676C-4637-DD7F-66B512B51EAA}"/>
          </ac:cxnSpMkLst>
        </pc:cxnChg>
        <pc:cxnChg chg="add mod">
          <ac:chgData name="Mashiour Rahman" userId="7490e89d-d9ae-4193-b86a-11379f02786a" providerId="ADAL" clId="{9BABF2EC-D2B2-4F2F-9334-F8D67AB005B4}" dt="2025-01-12T04:19:52.176" v="2477" actId="1076"/>
          <ac:cxnSpMkLst>
            <pc:docMk/>
            <pc:sldMk cId="3359637055" sldId="312"/>
            <ac:cxnSpMk id="119" creationId="{729D1B62-6188-FF4D-D938-2CE00C8C8ED0}"/>
          </ac:cxnSpMkLst>
        </pc:cxnChg>
        <pc:cxnChg chg="add mod">
          <ac:chgData name="Mashiour Rahman" userId="7490e89d-d9ae-4193-b86a-11379f02786a" providerId="ADAL" clId="{9BABF2EC-D2B2-4F2F-9334-F8D67AB005B4}" dt="2025-01-12T04:23:08.189" v="2505" actId="1038"/>
          <ac:cxnSpMkLst>
            <pc:docMk/>
            <pc:sldMk cId="3359637055" sldId="312"/>
            <ac:cxnSpMk id="129" creationId="{F23A40C9-E5BB-9838-059A-4A0CCC9BE9F6}"/>
          </ac:cxnSpMkLst>
        </pc:cxnChg>
        <pc:cxnChg chg="add mod">
          <ac:chgData name="Mashiour Rahman" userId="7490e89d-d9ae-4193-b86a-11379f02786a" providerId="ADAL" clId="{9BABF2EC-D2B2-4F2F-9334-F8D67AB005B4}" dt="2025-01-12T04:22:20.046" v="2497" actId="1076"/>
          <ac:cxnSpMkLst>
            <pc:docMk/>
            <pc:sldMk cId="3359637055" sldId="312"/>
            <ac:cxnSpMk id="130" creationId="{D3709F73-6D60-2336-E011-DB3CC26A2BC0}"/>
          </ac:cxnSpMkLst>
        </pc:cxnChg>
        <pc:cxnChg chg="add mod">
          <ac:chgData name="Mashiour Rahman" userId="7490e89d-d9ae-4193-b86a-11379f02786a" providerId="ADAL" clId="{9BABF2EC-D2B2-4F2F-9334-F8D67AB005B4}" dt="2025-01-12T04:22:52.667" v="2503" actId="1076"/>
          <ac:cxnSpMkLst>
            <pc:docMk/>
            <pc:sldMk cId="3359637055" sldId="312"/>
            <ac:cxnSpMk id="131" creationId="{63BDA603-CC58-60B3-88C3-9B6DD069C3C4}"/>
          </ac:cxnSpMkLst>
        </pc:cxnChg>
        <pc:cxnChg chg="add mod">
          <ac:chgData name="Mashiour Rahman" userId="7490e89d-d9ae-4193-b86a-11379f02786a" providerId="ADAL" clId="{9BABF2EC-D2B2-4F2F-9334-F8D67AB005B4}" dt="2025-01-12T04:23:08.189" v="2505" actId="1038"/>
          <ac:cxnSpMkLst>
            <pc:docMk/>
            <pc:sldMk cId="3359637055" sldId="312"/>
            <ac:cxnSpMk id="132" creationId="{89A0AA20-683D-FAF7-AED6-C4CF6460C9B3}"/>
          </ac:cxnSpMkLst>
        </pc:cxnChg>
        <pc:cxnChg chg="add mod">
          <ac:chgData name="Mashiour Rahman" userId="7490e89d-d9ae-4193-b86a-11379f02786a" providerId="ADAL" clId="{9BABF2EC-D2B2-4F2F-9334-F8D67AB005B4}" dt="2025-01-12T04:22:43.844" v="2502" actId="1076"/>
          <ac:cxnSpMkLst>
            <pc:docMk/>
            <pc:sldMk cId="3359637055" sldId="312"/>
            <ac:cxnSpMk id="133" creationId="{38AD7B97-089C-2C11-E0F2-CA3776D3A877}"/>
          </ac:cxnSpMkLst>
        </pc:cxnChg>
        <pc:cxnChg chg="add mod">
          <ac:chgData name="Mashiour Rahman" userId="7490e89d-d9ae-4193-b86a-11379f02786a" providerId="ADAL" clId="{9BABF2EC-D2B2-4F2F-9334-F8D67AB005B4}" dt="2025-01-12T04:23:00.643" v="2504" actId="1076"/>
          <ac:cxnSpMkLst>
            <pc:docMk/>
            <pc:sldMk cId="3359637055" sldId="312"/>
            <ac:cxnSpMk id="134" creationId="{FA2E712E-4660-3541-1071-E54E825E3D18}"/>
          </ac:cxnSpMkLst>
        </pc:cxnChg>
        <pc:cxnChg chg="add mod">
          <ac:chgData name="Mashiour Rahman" userId="7490e89d-d9ae-4193-b86a-11379f02786a" providerId="ADAL" clId="{9BABF2EC-D2B2-4F2F-9334-F8D67AB005B4}" dt="2025-01-12T04:22:13.858" v="2496" actId="1076"/>
          <ac:cxnSpMkLst>
            <pc:docMk/>
            <pc:sldMk cId="3359637055" sldId="312"/>
            <ac:cxnSpMk id="135" creationId="{D38BD7D9-9B75-94A9-98B0-F406B911A5FE}"/>
          </ac:cxnSpMkLst>
        </pc:cxnChg>
        <pc:cxnChg chg="add mod">
          <ac:chgData name="Mashiour Rahman" userId="7490e89d-d9ae-4193-b86a-11379f02786a" providerId="ADAL" clId="{9BABF2EC-D2B2-4F2F-9334-F8D67AB005B4}" dt="2025-01-12T04:22:13.858" v="2496" actId="1076"/>
          <ac:cxnSpMkLst>
            <pc:docMk/>
            <pc:sldMk cId="3359637055" sldId="312"/>
            <ac:cxnSpMk id="136" creationId="{64C28999-7322-0021-DC30-1FE386FEFF3F}"/>
          </ac:cxnSpMkLst>
        </pc:cxnChg>
        <pc:cxnChg chg="add mod">
          <ac:chgData name="Mashiour Rahman" userId="7490e89d-d9ae-4193-b86a-11379f02786a" providerId="ADAL" clId="{9BABF2EC-D2B2-4F2F-9334-F8D67AB005B4}" dt="2025-01-12T04:22:52.667" v="2503" actId="1076"/>
          <ac:cxnSpMkLst>
            <pc:docMk/>
            <pc:sldMk cId="3359637055" sldId="312"/>
            <ac:cxnSpMk id="139" creationId="{B684DC21-C3F2-22E5-0C27-39E508AC173B}"/>
          </ac:cxnSpMkLst>
        </pc:cxnChg>
        <pc:cxnChg chg="add mod">
          <ac:chgData name="Mashiour Rahman" userId="7490e89d-d9ae-4193-b86a-11379f02786a" providerId="ADAL" clId="{9BABF2EC-D2B2-4F2F-9334-F8D67AB005B4}" dt="2025-01-12T04:22:52.667" v="2503" actId="1076"/>
          <ac:cxnSpMkLst>
            <pc:docMk/>
            <pc:sldMk cId="3359637055" sldId="312"/>
            <ac:cxnSpMk id="140" creationId="{70511809-4091-9CE7-CBA5-95532F42E36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29BE-F205-4296-AC55-32A58A82FAC9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9580-4BF0-497F-A9CC-754B57BD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nary_Search_Tree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09705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Mashiour Rahman (mashiour@aiub.edu)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87F65-F58E-8600-AB76-496E5B85B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A2F51D-C1A4-79AA-0D1C-E5DCD22BF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113782"/>
              </p:ext>
            </p:extLst>
          </p:nvPr>
        </p:nvGraphicFramePr>
        <p:xfrm>
          <a:off x="1189461" y="2607453"/>
          <a:ext cx="809988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994">
                  <a:extLst>
                    <a:ext uri="{9D8B030D-6E8A-4147-A177-3AD203B41FA5}">
                      <a16:colId xmlns:a16="http://schemas.microsoft.com/office/drawing/2014/main" val="3525164789"/>
                    </a:ext>
                  </a:extLst>
                </a:gridCol>
                <a:gridCol w="404994">
                  <a:extLst>
                    <a:ext uri="{9D8B030D-6E8A-4147-A177-3AD203B41FA5}">
                      <a16:colId xmlns:a16="http://schemas.microsoft.com/office/drawing/2014/main" val="1560694203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5543509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5172915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6520907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359849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55185259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8629192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1749178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0495785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0699821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33469FB-71D5-19FD-5537-F38DDBBD2E56}"/>
              </a:ext>
            </a:extLst>
          </p:cNvPr>
          <p:cNvSpPr txBox="1"/>
          <p:nvPr/>
        </p:nvSpPr>
        <p:spPr>
          <a:xfrm>
            <a:off x="191727" y="1512"/>
            <a:ext cx="739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Convert Infix Expression to Prefix Expression: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1FEF20-A7DF-0CCF-6FCC-FC910D1AD66B}"/>
              </a:ext>
            </a:extLst>
          </p:cNvPr>
          <p:cNvSpPr txBox="1"/>
          <p:nvPr/>
        </p:nvSpPr>
        <p:spPr>
          <a:xfrm>
            <a:off x="3372759" y="1731138"/>
            <a:ext cx="5729942" cy="4365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  <a:buClr>
                <a:schemeClr val="tx1"/>
              </a:buClr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/* F[]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Infix Expression, S[]Operator Stack, SE[]Prefix Expression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Stack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*/</a:t>
            </a:r>
          </a:p>
          <a:p>
            <a:pPr>
              <a:spcAft>
                <a:spcPts val="200"/>
              </a:spcAft>
              <a:buClr>
                <a:schemeClr val="tx1"/>
              </a:buClr>
            </a:pPr>
            <a:endParaRPr lang="en-US" sz="1600" dirty="0">
              <a:latin typeface="Consolas" panose="020B0609020204030204" pitchFamily="49" charset="0"/>
            </a:endParaRPr>
          </a:p>
          <a:p>
            <a:pPr>
              <a:spcAft>
                <a:spcPts val="200"/>
              </a:spcAft>
              <a:buClr>
                <a:schemeClr val="tx1"/>
              </a:buClr>
            </a:pPr>
            <a:r>
              <a:rPr lang="en-US" sz="1600" b="1" dirty="0">
                <a:latin typeface="Consolas" panose="020B0609020204030204" pitchFamily="49" charset="0"/>
              </a:rPr>
              <a:t>INFIX_TO_PREFIX(F[], S[], SE[])</a:t>
            </a:r>
          </a:p>
          <a:p>
            <a:pPr marL="282575" indent="-282575">
              <a:spcAft>
                <a:spcPts val="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 each F[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</a:t>
            </a:r>
            <a:r>
              <a:rPr lang="en-US" sz="1600" i="1" dirty="0">
                <a:latin typeface="Consolas" panose="020B0609020204030204" pitchFamily="49" charset="0"/>
              </a:rPr>
              <a:t>where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length-1 down to 0</a:t>
            </a:r>
          </a:p>
          <a:p>
            <a:pPr marL="282575" indent="-282575">
              <a:spcAft>
                <a:spcPts val="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isDigit</a:t>
            </a:r>
            <a:r>
              <a:rPr lang="en-US" sz="1600" dirty="0">
                <a:latin typeface="Consolas" panose="020B0609020204030204" pitchFamily="49" charset="0"/>
              </a:rPr>
              <a:t>(E[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]) </a:t>
            </a:r>
            <a:r>
              <a:rPr lang="en-US" sz="1600" b="1" dirty="0">
                <a:latin typeface="Consolas" panose="020B0609020204030204" pitchFamily="49" charset="0"/>
              </a:rPr>
              <a:t>Push</a:t>
            </a:r>
            <a:r>
              <a:rPr lang="en-US" sz="1600" dirty="0">
                <a:latin typeface="Consolas" panose="020B0609020204030204" pitchFamily="49" charset="0"/>
              </a:rPr>
              <a:t> F[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in SE;</a:t>
            </a:r>
          </a:p>
          <a:p>
            <a:pPr marL="282575" indent="-282575">
              <a:spcAft>
                <a:spcPts val="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latin typeface="Consolas" panose="020B0609020204030204" pitchFamily="49" charset="0"/>
              </a:rPr>
              <a:t> F[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]=‘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‘ </a:t>
            </a:r>
            <a:r>
              <a:rPr lang="en-US" sz="1600" b="1" dirty="0">
                <a:latin typeface="Consolas" panose="020B0609020204030204" pitchFamily="49" charset="0"/>
              </a:rPr>
              <a:t>Push</a:t>
            </a:r>
            <a:r>
              <a:rPr lang="en-US" sz="1600" dirty="0">
                <a:latin typeface="Consolas" panose="020B0609020204030204" pitchFamily="49" charset="0"/>
              </a:rPr>
              <a:t> ‘</a:t>
            </a:r>
            <a:r>
              <a:rPr lang="en-US" sz="1600" b="1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‘ in S;</a:t>
            </a:r>
          </a:p>
          <a:p>
            <a:pPr marL="282575" indent="-282575">
              <a:spcAft>
                <a:spcPts val="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latin typeface="Consolas" panose="020B0609020204030204" pitchFamily="49" charset="0"/>
              </a:rPr>
              <a:t> F[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]=‘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’ </a:t>
            </a:r>
            <a:r>
              <a:rPr lang="en-US" sz="1600" dirty="0" err="1">
                <a:latin typeface="Consolas" panose="020B0609020204030204" pitchFamily="49" charset="0"/>
              </a:rPr>
              <a:t>S.</a:t>
            </a:r>
            <a:r>
              <a:rPr lang="en-US" sz="1600" b="1" dirty="0" err="1">
                <a:latin typeface="Consolas" panose="020B0609020204030204" pitchFamily="49" charset="0"/>
              </a:rPr>
              <a:t>Pop</a:t>
            </a:r>
            <a:r>
              <a:rPr lang="en-US" sz="1600" dirty="0" err="1">
                <a:latin typeface="Consolas" panose="020B0609020204030204" pitchFamily="49" charset="0"/>
                <a:sym typeface="Wingdings" panose="05000000000000000000" pitchFamily="2" charset="2"/>
              </a:rPr>
              <a:t>SE.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Push</a:t>
            </a:r>
            <a:r>
              <a:rPr lang="en-US" sz="1600" dirty="0">
                <a:latin typeface="Consolas" panose="020B0609020204030204" pitchFamily="49" charset="0"/>
              </a:rPr>
              <a:t> until ‘</a:t>
            </a:r>
            <a:r>
              <a:rPr lang="en-US" sz="1600" b="1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‘ in S </a:t>
            </a:r>
          </a:p>
          <a:p>
            <a:pPr marL="282575" indent="-282575">
              <a:spcAft>
                <a:spcPts val="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//arithmetic binary operators</a:t>
            </a:r>
            <a:b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//Precedence()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returns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operator precedence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P1 = </a:t>
            </a:r>
            <a:r>
              <a:rPr lang="en-US" sz="1600" b="1" dirty="0">
                <a:latin typeface="Consolas" panose="020B0609020204030204" pitchFamily="49" charset="0"/>
              </a:rPr>
              <a:t>Precedence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</a:rPr>
              <a:t>topElement</a:t>
            </a:r>
            <a:r>
              <a:rPr lang="en-US" sz="1600" dirty="0">
                <a:latin typeface="Consolas" panose="020B0609020204030204" pitchFamily="49" charset="0"/>
              </a:rPr>
              <a:t> in S);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P2 = </a:t>
            </a:r>
            <a:r>
              <a:rPr lang="en-US" sz="1600" b="1" dirty="0">
                <a:latin typeface="Consolas" panose="020B0609020204030204" pitchFamily="49" charset="0"/>
              </a:rPr>
              <a:t>Precedence</a:t>
            </a:r>
            <a:r>
              <a:rPr lang="en-US" sz="1600" dirty="0">
                <a:latin typeface="Consolas" panose="020B0609020204030204" pitchFamily="49" charset="0"/>
              </a:rPr>
              <a:t>(F[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]);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</a:rPr>
              <a:t>(P1&gt;=P2 &amp;&amp; </a:t>
            </a:r>
            <a:r>
              <a:rPr lang="en-US" sz="1600" dirty="0" err="1">
                <a:latin typeface="Consolas" panose="020B0609020204030204" pitchFamily="49" charset="0"/>
              </a:rPr>
              <a:t>S.</a:t>
            </a:r>
            <a:r>
              <a:rPr lang="en-US" sz="1600" b="1" dirty="0" err="1">
                <a:latin typeface="Consolas" panose="020B0609020204030204" pitchFamily="49" charset="0"/>
              </a:rPr>
              <a:t>NotEmpty</a:t>
            </a:r>
            <a:r>
              <a:rPr lang="en-US" sz="1600" b="1" dirty="0">
                <a:latin typeface="Consolas" panose="020B0609020204030204" pitchFamily="49" charset="0"/>
              </a:rPr>
              <a:t>()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  <a:r>
              <a:rPr lang="en-US" sz="1600" dirty="0" err="1">
                <a:latin typeface="Consolas" panose="020B0609020204030204" pitchFamily="49" charset="0"/>
              </a:rPr>
              <a:t>S.</a:t>
            </a:r>
            <a:r>
              <a:rPr lang="en-US" sz="1600" b="1" dirty="0" err="1">
                <a:latin typeface="Consolas" panose="020B0609020204030204" pitchFamily="49" charset="0"/>
              </a:rPr>
              <a:t>Pop</a:t>
            </a:r>
            <a:r>
              <a:rPr lang="en-US" sz="1600" dirty="0" err="1">
                <a:latin typeface="Consolas" panose="020B0609020204030204" pitchFamily="49" charset="0"/>
                <a:sym typeface="Wingdings" panose="05000000000000000000" pitchFamily="2" charset="2"/>
              </a:rPr>
              <a:t>SE.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Push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Font typeface="+mj-lt"/>
              <a:buAutoNum type="arabicPeriod" startAt="7"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</a:rPr>
              <a:t>Push</a:t>
            </a:r>
            <a:r>
              <a:rPr lang="en-US" sz="1600" dirty="0">
                <a:latin typeface="Consolas" panose="020B0609020204030204" pitchFamily="49" charset="0"/>
              </a:rPr>
              <a:t> F[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in S;</a:t>
            </a:r>
          </a:p>
          <a:p>
            <a:pPr marL="282575" indent="-282575">
              <a:spcAft>
                <a:spcPts val="200"/>
              </a:spcAft>
              <a:buClr>
                <a:schemeClr val="tx1"/>
              </a:buClr>
              <a:buFont typeface="+mj-lt"/>
              <a:buAutoNum type="arabicPeriod" startAt="7"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S.</a:t>
            </a:r>
            <a:r>
              <a:rPr lang="en-US" sz="1600" b="1" dirty="0" err="1">
                <a:latin typeface="Consolas" panose="020B0609020204030204" pitchFamily="49" charset="0"/>
              </a:rPr>
              <a:t>NotEmpty</a:t>
            </a:r>
            <a:r>
              <a:rPr lang="en-US" sz="1600" dirty="0">
                <a:latin typeface="Consolas" panose="020B0609020204030204" pitchFamily="49" charset="0"/>
              </a:rPr>
              <a:t>()) </a:t>
            </a:r>
            <a:r>
              <a:rPr lang="en-US" sz="1600" b="1" dirty="0" err="1">
                <a:latin typeface="Consolas" panose="020B0609020204030204" pitchFamily="49" charset="0"/>
              </a:rPr>
              <a:t>ShowElement</a:t>
            </a:r>
            <a:r>
              <a:rPr lang="en-US" sz="1600" b="1" dirty="0">
                <a:latin typeface="Consolas" panose="020B0609020204030204" pitchFamily="49" charset="0"/>
              </a:rPr>
              <a:t>() </a:t>
            </a:r>
            <a:r>
              <a:rPr lang="en-US" sz="1600" dirty="0">
                <a:latin typeface="Consolas" panose="020B0609020204030204" pitchFamily="49" charset="0"/>
              </a:rPr>
              <a:t>in SE;</a:t>
            </a:r>
          </a:p>
          <a:p>
            <a:pPr marL="282575" indent="-282575">
              <a:spcAft>
                <a:spcPts val="200"/>
              </a:spcAft>
              <a:buClr>
                <a:schemeClr val="tx1"/>
              </a:buClr>
              <a:buFont typeface="+mj-lt"/>
              <a:buAutoNum type="arabicPeriod" startAt="7"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&lt;&lt;"\n...Equation Error...\n";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816C16-43DF-E467-6642-DD87C102DB59}"/>
              </a:ext>
            </a:extLst>
          </p:cNvPr>
          <p:cNvSpPr txBox="1"/>
          <p:nvPr/>
        </p:nvSpPr>
        <p:spPr>
          <a:xfrm>
            <a:off x="191726" y="504088"/>
            <a:ext cx="2504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Infix Expression, F[ ]: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CD7F3BA-3C47-DB2F-3B7B-C6008023D719}"/>
              </a:ext>
            </a:extLst>
          </p:cNvPr>
          <p:cNvGraphicFramePr>
            <a:graphicFrameLocks noGrp="1"/>
          </p:cNvGraphicFramePr>
          <p:nvPr/>
        </p:nvGraphicFramePr>
        <p:xfrm>
          <a:off x="315971" y="835975"/>
          <a:ext cx="62264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260">
                  <a:extLst>
                    <a:ext uri="{9D8B030D-6E8A-4147-A177-3AD203B41FA5}">
                      <a16:colId xmlns:a16="http://schemas.microsoft.com/office/drawing/2014/main" val="415431398"/>
                    </a:ext>
                  </a:extLst>
                </a:gridCol>
                <a:gridCol w="366260">
                  <a:extLst>
                    <a:ext uri="{9D8B030D-6E8A-4147-A177-3AD203B41FA5}">
                      <a16:colId xmlns:a16="http://schemas.microsoft.com/office/drawing/2014/main" val="4115153947"/>
                    </a:ext>
                  </a:extLst>
                </a:gridCol>
                <a:gridCol w="366260">
                  <a:extLst>
                    <a:ext uri="{9D8B030D-6E8A-4147-A177-3AD203B41FA5}">
                      <a16:colId xmlns:a16="http://schemas.microsoft.com/office/drawing/2014/main" val="1579416140"/>
                    </a:ext>
                  </a:extLst>
                </a:gridCol>
                <a:gridCol w="366260">
                  <a:extLst>
                    <a:ext uri="{9D8B030D-6E8A-4147-A177-3AD203B41FA5}">
                      <a16:colId xmlns:a16="http://schemas.microsoft.com/office/drawing/2014/main" val="2919988563"/>
                    </a:ext>
                  </a:extLst>
                </a:gridCol>
                <a:gridCol w="366260">
                  <a:extLst>
                    <a:ext uri="{9D8B030D-6E8A-4147-A177-3AD203B41FA5}">
                      <a16:colId xmlns:a16="http://schemas.microsoft.com/office/drawing/2014/main" val="4209279554"/>
                    </a:ext>
                  </a:extLst>
                </a:gridCol>
                <a:gridCol w="366260">
                  <a:extLst>
                    <a:ext uri="{9D8B030D-6E8A-4147-A177-3AD203B41FA5}">
                      <a16:colId xmlns:a16="http://schemas.microsoft.com/office/drawing/2014/main" val="2309904676"/>
                    </a:ext>
                  </a:extLst>
                </a:gridCol>
                <a:gridCol w="366260">
                  <a:extLst>
                    <a:ext uri="{9D8B030D-6E8A-4147-A177-3AD203B41FA5}">
                      <a16:colId xmlns:a16="http://schemas.microsoft.com/office/drawing/2014/main" val="4269018990"/>
                    </a:ext>
                  </a:extLst>
                </a:gridCol>
                <a:gridCol w="366260">
                  <a:extLst>
                    <a:ext uri="{9D8B030D-6E8A-4147-A177-3AD203B41FA5}">
                      <a16:colId xmlns:a16="http://schemas.microsoft.com/office/drawing/2014/main" val="3483722203"/>
                    </a:ext>
                  </a:extLst>
                </a:gridCol>
                <a:gridCol w="366260">
                  <a:extLst>
                    <a:ext uri="{9D8B030D-6E8A-4147-A177-3AD203B41FA5}">
                      <a16:colId xmlns:a16="http://schemas.microsoft.com/office/drawing/2014/main" val="251960758"/>
                    </a:ext>
                  </a:extLst>
                </a:gridCol>
                <a:gridCol w="366260">
                  <a:extLst>
                    <a:ext uri="{9D8B030D-6E8A-4147-A177-3AD203B41FA5}">
                      <a16:colId xmlns:a16="http://schemas.microsoft.com/office/drawing/2014/main" val="3854025728"/>
                    </a:ext>
                  </a:extLst>
                </a:gridCol>
                <a:gridCol w="366260">
                  <a:extLst>
                    <a:ext uri="{9D8B030D-6E8A-4147-A177-3AD203B41FA5}">
                      <a16:colId xmlns:a16="http://schemas.microsoft.com/office/drawing/2014/main" val="606783393"/>
                    </a:ext>
                  </a:extLst>
                </a:gridCol>
                <a:gridCol w="366260">
                  <a:extLst>
                    <a:ext uri="{9D8B030D-6E8A-4147-A177-3AD203B41FA5}">
                      <a16:colId xmlns:a16="http://schemas.microsoft.com/office/drawing/2014/main" val="1372236621"/>
                    </a:ext>
                  </a:extLst>
                </a:gridCol>
                <a:gridCol w="366260">
                  <a:extLst>
                    <a:ext uri="{9D8B030D-6E8A-4147-A177-3AD203B41FA5}">
                      <a16:colId xmlns:a16="http://schemas.microsoft.com/office/drawing/2014/main" val="2165123327"/>
                    </a:ext>
                  </a:extLst>
                </a:gridCol>
                <a:gridCol w="366260">
                  <a:extLst>
                    <a:ext uri="{9D8B030D-6E8A-4147-A177-3AD203B41FA5}">
                      <a16:colId xmlns:a16="http://schemas.microsoft.com/office/drawing/2014/main" val="1898227294"/>
                    </a:ext>
                  </a:extLst>
                </a:gridCol>
                <a:gridCol w="366260">
                  <a:extLst>
                    <a:ext uri="{9D8B030D-6E8A-4147-A177-3AD203B41FA5}">
                      <a16:colId xmlns:a16="http://schemas.microsoft.com/office/drawing/2014/main" val="3873412334"/>
                    </a:ext>
                  </a:extLst>
                </a:gridCol>
                <a:gridCol w="366260">
                  <a:extLst>
                    <a:ext uri="{9D8B030D-6E8A-4147-A177-3AD203B41FA5}">
                      <a16:colId xmlns:a16="http://schemas.microsoft.com/office/drawing/2014/main" val="3175470948"/>
                    </a:ext>
                  </a:extLst>
                </a:gridCol>
                <a:gridCol w="366260">
                  <a:extLst>
                    <a:ext uri="{9D8B030D-6E8A-4147-A177-3AD203B41FA5}">
                      <a16:colId xmlns:a16="http://schemas.microsoft.com/office/drawing/2014/main" val="173392339"/>
                    </a:ext>
                  </a:extLst>
                </a:gridCol>
              </a:tblGrid>
              <a:tr h="2410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1885586"/>
                  </a:ext>
                </a:extLst>
              </a:tr>
              <a:tr h="2410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+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*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7283213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13140C0-D7AB-AE75-BFD5-F8904C9E8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663013"/>
              </p:ext>
            </p:extLst>
          </p:nvPr>
        </p:nvGraphicFramePr>
        <p:xfrm>
          <a:off x="74105" y="1963340"/>
          <a:ext cx="9144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9735053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5828716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9905481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0756491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411582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9335329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1592913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799212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646568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2963016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DB0D93A-4F4D-26DB-6F3D-7B74346B182D}"/>
              </a:ext>
            </a:extLst>
          </p:cNvPr>
          <p:cNvSpPr txBox="1"/>
          <p:nvPr/>
        </p:nvSpPr>
        <p:spPr>
          <a:xfrm>
            <a:off x="-86033" y="1572500"/>
            <a:ext cx="2504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Operator Stack, S[ ]: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977843-B159-B253-2AF6-072BC9387039}"/>
              </a:ext>
            </a:extLst>
          </p:cNvPr>
          <p:cNvSpPr txBox="1"/>
          <p:nvPr/>
        </p:nvSpPr>
        <p:spPr>
          <a:xfrm>
            <a:off x="1088954" y="1925183"/>
            <a:ext cx="2189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Prefix Expression, </a:t>
            </a:r>
          </a:p>
          <a:p>
            <a:r>
              <a:rPr lang="en-US" sz="2000" b="1" dirty="0"/>
              <a:t>Stack SE[ ]: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03847BC-5F42-2B70-C640-6740B92B9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009"/>
              </p:ext>
            </p:extLst>
          </p:nvPr>
        </p:nvGraphicFramePr>
        <p:xfrm>
          <a:off x="2355103" y="3974780"/>
          <a:ext cx="716416" cy="19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208">
                  <a:extLst>
                    <a:ext uri="{9D8B030D-6E8A-4147-A177-3AD203B41FA5}">
                      <a16:colId xmlns:a16="http://schemas.microsoft.com/office/drawing/2014/main" val="1973505337"/>
                    </a:ext>
                  </a:extLst>
                </a:gridCol>
                <a:gridCol w="358208">
                  <a:extLst>
                    <a:ext uri="{9D8B030D-6E8A-4147-A177-3AD203B41FA5}">
                      <a16:colId xmlns:a16="http://schemas.microsoft.com/office/drawing/2014/main" val="1558287163"/>
                    </a:ext>
                  </a:extLst>
                </a:gridCol>
              </a:tblGrid>
              <a:tr h="39097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054811"/>
                  </a:ext>
                </a:extLst>
              </a:tr>
              <a:tr h="39097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564912"/>
                  </a:ext>
                </a:extLst>
              </a:tr>
              <a:tr h="39097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115821"/>
                  </a:ext>
                </a:extLst>
              </a:tr>
              <a:tr h="39097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353292"/>
                  </a:ext>
                </a:extLst>
              </a:tr>
              <a:tr h="39097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69075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F27F933-AD32-AD11-9E0D-B28AD2C7DE21}"/>
              </a:ext>
            </a:extLst>
          </p:cNvPr>
          <p:cNvSpPr txBox="1"/>
          <p:nvPr/>
        </p:nvSpPr>
        <p:spPr>
          <a:xfrm>
            <a:off x="2009498" y="3601377"/>
            <a:ext cx="1510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Precedence:</a:t>
            </a:r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88963462-91DB-58A3-B05F-5168F15EAA2C}"/>
              </a:ext>
            </a:extLst>
          </p:cNvPr>
          <p:cNvSpPr/>
          <p:nvPr/>
        </p:nvSpPr>
        <p:spPr>
          <a:xfrm>
            <a:off x="6294242" y="1426464"/>
            <a:ext cx="123887" cy="20264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5D74C201-8E75-17F9-A553-FA8F44290156}"/>
              </a:ext>
            </a:extLst>
          </p:cNvPr>
          <p:cNvSpPr/>
          <p:nvPr/>
        </p:nvSpPr>
        <p:spPr>
          <a:xfrm>
            <a:off x="5921269" y="1426464"/>
            <a:ext cx="123887" cy="20264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1878989A-31DC-69F1-231B-F781FED618C4}"/>
              </a:ext>
            </a:extLst>
          </p:cNvPr>
          <p:cNvSpPr/>
          <p:nvPr/>
        </p:nvSpPr>
        <p:spPr>
          <a:xfrm>
            <a:off x="5568291" y="1438883"/>
            <a:ext cx="123887" cy="20264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DFCE7CFB-A90F-2F55-2543-3E285DB9CFA0}"/>
              </a:ext>
            </a:extLst>
          </p:cNvPr>
          <p:cNvSpPr/>
          <p:nvPr/>
        </p:nvSpPr>
        <p:spPr>
          <a:xfrm>
            <a:off x="5206936" y="1428841"/>
            <a:ext cx="123887" cy="20264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D0880F63-69C5-6946-75EA-C38FEBB34B39}"/>
              </a:ext>
            </a:extLst>
          </p:cNvPr>
          <p:cNvSpPr/>
          <p:nvPr/>
        </p:nvSpPr>
        <p:spPr>
          <a:xfrm>
            <a:off x="4850315" y="1423379"/>
            <a:ext cx="123887" cy="20264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29AF7C8D-E499-2C72-13DF-3A7E5668CCFA}"/>
              </a:ext>
            </a:extLst>
          </p:cNvPr>
          <p:cNvSpPr/>
          <p:nvPr/>
        </p:nvSpPr>
        <p:spPr>
          <a:xfrm>
            <a:off x="4464759" y="1430464"/>
            <a:ext cx="123887" cy="20264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EBC54C68-BC39-D218-4C6C-F3F59CAB82D0}"/>
              </a:ext>
            </a:extLst>
          </p:cNvPr>
          <p:cNvSpPr/>
          <p:nvPr/>
        </p:nvSpPr>
        <p:spPr>
          <a:xfrm>
            <a:off x="4079571" y="1426464"/>
            <a:ext cx="123887" cy="20264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2703E62B-CC37-2B88-9231-B85E50758364}"/>
              </a:ext>
            </a:extLst>
          </p:cNvPr>
          <p:cNvSpPr/>
          <p:nvPr/>
        </p:nvSpPr>
        <p:spPr>
          <a:xfrm>
            <a:off x="3735662" y="1446216"/>
            <a:ext cx="123887" cy="20264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84A5EDB0-85AF-F18E-78B8-A5DD67F810D9}"/>
              </a:ext>
            </a:extLst>
          </p:cNvPr>
          <p:cNvSpPr/>
          <p:nvPr/>
        </p:nvSpPr>
        <p:spPr>
          <a:xfrm>
            <a:off x="3372759" y="1426464"/>
            <a:ext cx="123887" cy="20264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0E8C3038-55CF-1D8C-827A-9B02B44710D2}"/>
              </a:ext>
            </a:extLst>
          </p:cNvPr>
          <p:cNvSpPr/>
          <p:nvPr/>
        </p:nvSpPr>
        <p:spPr>
          <a:xfrm>
            <a:off x="2991076" y="1438155"/>
            <a:ext cx="123887" cy="20264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35356DDF-A5E2-D8F4-A301-3CF6A4B70BF0}"/>
              </a:ext>
            </a:extLst>
          </p:cNvPr>
          <p:cNvSpPr/>
          <p:nvPr/>
        </p:nvSpPr>
        <p:spPr>
          <a:xfrm>
            <a:off x="2618137" y="1426464"/>
            <a:ext cx="123887" cy="20264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91AC5365-4B49-AAB9-6294-F05E37209330}"/>
              </a:ext>
            </a:extLst>
          </p:cNvPr>
          <p:cNvSpPr/>
          <p:nvPr/>
        </p:nvSpPr>
        <p:spPr>
          <a:xfrm>
            <a:off x="2252441" y="1444766"/>
            <a:ext cx="123887" cy="20264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5E1BABE2-17E3-4AFF-3CBB-EA2836B6F2F7}"/>
              </a:ext>
            </a:extLst>
          </p:cNvPr>
          <p:cNvSpPr/>
          <p:nvPr/>
        </p:nvSpPr>
        <p:spPr>
          <a:xfrm>
            <a:off x="1885611" y="1430464"/>
            <a:ext cx="123887" cy="20264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Up 43">
            <a:extLst>
              <a:ext uri="{FF2B5EF4-FFF2-40B4-BE49-F238E27FC236}">
                <a16:creationId xmlns:a16="http://schemas.microsoft.com/office/drawing/2014/main" id="{81C7A6FA-C65D-9255-BFBE-EEF041886FB2}"/>
              </a:ext>
            </a:extLst>
          </p:cNvPr>
          <p:cNvSpPr/>
          <p:nvPr/>
        </p:nvSpPr>
        <p:spPr>
          <a:xfrm>
            <a:off x="1507181" y="1426464"/>
            <a:ext cx="123887" cy="20264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8879CAE7-36F3-BF6F-2726-6493303E280D}"/>
              </a:ext>
            </a:extLst>
          </p:cNvPr>
          <p:cNvSpPr/>
          <p:nvPr/>
        </p:nvSpPr>
        <p:spPr>
          <a:xfrm>
            <a:off x="1180860" y="1438155"/>
            <a:ext cx="123887" cy="20264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Up 45">
            <a:extLst>
              <a:ext uri="{FF2B5EF4-FFF2-40B4-BE49-F238E27FC236}">
                <a16:creationId xmlns:a16="http://schemas.microsoft.com/office/drawing/2014/main" id="{5D538399-1C30-9D3A-0234-A6E4565DC303}"/>
              </a:ext>
            </a:extLst>
          </p:cNvPr>
          <p:cNvSpPr/>
          <p:nvPr/>
        </p:nvSpPr>
        <p:spPr>
          <a:xfrm>
            <a:off x="784007" y="1426464"/>
            <a:ext cx="123887" cy="20264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A59AB7CF-D554-507E-101D-E38B5A421BB3}"/>
              </a:ext>
            </a:extLst>
          </p:cNvPr>
          <p:cNvSpPr/>
          <p:nvPr/>
        </p:nvSpPr>
        <p:spPr>
          <a:xfrm>
            <a:off x="447186" y="1425625"/>
            <a:ext cx="123887" cy="20264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E9385CFD-A6EB-3215-6A37-20547BCCE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337590"/>
              </p:ext>
            </p:extLst>
          </p:nvPr>
        </p:nvGraphicFramePr>
        <p:xfrm>
          <a:off x="538876" y="4694269"/>
          <a:ext cx="457200" cy="38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941524484"/>
                    </a:ext>
                  </a:extLst>
                </a:gridCol>
              </a:tblGrid>
              <a:tr h="3890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(</a:t>
                      </a:r>
                    </a:p>
                  </a:txBody>
                  <a:tcPr marT="44117" marB="44117"/>
                </a:tc>
                <a:extLst>
                  <a:ext uri="{0D108BD9-81ED-4DB2-BD59-A6C34878D82A}">
                    <a16:rowId xmlns:a16="http://schemas.microsoft.com/office/drawing/2014/main" val="4199467572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7FD3A315-6ED5-4F10-6FC6-0FE6A9773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655527"/>
              </p:ext>
            </p:extLst>
          </p:nvPr>
        </p:nvGraphicFramePr>
        <p:xfrm>
          <a:off x="1604329" y="5621188"/>
          <a:ext cx="38414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145">
                  <a:extLst>
                    <a:ext uri="{9D8B030D-6E8A-4147-A177-3AD203B41FA5}">
                      <a16:colId xmlns:a16="http://schemas.microsoft.com/office/drawing/2014/main" val="26089031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427128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B95997E6-8E49-1493-168B-711FD8E40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919162"/>
              </p:ext>
            </p:extLst>
          </p:nvPr>
        </p:nvGraphicFramePr>
        <p:xfrm>
          <a:off x="1605777" y="2619231"/>
          <a:ext cx="38414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145">
                  <a:extLst>
                    <a:ext uri="{9D8B030D-6E8A-4147-A177-3AD203B41FA5}">
                      <a16:colId xmlns:a16="http://schemas.microsoft.com/office/drawing/2014/main" val="26089031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427128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CBFD9C9-7424-D1FD-67EB-9AED38B63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250765"/>
              </p:ext>
            </p:extLst>
          </p:nvPr>
        </p:nvGraphicFramePr>
        <p:xfrm>
          <a:off x="1608326" y="5248666"/>
          <a:ext cx="38414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145">
                  <a:extLst>
                    <a:ext uri="{9D8B030D-6E8A-4147-A177-3AD203B41FA5}">
                      <a16:colId xmlns:a16="http://schemas.microsoft.com/office/drawing/2014/main" val="26089031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427128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D9C2E323-EE60-A22D-91A8-AB789278F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51308"/>
              </p:ext>
            </p:extLst>
          </p:nvPr>
        </p:nvGraphicFramePr>
        <p:xfrm>
          <a:off x="1608326" y="4874489"/>
          <a:ext cx="38414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145">
                  <a:extLst>
                    <a:ext uri="{9D8B030D-6E8A-4147-A177-3AD203B41FA5}">
                      <a16:colId xmlns:a16="http://schemas.microsoft.com/office/drawing/2014/main" val="26089031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427128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173ACF85-9663-8314-3D34-6AC379123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397968"/>
              </p:ext>
            </p:extLst>
          </p:nvPr>
        </p:nvGraphicFramePr>
        <p:xfrm>
          <a:off x="1607672" y="4500179"/>
          <a:ext cx="38414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145">
                  <a:extLst>
                    <a:ext uri="{9D8B030D-6E8A-4147-A177-3AD203B41FA5}">
                      <a16:colId xmlns:a16="http://schemas.microsoft.com/office/drawing/2014/main" val="26089031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42712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F80AC0FE-C22E-8E1B-4C61-38049F3D8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025461"/>
              </p:ext>
            </p:extLst>
          </p:nvPr>
        </p:nvGraphicFramePr>
        <p:xfrm>
          <a:off x="1604329" y="4128562"/>
          <a:ext cx="38414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145">
                  <a:extLst>
                    <a:ext uri="{9D8B030D-6E8A-4147-A177-3AD203B41FA5}">
                      <a16:colId xmlns:a16="http://schemas.microsoft.com/office/drawing/2014/main" val="26089031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427128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0D6B8F99-4329-1FAA-D27F-AB8DDA810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11109"/>
              </p:ext>
            </p:extLst>
          </p:nvPr>
        </p:nvGraphicFramePr>
        <p:xfrm>
          <a:off x="1607672" y="3751734"/>
          <a:ext cx="38414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145">
                  <a:extLst>
                    <a:ext uri="{9D8B030D-6E8A-4147-A177-3AD203B41FA5}">
                      <a16:colId xmlns:a16="http://schemas.microsoft.com/office/drawing/2014/main" val="26089031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427128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E961BBA1-AEBD-F212-9702-D2F4E8939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193457"/>
              </p:ext>
            </p:extLst>
          </p:nvPr>
        </p:nvGraphicFramePr>
        <p:xfrm>
          <a:off x="1607063" y="3379212"/>
          <a:ext cx="38414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145">
                  <a:extLst>
                    <a:ext uri="{9D8B030D-6E8A-4147-A177-3AD203B41FA5}">
                      <a16:colId xmlns:a16="http://schemas.microsoft.com/office/drawing/2014/main" val="26089031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427128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BE1F5B34-D877-EDDC-C44B-6A049E4F5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183724"/>
              </p:ext>
            </p:extLst>
          </p:nvPr>
        </p:nvGraphicFramePr>
        <p:xfrm>
          <a:off x="1605778" y="2996444"/>
          <a:ext cx="38414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145">
                  <a:extLst>
                    <a:ext uri="{9D8B030D-6E8A-4147-A177-3AD203B41FA5}">
                      <a16:colId xmlns:a16="http://schemas.microsoft.com/office/drawing/2014/main" val="26089031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427128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3856C642-6D98-ACC0-C968-588849D89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63890"/>
              </p:ext>
            </p:extLst>
          </p:nvPr>
        </p:nvGraphicFramePr>
        <p:xfrm>
          <a:off x="529921" y="4303357"/>
          <a:ext cx="457200" cy="38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941524484"/>
                    </a:ext>
                  </a:extLst>
                </a:gridCol>
              </a:tblGrid>
              <a:tr h="3890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(</a:t>
                      </a:r>
                    </a:p>
                  </a:txBody>
                  <a:tcPr marT="44117" marB="44117"/>
                </a:tc>
                <a:extLst>
                  <a:ext uri="{0D108BD9-81ED-4DB2-BD59-A6C34878D82A}">
                    <a16:rowId xmlns:a16="http://schemas.microsoft.com/office/drawing/2014/main" val="4199467572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CEF20279-DBA1-5E4E-568E-AFE0A9314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479071"/>
              </p:ext>
            </p:extLst>
          </p:nvPr>
        </p:nvGraphicFramePr>
        <p:xfrm>
          <a:off x="526354" y="3907449"/>
          <a:ext cx="457200" cy="38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941524484"/>
                    </a:ext>
                  </a:extLst>
                </a:gridCol>
              </a:tblGrid>
              <a:tr h="3890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(</a:t>
                      </a:r>
                    </a:p>
                  </a:txBody>
                  <a:tcPr marT="44117" marB="44117"/>
                </a:tc>
                <a:extLst>
                  <a:ext uri="{0D108BD9-81ED-4DB2-BD59-A6C34878D82A}">
                    <a16:rowId xmlns:a16="http://schemas.microsoft.com/office/drawing/2014/main" val="4199467572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20133684-3AB8-912A-8244-A136FD019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522042"/>
              </p:ext>
            </p:extLst>
          </p:nvPr>
        </p:nvGraphicFramePr>
        <p:xfrm>
          <a:off x="527579" y="4292304"/>
          <a:ext cx="457200" cy="38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941524484"/>
                    </a:ext>
                  </a:extLst>
                </a:gridCol>
              </a:tblGrid>
              <a:tr h="3890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/</a:t>
                      </a:r>
                    </a:p>
                  </a:txBody>
                  <a:tcPr marT="44117" marB="44117"/>
                </a:tc>
                <a:extLst>
                  <a:ext uri="{0D108BD9-81ED-4DB2-BD59-A6C34878D82A}">
                    <a16:rowId xmlns:a16="http://schemas.microsoft.com/office/drawing/2014/main" val="4199467572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998967F1-B206-0BB6-D00C-A73606092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518637"/>
              </p:ext>
            </p:extLst>
          </p:nvPr>
        </p:nvGraphicFramePr>
        <p:xfrm>
          <a:off x="526354" y="3911902"/>
          <a:ext cx="457200" cy="38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941524484"/>
                    </a:ext>
                  </a:extLst>
                </a:gridCol>
              </a:tblGrid>
              <a:tr h="3890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(</a:t>
                      </a:r>
                    </a:p>
                  </a:txBody>
                  <a:tcPr marT="44117" marB="44117"/>
                </a:tc>
                <a:extLst>
                  <a:ext uri="{0D108BD9-81ED-4DB2-BD59-A6C34878D82A}">
                    <a16:rowId xmlns:a16="http://schemas.microsoft.com/office/drawing/2014/main" val="4199467572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826AAB2E-DDDD-5C32-E598-B5AD61984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356102"/>
              </p:ext>
            </p:extLst>
          </p:nvPr>
        </p:nvGraphicFramePr>
        <p:xfrm>
          <a:off x="535512" y="3520178"/>
          <a:ext cx="457200" cy="38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941524484"/>
                    </a:ext>
                  </a:extLst>
                </a:gridCol>
              </a:tblGrid>
              <a:tr h="3890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</a:t>
                      </a:r>
                    </a:p>
                  </a:txBody>
                  <a:tcPr marT="44117" marB="44117"/>
                </a:tc>
                <a:extLst>
                  <a:ext uri="{0D108BD9-81ED-4DB2-BD59-A6C34878D82A}">
                    <a16:rowId xmlns:a16="http://schemas.microsoft.com/office/drawing/2014/main" val="4199467572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EE232E06-2C0B-46A4-844A-483CA5E1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55767"/>
              </p:ext>
            </p:extLst>
          </p:nvPr>
        </p:nvGraphicFramePr>
        <p:xfrm>
          <a:off x="524952" y="3911902"/>
          <a:ext cx="457200" cy="38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941524484"/>
                    </a:ext>
                  </a:extLst>
                </a:gridCol>
              </a:tblGrid>
              <a:tr h="3890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*</a:t>
                      </a:r>
                    </a:p>
                  </a:txBody>
                  <a:tcPr marT="44117" marB="44117"/>
                </a:tc>
                <a:extLst>
                  <a:ext uri="{0D108BD9-81ED-4DB2-BD59-A6C34878D82A}">
                    <a16:rowId xmlns:a16="http://schemas.microsoft.com/office/drawing/2014/main" val="4199467572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6959B5C-EFB8-6251-0C89-F655EE01E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842680"/>
              </p:ext>
            </p:extLst>
          </p:nvPr>
        </p:nvGraphicFramePr>
        <p:xfrm>
          <a:off x="539426" y="3524703"/>
          <a:ext cx="457200" cy="38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941524484"/>
                    </a:ext>
                  </a:extLst>
                </a:gridCol>
              </a:tblGrid>
              <a:tr h="3890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+</a:t>
                      </a:r>
                    </a:p>
                  </a:txBody>
                  <a:tcPr marT="44117" marB="44117"/>
                </a:tc>
                <a:extLst>
                  <a:ext uri="{0D108BD9-81ED-4DB2-BD59-A6C34878D82A}">
                    <a16:rowId xmlns:a16="http://schemas.microsoft.com/office/drawing/2014/main" val="419946757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248EC6-16B6-50D9-148D-538934EF6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072693"/>
              </p:ext>
            </p:extLst>
          </p:nvPr>
        </p:nvGraphicFramePr>
        <p:xfrm>
          <a:off x="97484" y="6004222"/>
          <a:ext cx="345643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48">
                  <a:extLst>
                    <a:ext uri="{9D8B030D-6E8A-4147-A177-3AD203B41FA5}">
                      <a16:colId xmlns:a16="http://schemas.microsoft.com/office/drawing/2014/main" val="415431398"/>
                    </a:ext>
                  </a:extLst>
                </a:gridCol>
                <a:gridCol w="384048">
                  <a:extLst>
                    <a:ext uri="{9D8B030D-6E8A-4147-A177-3AD203B41FA5}">
                      <a16:colId xmlns:a16="http://schemas.microsoft.com/office/drawing/2014/main" val="4115153947"/>
                    </a:ext>
                  </a:extLst>
                </a:gridCol>
                <a:gridCol w="384048">
                  <a:extLst>
                    <a:ext uri="{9D8B030D-6E8A-4147-A177-3AD203B41FA5}">
                      <a16:colId xmlns:a16="http://schemas.microsoft.com/office/drawing/2014/main" val="1579416140"/>
                    </a:ext>
                  </a:extLst>
                </a:gridCol>
                <a:gridCol w="384048">
                  <a:extLst>
                    <a:ext uri="{9D8B030D-6E8A-4147-A177-3AD203B41FA5}">
                      <a16:colId xmlns:a16="http://schemas.microsoft.com/office/drawing/2014/main" val="2919988563"/>
                    </a:ext>
                  </a:extLst>
                </a:gridCol>
                <a:gridCol w="384048">
                  <a:extLst>
                    <a:ext uri="{9D8B030D-6E8A-4147-A177-3AD203B41FA5}">
                      <a16:colId xmlns:a16="http://schemas.microsoft.com/office/drawing/2014/main" val="4209279554"/>
                    </a:ext>
                  </a:extLst>
                </a:gridCol>
                <a:gridCol w="384048">
                  <a:extLst>
                    <a:ext uri="{9D8B030D-6E8A-4147-A177-3AD203B41FA5}">
                      <a16:colId xmlns:a16="http://schemas.microsoft.com/office/drawing/2014/main" val="2309904676"/>
                    </a:ext>
                  </a:extLst>
                </a:gridCol>
                <a:gridCol w="384048">
                  <a:extLst>
                    <a:ext uri="{9D8B030D-6E8A-4147-A177-3AD203B41FA5}">
                      <a16:colId xmlns:a16="http://schemas.microsoft.com/office/drawing/2014/main" val="4269018990"/>
                    </a:ext>
                  </a:extLst>
                </a:gridCol>
                <a:gridCol w="384048">
                  <a:extLst>
                    <a:ext uri="{9D8B030D-6E8A-4147-A177-3AD203B41FA5}">
                      <a16:colId xmlns:a16="http://schemas.microsoft.com/office/drawing/2014/main" val="3483722203"/>
                    </a:ext>
                  </a:extLst>
                </a:gridCol>
                <a:gridCol w="384048">
                  <a:extLst>
                    <a:ext uri="{9D8B030D-6E8A-4147-A177-3AD203B41FA5}">
                      <a16:colId xmlns:a16="http://schemas.microsoft.com/office/drawing/2014/main" val="25196075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18855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+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*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7283213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C8FF9C-DACD-19FD-0D56-AA6B426F6DE8}"/>
              </a:ext>
            </a:extLst>
          </p:cNvPr>
          <p:cNvSpPr txBox="1"/>
          <p:nvPr/>
        </p:nvSpPr>
        <p:spPr>
          <a:xfrm>
            <a:off x="74106" y="5155949"/>
            <a:ext cx="1433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Prefix Expression, </a:t>
            </a:r>
          </a:p>
          <a:p>
            <a:r>
              <a:rPr lang="en-US" sz="2000" b="1" dirty="0"/>
              <a:t>Stack SE[ ]:</a:t>
            </a:r>
          </a:p>
        </p:txBody>
      </p:sp>
    </p:spTree>
    <p:extLst>
      <p:ext uri="{BB962C8B-B14F-4D97-AF65-F5344CB8AC3E}">
        <p14:creationId xmlns:p14="http://schemas.microsoft.com/office/powerpoint/2010/main" val="154740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19" grpId="0"/>
      <p:bldP spid="28" grpId="0"/>
      <p:bldP spid="30" grpId="0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AD4B3-6D9A-F3B4-08F6-D244BEB67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DE7D2B8-E1BD-5A9D-0428-AD923E679919}"/>
              </a:ext>
            </a:extLst>
          </p:cNvPr>
          <p:cNvSpPr/>
          <p:nvPr/>
        </p:nvSpPr>
        <p:spPr>
          <a:xfrm>
            <a:off x="695687" y="4967624"/>
            <a:ext cx="47625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+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7E7195-0345-D8AC-B8E4-A0957CAA5537}"/>
              </a:ext>
            </a:extLst>
          </p:cNvPr>
          <p:cNvSpPr/>
          <p:nvPr/>
        </p:nvSpPr>
        <p:spPr>
          <a:xfrm>
            <a:off x="695338" y="4955466"/>
            <a:ext cx="4762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EFE432-BFCB-1190-4691-2B3C35C29551}"/>
              </a:ext>
            </a:extLst>
          </p:cNvPr>
          <p:cNvSpPr/>
          <p:nvPr/>
        </p:nvSpPr>
        <p:spPr>
          <a:xfrm>
            <a:off x="694202" y="4582561"/>
            <a:ext cx="47625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*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58CBF3-AA4C-537F-4269-3B9F3D475394}"/>
              </a:ext>
            </a:extLst>
          </p:cNvPr>
          <p:cNvSpPr/>
          <p:nvPr/>
        </p:nvSpPr>
        <p:spPr>
          <a:xfrm>
            <a:off x="694202" y="4245495"/>
            <a:ext cx="47625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77535A-E34B-FDA1-7F94-1F653D347A79}"/>
              </a:ext>
            </a:extLst>
          </p:cNvPr>
          <p:cNvSpPr/>
          <p:nvPr/>
        </p:nvSpPr>
        <p:spPr>
          <a:xfrm>
            <a:off x="695338" y="5333253"/>
            <a:ext cx="4762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80185A-ACB3-865E-7DC8-FC2DC581D248}"/>
              </a:ext>
            </a:extLst>
          </p:cNvPr>
          <p:cNvSpPr/>
          <p:nvPr/>
        </p:nvSpPr>
        <p:spPr>
          <a:xfrm>
            <a:off x="695338" y="5693654"/>
            <a:ext cx="4762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D85EC7-22D2-527A-ED0A-4022610D6FA3}"/>
              </a:ext>
            </a:extLst>
          </p:cNvPr>
          <p:cNvSpPr/>
          <p:nvPr/>
        </p:nvSpPr>
        <p:spPr>
          <a:xfrm>
            <a:off x="682199" y="4947636"/>
            <a:ext cx="47625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3C09D4-07FF-0E61-D62C-FB05BB692B06}"/>
              </a:ext>
            </a:extLst>
          </p:cNvPr>
          <p:cNvSpPr/>
          <p:nvPr/>
        </p:nvSpPr>
        <p:spPr>
          <a:xfrm>
            <a:off x="288996" y="5699414"/>
            <a:ext cx="476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F75040-468F-02D4-3962-4038917FB18A}"/>
              </a:ext>
            </a:extLst>
          </p:cNvPr>
          <p:cNvSpPr/>
          <p:nvPr/>
        </p:nvSpPr>
        <p:spPr>
          <a:xfrm>
            <a:off x="286539" y="5324322"/>
            <a:ext cx="476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8C9C25-DAA1-2223-DE1E-5133449C70F1}"/>
              </a:ext>
            </a:extLst>
          </p:cNvPr>
          <p:cNvSpPr txBox="1"/>
          <p:nvPr/>
        </p:nvSpPr>
        <p:spPr>
          <a:xfrm>
            <a:off x="299857" y="2601460"/>
            <a:ext cx="2595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Postfix Expression: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F71FFC-B930-3362-72EB-3185F9F60E84}"/>
              </a:ext>
            </a:extLst>
          </p:cNvPr>
          <p:cNvSpPr txBox="1"/>
          <p:nvPr/>
        </p:nvSpPr>
        <p:spPr>
          <a:xfrm>
            <a:off x="296915" y="3072384"/>
            <a:ext cx="24081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99E302-6E39-CB1A-111E-49B28C27DA54}"/>
              </a:ext>
            </a:extLst>
          </p:cNvPr>
          <p:cNvSpPr txBox="1"/>
          <p:nvPr/>
        </p:nvSpPr>
        <p:spPr>
          <a:xfrm>
            <a:off x="532397" y="3072384"/>
            <a:ext cx="24081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573931-EEA7-47C5-DEBB-5772CFF76461}"/>
              </a:ext>
            </a:extLst>
          </p:cNvPr>
          <p:cNvSpPr txBox="1"/>
          <p:nvPr/>
        </p:nvSpPr>
        <p:spPr>
          <a:xfrm>
            <a:off x="773213" y="3072384"/>
            <a:ext cx="24081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277332-421F-BE14-10FC-0637E6AC6C99}"/>
              </a:ext>
            </a:extLst>
          </p:cNvPr>
          <p:cNvSpPr txBox="1"/>
          <p:nvPr/>
        </p:nvSpPr>
        <p:spPr>
          <a:xfrm>
            <a:off x="1016581" y="3072384"/>
            <a:ext cx="24081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98200B-0F8E-80E9-7BCD-369514A57122}"/>
              </a:ext>
            </a:extLst>
          </p:cNvPr>
          <p:cNvSpPr txBox="1"/>
          <p:nvPr/>
        </p:nvSpPr>
        <p:spPr>
          <a:xfrm>
            <a:off x="1260018" y="3072384"/>
            <a:ext cx="24081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18C5D9-3B98-03D3-52BD-9C516B4832D7}"/>
              </a:ext>
            </a:extLst>
          </p:cNvPr>
          <p:cNvSpPr txBox="1"/>
          <p:nvPr/>
        </p:nvSpPr>
        <p:spPr>
          <a:xfrm>
            <a:off x="1502749" y="3072384"/>
            <a:ext cx="24081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8DE06F-51E1-FBD4-8219-B1EA2E568F41}"/>
              </a:ext>
            </a:extLst>
          </p:cNvPr>
          <p:cNvSpPr txBox="1"/>
          <p:nvPr/>
        </p:nvSpPr>
        <p:spPr>
          <a:xfrm>
            <a:off x="1748101" y="3072384"/>
            <a:ext cx="24081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B0CAC7-5206-791F-C606-9EECD83415CA}"/>
              </a:ext>
            </a:extLst>
          </p:cNvPr>
          <p:cNvSpPr txBox="1"/>
          <p:nvPr/>
        </p:nvSpPr>
        <p:spPr>
          <a:xfrm>
            <a:off x="1992239" y="3072384"/>
            <a:ext cx="24081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BD0A89-206D-0A4E-42E3-35DDC58932C8}"/>
              </a:ext>
            </a:extLst>
          </p:cNvPr>
          <p:cNvSpPr txBox="1"/>
          <p:nvPr/>
        </p:nvSpPr>
        <p:spPr>
          <a:xfrm>
            <a:off x="2216978" y="3072384"/>
            <a:ext cx="24081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328A50-793A-4B88-C8F9-EE2BBA2F97A5}"/>
              </a:ext>
            </a:extLst>
          </p:cNvPr>
          <p:cNvSpPr/>
          <p:nvPr/>
        </p:nvSpPr>
        <p:spPr>
          <a:xfrm>
            <a:off x="288996" y="4954403"/>
            <a:ext cx="476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F7020-5589-08C1-5F70-4728403F3B4B}"/>
              </a:ext>
            </a:extLst>
          </p:cNvPr>
          <p:cNvSpPr/>
          <p:nvPr/>
        </p:nvSpPr>
        <p:spPr>
          <a:xfrm>
            <a:off x="288996" y="4581379"/>
            <a:ext cx="476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E0C8F5-7D22-55C3-F908-5812CDD3981D}"/>
              </a:ext>
            </a:extLst>
          </p:cNvPr>
          <p:cNvSpPr/>
          <p:nvPr/>
        </p:nvSpPr>
        <p:spPr>
          <a:xfrm>
            <a:off x="288996" y="4244313"/>
            <a:ext cx="476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90A461-1307-9E5E-E986-C8B25AAC6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014897"/>
              </p:ext>
            </p:extLst>
          </p:nvPr>
        </p:nvGraphicFramePr>
        <p:xfrm>
          <a:off x="293759" y="3873473"/>
          <a:ext cx="4754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1564807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175698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9254A4CA-706A-46C0-8411-A36D1D385868}"/>
              </a:ext>
            </a:extLst>
          </p:cNvPr>
          <p:cNvSpPr/>
          <p:nvPr/>
        </p:nvSpPr>
        <p:spPr>
          <a:xfrm>
            <a:off x="292997" y="4963334"/>
            <a:ext cx="476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A584C3-063A-1BFA-F31C-CCAF9C4F1810}"/>
              </a:ext>
            </a:extLst>
          </p:cNvPr>
          <p:cNvSpPr/>
          <p:nvPr/>
        </p:nvSpPr>
        <p:spPr>
          <a:xfrm>
            <a:off x="292997" y="4590310"/>
            <a:ext cx="476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E6993F-F4C6-3B22-A35A-D467AACE8EF1}"/>
              </a:ext>
            </a:extLst>
          </p:cNvPr>
          <p:cNvSpPr/>
          <p:nvPr/>
        </p:nvSpPr>
        <p:spPr>
          <a:xfrm>
            <a:off x="286539" y="5324322"/>
            <a:ext cx="476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663E09-0414-F81C-3B2C-B6312BC7CAEA}"/>
              </a:ext>
            </a:extLst>
          </p:cNvPr>
          <p:cNvSpPr/>
          <p:nvPr/>
        </p:nvSpPr>
        <p:spPr>
          <a:xfrm>
            <a:off x="292997" y="5699414"/>
            <a:ext cx="476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26EBB6-C631-2EC6-7111-443E4936E0E5}"/>
              </a:ext>
            </a:extLst>
          </p:cNvPr>
          <p:cNvSpPr/>
          <p:nvPr/>
        </p:nvSpPr>
        <p:spPr>
          <a:xfrm>
            <a:off x="288647" y="4958930"/>
            <a:ext cx="476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6B323C1-4F4B-55EA-05A6-1543A8D25C63}"/>
              </a:ext>
            </a:extLst>
          </p:cNvPr>
          <p:cNvSpPr/>
          <p:nvPr/>
        </p:nvSpPr>
        <p:spPr>
          <a:xfrm>
            <a:off x="286539" y="5324322"/>
            <a:ext cx="476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C8137EF-D6F5-F71B-3ACD-514F187F0442}"/>
              </a:ext>
            </a:extLst>
          </p:cNvPr>
          <p:cNvSpPr/>
          <p:nvPr/>
        </p:nvSpPr>
        <p:spPr>
          <a:xfrm>
            <a:off x="288647" y="5699414"/>
            <a:ext cx="476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FE1F43B-248B-4A33-04AB-87AB6A5FE72A}"/>
              </a:ext>
            </a:extLst>
          </p:cNvPr>
          <p:cNvSpPr/>
          <p:nvPr/>
        </p:nvSpPr>
        <p:spPr>
          <a:xfrm>
            <a:off x="1536905" y="3873473"/>
            <a:ext cx="29804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A93510E-3A5C-081A-05D9-C7B97ABDCB5A}"/>
              </a:ext>
            </a:extLst>
          </p:cNvPr>
          <p:cNvSpPr/>
          <p:nvPr/>
        </p:nvSpPr>
        <p:spPr>
          <a:xfrm>
            <a:off x="2119294" y="3873473"/>
            <a:ext cx="29804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9969B5B-FB67-F7DF-6BA5-27F0D09203C9}"/>
              </a:ext>
            </a:extLst>
          </p:cNvPr>
          <p:cNvSpPr/>
          <p:nvPr/>
        </p:nvSpPr>
        <p:spPr>
          <a:xfrm>
            <a:off x="1832049" y="3873473"/>
            <a:ext cx="29804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CDEE77E-0613-352D-9899-5814C7E1A6B2}"/>
              </a:ext>
            </a:extLst>
          </p:cNvPr>
          <p:cNvSpPr/>
          <p:nvPr/>
        </p:nvSpPr>
        <p:spPr>
          <a:xfrm>
            <a:off x="1241572" y="3873473"/>
            <a:ext cx="29804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E9B09DB-9932-425F-FC0F-651EEDB025FF}"/>
              </a:ext>
            </a:extLst>
          </p:cNvPr>
          <p:cNvSpPr/>
          <p:nvPr/>
        </p:nvSpPr>
        <p:spPr>
          <a:xfrm>
            <a:off x="2419337" y="3873473"/>
            <a:ext cx="46941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6A85AF-3954-29B3-ECA4-5C7D03CA8C2A}"/>
              </a:ext>
            </a:extLst>
          </p:cNvPr>
          <p:cNvSpPr/>
          <p:nvPr/>
        </p:nvSpPr>
        <p:spPr>
          <a:xfrm>
            <a:off x="286539" y="5324322"/>
            <a:ext cx="476250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053E83-F1DF-BC51-B7ED-96D4CA2D8BF1}"/>
              </a:ext>
            </a:extLst>
          </p:cNvPr>
          <p:cNvSpPr/>
          <p:nvPr/>
        </p:nvSpPr>
        <p:spPr>
          <a:xfrm>
            <a:off x="288996" y="5699414"/>
            <a:ext cx="476250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F898334-587F-7B7D-759B-6710F787C888}"/>
              </a:ext>
            </a:extLst>
          </p:cNvPr>
          <p:cNvSpPr/>
          <p:nvPr/>
        </p:nvSpPr>
        <p:spPr>
          <a:xfrm>
            <a:off x="1543800" y="4244234"/>
            <a:ext cx="29804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D86F064-E709-E116-B84D-171E4E343226}"/>
              </a:ext>
            </a:extLst>
          </p:cNvPr>
          <p:cNvSpPr/>
          <p:nvPr/>
        </p:nvSpPr>
        <p:spPr>
          <a:xfrm>
            <a:off x="2126189" y="4244234"/>
            <a:ext cx="29804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D08CC82-DE9C-69FB-6E10-A80F40D56EDF}"/>
              </a:ext>
            </a:extLst>
          </p:cNvPr>
          <p:cNvSpPr/>
          <p:nvPr/>
        </p:nvSpPr>
        <p:spPr>
          <a:xfrm>
            <a:off x="1838944" y="4244234"/>
            <a:ext cx="29804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5E3A7FA-9653-2CE7-D48F-B9BD5FCC4FD1}"/>
              </a:ext>
            </a:extLst>
          </p:cNvPr>
          <p:cNvSpPr/>
          <p:nvPr/>
        </p:nvSpPr>
        <p:spPr>
          <a:xfrm>
            <a:off x="1248467" y="4244234"/>
            <a:ext cx="29804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5B28B28-FCC9-A8F7-7340-10D73E2F59EB}"/>
              </a:ext>
            </a:extLst>
          </p:cNvPr>
          <p:cNvSpPr/>
          <p:nvPr/>
        </p:nvSpPr>
        <p:spPr>
          <a:xfrm>
            <a:off x="2426232" y="4244234"/>
            <a:ext cx="46941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E60B529-DB0D-74EE-2D5F-F98C7BFEC929}"/>
              </a:ext>
            </a:extLst>
          </p:cNvPr>
          <p:cNvSpPr/>
          <p:nvPr/>
        </p:nvSpPr>
        <p:spPr>
          <a:xfrm>
            <a:off x="1530745" y="4642606"/>
            <a:ext cx="29804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57C93A2-59DF-AFB6-F76B-AD2D864B483D}"/>
              </a:ext>
            </a:extLst>
          </p:cNvPr>
          <p:cNvSpPr/>
          <p:nvPr/>
        </p:nvSpPr>
        <p:spPr>
          <a:xfrm>
            <a:off x="2113134" y="4642606"/>
            <a:ext cx="29804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F4A4AB5-2972-2041-42A4-92218202BE7D}"/>
              </a:ext>
            </a:extLst>
          </p:cNvPr>
          <p:cNvSpPr/>
          <p:nvPr/>
        </p:nvSpPr>
        <p:spPr>
          <a:xfrm>
            <a:off x="1825889" y="4642606"/>
            <a:ext cx="29804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27C968E-7D84-2802-F170-B48D3208A63B}"/>
              </a:ext>
            </a:extLst>
          </p:cNvPr>
          <p:cNvSpPr/>
          <p:nvPr/>
        </p:nvSpPr>
        <p:spPr>
          <a:xfrm>
            <a:off x="1235412" y="4642606"/>
            <a:ext cx="29804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4D0EA35-A9B6-6D9E-5731-D1C48054CCEE}"/>
              </a:ext>
            </a:extLst>
          </p:cNvPr>
          <p:cNvSpPr/>
          <p:nvPr/>
        </p:nvSpPr>
        <p:spPr>
          <a:xfrm>
            <a:off x="2413177" y="4642606"/>
            <a:ext cx="46941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6C13173-5C55-663F-C58C-1654B8C7439B}"/>
              </a:ext>
            </a:extLst>
          </p:cNvPr>
          <p:cNvSpPr/>
          <p:nvPr/>
        </p:nvSpPr>
        <p:spPr>
          <a:xfrm>
            <a:off x="1530745" y="5092126"/>
            <a:ext cx="29804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/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32E67AD-3547-9DF6-E58E-E59085A0995B}"/>
              </a:ext>
            </a:extLst>
          </p:cNvPr>
          <p:cNvSpPr/>
          <p:nvPr/>
        </p:nvSpPr>
        <p:spPr>
          <a:xfrm>
            <a:off x="2113134" y="5092126"/>
            <a:ext cx="29804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1949F4-5133-1641-43C0-C2ACE3458875}"/>
              </a:ext>
            </a:extLst>
          </p:cNvPr>
          <p:cNvSpPr/>
          <p:nvPr/>
        </p:nvSpPr>
        <p:spPr>
          <a:xfrm>
            <a:off x="1825889" y="5092126"/>
            <a:ext cx="29804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6DBCBD1-EA8E-9E80-69B6-6C9EA6261395}"/>
              </a:ext>
            </a:extLst>
          </p:cNvPr>
          <p:cNvSpPr/>
          <p:nvPr/>
        </p:nvSpPr>
        <p:spPr>
          <a:xfrm>
            <a:off x="1166251" y="5092126"/>
            <a:ext cx="43636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0018523-2230-8787-0821-A45EBBC9B4D1}"/>
              </a:ext>
            </a:extLst>
          </p:cNvPr>
          <p:cNvSpPr/>
          <p:nvPr/>
        </p:nvSpPr>
        <p:spPr>
          <a:xfrm>
            <a:off x="2413177" y="5092126"/>
            <a:ext cx="46941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4551B49-B154-0E7D-55C4-19A2B0AB7A4D}"/>
              </a:ext>
            </a:extLst>
          </p:cNvPr>
          <p:cNvSpPr/>
          <p:nvPr/>
        </p:nvSpPr>
        <p:spPr>
          <a:xfrm>
            <a:off x="1161473" y="5613858"/>
            <a:ext cx="43636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CE19C8-B986-6089-A165-7AC0305483C1}"/>
              </a:ext>
            </a:extLst>
          </p:cNvPr>
          <p:cNvSpPr txBox="1"/>
          <p:nvPr/>
        </p:nvSpPr>
        <p:spPr>
          <a:xfrm>
            <a:off x="3024492" y="1041090"/>
            <a:ext cx="6119508" cy="5750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/*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String E contains a Postfix </a:t>
            </a:r>
            <a:b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Expression only with single digit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*/</a:t>
            </a:r>
          </a:p>
          <a:p>
            <a:pPr algn="just">
              <a:spcAft>
                <a:spcPts val="200"/>
              </a:spcAft>
            </a:pPr>
            <a:r>
              <a:rPr lang="en-US" sz="1600" b="1" dirty="0">
                <a:latin typeface="Consolas" panose="020B0609020204030204" pitchFamily="49" charset="0"/>
              </a:rPr>
              <a:t>POSTFIX_EVALUATION(string E) 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i="1" dirty="0">
                <a:latin typeface="Consolas" panose="020B0609020204030204" pitchFamily="49" charset="0"/>
              </a:rPr>
              <a:t>Stack</a:t>
            </a:r>
            <a:r>
              <a:rPr lang="en-US" sz="1600" dirty="0">
                <a:latin typeface="Consolas" panose="020B0609020204030204" pitchFamily="49" charset="0"/>
              </a:rPr>
              <a:t> S(100);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//float stack</a:t>
            </a:r>
          </a:p>
          <a:p>
            <a:pPr marL="342900" indent="-342900" algn="just">
              <a:spcAft>
                <a:spcPts val="200"/>
              </a:spcAft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n = </a:t>
            </a:r>
            <a:r>
              <a:rPr lang="en-US" sz="1600" dirty="0" err="1">
                <a:latin typeface="Consolas" panose="020B0609020204030204" pitchFamily="49" charset="0"/>
              </a:rPr>
              <a:t>E.</a:t>
            </a:r>
            <a:r>
              <a:rPr lang="en-US" sz="1600" b="1" dirty="0" err="1">
                <a:latin typeface="Consolas" panose="020B0609020204030204" pitchFamily="49" charset="0"/>
              </a:rPr>
              <a:t>length</a:t>
            </a:r>
            <a:r>
              <a:rPr lang="en-US" sz="1600" dirty="0"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//string length    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&lt;n;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//from first to last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If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</a:rPr>
              <a:t>isDigit</a:t>
            </a:r>
            <a:r>
              <a:rPr lang="en-US" sz="1600" dirty="0">
                <a:latin typeface="Consolas" panose="020B0609020204030204" pitchFamily="49" charset="0"/>
              </a:rPr>
              <a:t>(E[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])) </a:t>
            </a:r>
            <a:r>
              <a:rPr lang="en-US" sz="1600" dirty="0" err="1">
                <a:latin typeface="Consolas" panose="020B0609020204030204" pitchFamily="49" charset="0"/>
              </a:rPr>
              <a:t>S.</a:t>
            </a:r>
            <a:r>
              <a:rPr lang="en-US" sz="1600" b="1" dirty="0" err="1">
                <a:latin typeface="Consolas" panose="020B0609020204030204" pitchFamily="49" charset="0"/>
              </a:rPr>
              <a:t>Push</a:t>
            </a:r>
            <a:r>
              <a:rPr lang="en-US" sz="1600" dirty="0">
                <a:latin typeface="Consolas" panose="020B0609020204030204" pitchFamily="49" charset="0"/>
              </a:rPr>
              <a:t>(E[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]-‘0’);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//digit-&gt;Push</a:t>
            </a:r>
            <a:endParaRPr lang="en-US" sz="16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Else{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//operator-&gt;pop 2 operands and operation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latin typeface="Consolas" panose="020B0609020204030204" pitchFamily="49" charset="0"/>
              </a:rPr>
              <a:t> x, y, z;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  y=</a:t>
            </a:r>
            <a:r>
              <a:rPr lang="en-US" sz="1600" dirty="0" err="1">
                <a:latin typeface="Consolas" panose="020B0609020204030204" pitchFamily="49" charset="0"/>
              </a:rPr>
              <a:t>S.</a:t>
            </a:r>
            <a:r>
              <a:rPr lang="en-US" sz="1600" b="1" dirty="0" err="1">
                <a:latin typeface="Consolas" panose="020B0609020204030204" pitchFamily="49" charset="0"/>
              </a:rPr>
              <a:t>topElemen</a:t>
            </a:r>
            <a:r>
              <a:rPr lang="en-US" sz="1600" dirty="0" err="1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(); </a:t>
            </a:r>
            <a:r>
              <a:rPr lang="en-US" sz="1600" dirty="0" err="1">
                <a:latin typeface="Consolas" panose="020B0609020204030204" pitchFamily="49" charset="0"/>
              </a:rPr>
              <a:t>S.</a:t>
            </a:r>
            <a:r>
              <a:rPr lang="en-US" sz="1600" b="1" dirty="0" err="1">
                <a:latin typeface="Consolas" panose="020B0609020204030204" pitchFamily="49" charset="0"/>
              </a:rPr>
              <a:t>Pop</a:t>
            </a:r>
            <a:r>
              <a:rPr lang="en-US" sz="1600" dirty="0"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//Pop right operand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  x=</a:t>
            </a:r>
            <a:r>
              <a:rPr lang="en-US" sz="1600" dirty="0" err="1">
                <a:latin typeface="Consolas" panose="020B0609020204030204" pitchFamily="49" charset="0"/>
              </a:rPr>
              <a:t>S.</a:t>
            </a:r>
            <a:r>
              <a:rPr lang="en-US" sz="1600" b="1" dirty="0" err="1">
                <a:latin typeface="Consolas" panose="020B0609020204030204" pitchFamily="49" charset="0"/>
              </a:rPr>
              <a:t>topElement</a:t>
            </a:r>
            <a:r>
              <a:rPr lang="en-US" sz="1600" dirty="0">
                <a:latin typeface="Consolas" panose="020B0609020204030204" pitchFamily="49" charset="0"/>
              </a:rPr>
              <a:t>(); </a:t>
            </a:r>
            <a:r>
              <a:rPr lang="en-US" sz="1600" dirty="0" err="1">
                <a:latin typeface="Consolas" panose="020B0609020204030204" pitchFamily="49" charset="0"/>
              </a:rPr>
              <a:t>S.</a:t>
            </a:r>
            <a:r>
              <a:rPr lang="en-US" sz="1600" b="1" dirty="0" err="1">
                <a:latin typeface="Consolas" panose="020B0609020204030204" pitchFamily="49" charset="0"/>
              </a:rPr>
              <a:t>Pop</a:t>
            </a:r>
            <a:r>
              <a:rPr lang="en-US" sz="1600" dirty="0"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//Pop left operand</a:t>
            </a:r>
            <a:endParaRPr lang="en-US" sz="1600" dirty="0"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(E[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]==‘+’) z = x + y; 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ElseIf</a:t>
            </a:r>
            <a:r>
              <a:rPr lang="en-US" sz="1600" dirty="0">
                <a:latin typeface="Consolas" panose="020B0609020204030204" pitchFamily="49" charset="0"/>
              </a:rPr>
              <a:t>(E[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]==‘-’) z = x - y;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ElseIf</a:t>
            </a:r>
            <a:r>
              <a:rPr lang="en-US" sz="1600" dirty="0">
                <a:latin typeface="Consolas" panose="020B0609020204030204" pitchFamily="49" charset="0"/>
              </a:rPr>
              <a:t>(E[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]==‘*’) z = x * y;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ElseIf</a:t>
            </a:r>
            <a:r>
              <a:rPr lang="en-US" sz="1600" dirty="0">
                <a:latin typeface="Consolas" panose="020B0609020204030204" pitchFamily="49" charset="0"/>
              </a:rPr>
              <a:t>(E[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]==‘/’) z = x / y;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S.</a:t>
            </a:r>
            <a:r>
              <a:rPr lang="en-US" sz="1600" b="1" dirty="0" err="1">
                <a:latin typeface="Consolas" panose="020B0609020204030204" pitchFamily="49" charset="0"/>
              </a:rPr>
              <a:t>Push</a:t>
            </a:r>
            <a:r>
              <a:rPr lang="en-US" sz="1600" dirty="0">
                <a:latin typeface="Consolas" panose="020B0609020204030204" pitchFamily="49" charset="0"/>
              </a:rPr>
              <a:t>(z);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//Push result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}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 }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z = </a:t>
            </a:r>
            <a:r>
              <a:rPr lang="en-US" sz="1600" dirty="0" err="1">
                <a:latin typeface="Consolas" panose="020B0609020204030204" pitchFamily="49" charset="0"/>
              </a:rPr>
              <a:t>S.</a:t>
            </a:r>
            <a:r>
              <a:rPr lang="en-US" sz="1600" b="1" dirty="0" err="1">
                <a:latin typeface="Consolas" panose="020B0609020204030204" pitchFamily="49" charset="0"/>
              </a:rPr>
              <a:t>topElement</a:t>
            </a:r>
            <a:r>
              <a:rPr lang="en-US" sz="1600" dirty="0">
                <a:latin typeface="Consolas" panose="020B0609020204030204" pitchFamily="49" charset="0"/>
              </a:rPr>
              <a:t>(); </a:t>
            </a:r>
            <a:r>
              <a:rPr lang="en-US" sz="1600" dirty="0" err="1">
                <a:latin typeface="Consolas" panose="020B0609020204030204" pitchFamily="49" charset="0"/>
              </a:rPr>
              <a:t>S.</a:t>
            </a:r>
            <a:r>
              <a:rPr lang="en-US" sz="1600" b="1" dirty="0" err="1">
                <a:latin typeface="Consolas" panose="020B0609020204030204" pitchFamily="49" charset="0"/>
              </a:rPr>
              <a:t>Pop</a:t>
            </a:r>
            <a:r>
              <a:rPr lang="en-US" sz="1600" dirty="0"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//Pop result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FontTx/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S.</a:t>
            </a:r>
            <a:r>
              <a:rPr lang="en-US" sz="1600" b="1" dirty="0" err="1">
                <a:latin typeface="Consolas" panose="020B0609020204030204" pitchFamily="49" charset="0"/>
              </a:rPr>
              <a:t>isEmpty</a:t>
            </a:r>
            <a:r>
              <a:rPr lang="en-US" sz="1600" dirty="0">
                <a:latin typeface="Consolas" panose="020B0609020204030204" pitchFamily="49" charset="0"/>
              </a:rPr>
              <a:t>())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&lt;&lt;z;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//result-&gt;Stack Empty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FontTx/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Else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&lt;&lt;“Equation Error“;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//otherwise error</a:t>
            </a:r>
            <a:endParaRPr lang="en-US" altLang="ja-JP" sz="16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29B334-065C-F8CE-E21A-D9DE8117E266}"/>
              </a:ext>
            </a:extLst>
          </p:cNvPr>
          <p:cNvSpPr txBox="1"/>
          <p:nvPr/>
        </p:nvSpPr>
        <p:spPr>
          <a:xfrm>
            <a:off x="3024492" y="580874"/>
            <a:ext cx="3996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Postfix Expression Evaluation: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B70429-6B7C-1B5E-F433-07244F4A3AEE}"/>
              </a:ext>
            </a:extLst>
          </p:cNvPr>
          <p:cNvSpPr txBox="1"/>
          <p:nvPr/>
        </p:nvSpPr>
        <p:spPr>
          <a:xfrm>
            <a:off x="242243" y="1151910"/>
            <a:ext cx="2421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Infix Expression: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D15AA3-3633-5116-CBC2-89E64DE868BB}"/>
              </a:ext>
            </a:extLst>
          </p:cNvPr>
          <p:cNvSpPr txBox="1"/>
          <p:nvPr/>
        </p:nvSpPr>
        <p:spPr>
          <a:xfrm>
            <a:off x="335172" y="1609344"/>
            <a:ext cx="4482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((7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CAE799-4E17-FF33-5A1A-319601349EFF}"/>
              </a:ext>
            </a:extLst>
          </p:cNvPr>
          <p:cNvSpPr txBox="1"/>
          <p:nvPr/>
        </p:nvSpPr>
        <p:spPr>
          <a:xfrm>
            <a:off x="775568" y="1609344"/>
            <a:ext cx="23197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DB8A63-263E-9D72-CD9D-4CCB356826A3}"/>
              </a:ext>
            </a:extLst>
          </p:cNvPr>
          <p:cNvSpPr txBox="1"/>
          <p:nvPr/>
        </p:nvSpPr>
        <p:spPr>
          <a:xfrm>
            <a:off x="982066" y="1609344"/>
            <a:ext cx="3910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9)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7CED94-C93C-3F98-4E36-534E1DA54AC2}"/>
              </a:ext>
            </a:extLst>
          </p:cNvPr>
          <p:cNvSpPr txBox="1"/>
          <p:nvPr/>
        </p:nvSpPr>
        <p:spPr>
          <a:xfrm>
            <a:off x="1311238" y="1609344"/>
            <a:ext cx="2198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71CD8A-2C86-07F7-3586-C27649AE5146}"/>
              </a:ext>
            </a:extLst>
          </p:cNvPr>
          <p:cNvSpPr txBox="1"/>
          <p:nvPr/>
        </p:nvSpPr>
        <p:spPr>
          <a:xfrm>
            <a:off x="1494892" y="1609344"/>
            <a:ext cx="36882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(4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807874-1B5A-B1DF-6E04-20C38D193AD1}"/>
              </a:ext>
            </a:extLst>
          </p:cNvPr>
          <p:cNvSpPr txBox="1"/>
          <p:nvPr/>
        </p:nvSpPr>
        <p:spPr>
          <a:xfrm>
            <a:off x="1787178" y="1609344"/>
            <a:ext cx="2311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A27CBE-3467-EFC7-1AC5-8239CAD2A776}"/>
              </a:ext>
            </a:extLst>
          </p:cNvPr>
          <p:cNvSpPr txBox="1"/>
          <p:nvPr/>
        </p:nvSpPr>
        <p:spPr>
          <a:xfrm>
            <a:off x="2005392" y="1609344"/>
            <a:ext cx="36882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(6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BBDA16-9DEE-C600-F4EE-2C0174425F7B}"/>
              </a:ext>
            </a:extLst>
          </p:cNvPr>
          <p:cNvSpPr txBox="1"/>
          <p:nvPr/>
        </p:nvSpPr>
        <p:spPr>
          <a:xfrm>
            <a:off x="2321975" y="1609344"/>
            <a:ext cx="23205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811273-6B0F-4E74-D26D-5AE34EAEFC42}"/>
              </a:ext>
            </a:extLst>
          </p:cNvPr>
          <p:cNvSpPr txBox="1"/>
          <p:nvPr/>
        </p:nvSpPr>
        <p:spPr>
          <a:xfrm>
            <a:off x="2493614" y="1609344"/>
            <a:ext cx="4482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4))</a:t>
            </a:r>
          </a:p>
        </p:txBody>
      </p:sp>
    </p:spTree>
    <p:extLst>
      <p:ext uri="{BB962C8B-B14F-4D97-AF65-F5344CB8AC3E}">
        <p14:creationId xmlns:p14="http://schemas.microsoft.com/office/powerpoint/2010/main" val="312004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31" grpId="0" animBg="1"/>
      <p:bldP spid="31" grpId="1" animBg="1"/>
      <p:bldP spid="32" grpId="0" animBg="1"/>
      <p:bldP spid="32" grpId="1" animBg="1"/>
      <p:bldP spid="74" grpId="0" animBg="1"/>
      <p:bldP spid="74" grpId="1" animBg="1"/>
      <p:bldP spid="6" grpId="0" animBg="1"/>
      <p:bldP spid="6" grpId="1" animBg="1"/>
      <p:bldP spid="5" grpId="0" animBg="1"/>
      <p:bldP spid="5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38" grpId="0" animBg="1"/>
      <p:bldP spid="38" grpId="1" animBg="1"/>
      <p:bldP spid="71" grpId="0" animBg="1"/>
      <p:bldP spid="71" grpId="1" animBg="1"/>
      <p:bldP spid="84" grpId="0" animBg="1"/>
      <p:bldP spid="84" grpId="1" animBg="1"/>
      <p:bldP spid="96" grpId="0" animBg="1"/>
      <p:bldP spid="97" grpId="0" animBg="1"/>
      <p:bldP spid="98" grpId="0" animBg="1"/>
      <p:bldP spid="99" grpId="0"/>
      <p:bldP spid="100" grpId="0" animBg="1"/>
      <p:bldP spid="101" grpId="0" animBg="1"/>
      <p:bldP spid="102" grpId="0" animBg="1"/>
      <p:bldP spid="103" grpId="0" animBg="1"/>
      <p:bldP spid="104" grpId="0"/>
      <p:bldP spid="105" grpId="0" animBg="1"/>
      <p:bldP spid="106" grpId="0" animBg="1"/>
      <p:bldP spid="107" grpId="0" animBg="1"/>
      <p:bldP spid="108" grpId="0" animBg="1"/>
      <p:bldP spid="109" grpId="0"/>
      <p:bldP spid="110" grpId="0" animBg="1"/>
      <p:bldP spid="111" grpId="0" animBg="1"/>
      <p:bldP spid="112" grpId="0" animBg="1"/>
      <p:bldP spid="113" grpId="0" animBg="1"/>
      <p:bldP spid="114" grpId="0"/>
      <p:bldP spid="115" grpId="0" animBg="1"/>
      <p:bldP spid="116" grpId="0"/>
      <p:bldP spid="9" grpId="0"/>
      <p:bldP spid="9" grpId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996BB-9000-E1CF-CFCF-EE787D294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71C460F6-93FC-1B1D-B792-47D4D7A05BC6}"/>
              </a:ext>
            </a:extLst>
          </p:cNvPr>
          <p:cNvSpPr/>
          <p:nvPr/>
        </p:nvSpPr>
        <p:spPr>
          <a:xfrm>
            <a:off x="640551" y="4986635"/>
            <a:ext cx="47625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*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17F502B-9042-3F03-4490-FCB733429BC5}"/>
              </a:ext>
            </a:extLst>
          </p:cNvPr>
          <p:cNvSpPr/>
          <p:nvPr/>
        </p:nvSpPr>
        <p:spPr>
          <a:xfrm>
            <a:off x="642551" y="4626952"/>
            <a:ext cx="47625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+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94188C-D55C-78E3-2639-DE40D0FBE061}"/>
              </a:ext>
            </a:extLst>
          </p:cNvPr>
          <p:cNvSpPr/>
          <p:nvPr/>
        </p:nvSpPr>
        <p:spPr>
          <a:xfrm>
            <a:off x="642551" y="4996284"/>
            <a:ext cx="47625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/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AD1183A-1337-F7B2-2C65-81F52AC3A7E4}"/>
              </a:ext>
            </a:extLst>
          </p:cNvPr>
          <p:cNvSpPr/>
          <p:nvPr/>
        </p:nvSpPr>
        <p:spPr>
          <a:xfrm>
            <a:off x="639637" y="4996284"/>
            <a:ext cx="47625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-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B0F304-4777-7CF7-AF21-F8E361197B6D}"/>
              </a:ext>
            </a:extLst>
          </p:cNvPr>
          <p:cNvSpPr txBox="1"/>
          <p:nvPr/>
        </p:nvSpPr>
        <p:spPr>
          <a:xfrm>
            <a:off x="275937" y="2606040"/>
            <a:ext cx="267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Prefix Expression: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B4C060-9E95-D3E6-7395-2ECD5764C6D3}"/>
              </a:ext>
            </a:extLst>
          </p:cNvPr>
          <p:cNvSpPr txBox="1"/>
          <p:nvPr/>
        </p:nvSpPr>
        <p:spPr>
          <a:xfrm>
            <a:off x="272994" y="3072384"/>
            <a:ext cx="2820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C5ECAE-B429-EFFE-E509-F5E8E6020B5D}"/>
              </a:ext>
            </a:extLst>
          </p:cNvPr>
          <p:cNvSpPr txBox="1"/>
          <p:nvPr/>
        </p:nvSpPr>
        <p:spPr>
          <a:xfrm>
            <a:off x="553410" y="3072384"/>
            <a:ext cx="2820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049D2A-BD5C-1F4B-EF96-21D91B64D55A}"/>
              </a:ext>
            </a:extLst>
          </p:cNvPr>
          <p:cNvSpPr txBox="1"/>
          <p:nvPr/>
        </p:nvSpPr>
        <p:spPr>
          <a:xfrm>
            <a:off x="821634" y="3072384"/>
            <a:ext cx="2820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09F177-0687-663E-057E-CF76608BA8ED}"/>
              </a:ext>
            </a:extLst>
          </p:cNvPr>
          <p:cNvSpPr txBox="1"/>
          <p:nvPr/>
        </p:nvSpPr>
        <p:spPr>
          <a:xfrm>
            <a:off x="1089858" y="3072384"/>
            <a:ext cx="2820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EFF109-B45A-0A47-7581-5A7001213D21}"/>
              </a:ext>
            </a:extLst>
          </p:cNvPr>
          <p:cNvSpPr txBox="1"/>
          <p:nvPr/>
        </p:nvSpPr>
        <p:spPr>
          <a:xfrm>
            <a:off x="1370274" y="3072384"/>
            <a:ext cx="2820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1884DA-3A6D-2FFD-E7FC-06DF3B2A7FAA}"/>
              </a:ext>
            </a:extLst>
          </p:cNvPr>
          <p:cNvSpPr txBox="1"/>
          <p:nvPr/>
        </p:nvSpPr>
        <p:spPr>
          <a:xfrm>
            <a:off x="1638498" y="3072384"/>
            <a:ext cx="2820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6329E3-865A-B434-8B25-327A474CFFA1}"/>
              </a:ext>
            </a:extLst>
          </p:cNvPr>
          <p:cNvSpPr txBox="1"/>
          <p:nvPr/>
        </p:nvSpPr>
        <p:spPr>
          <a:xfrm>
            <a:off x="1918914" y="3072384"/>
            <a:ext cx="2820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480041-3191-528C-D198-4652DDEBA6B7}"/>
              </a:ext>
            </a:extLst>
          </p:cNvPr>
          <p:cNvSpPr txBox="1"/>
          <p:nvPr/>
        </p:nvSpPr>
        <p:spPr>
          <a:xfrm>
            <a:off x="2187138" y="3072384"/>
            <a:ext cx="2820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C7A569-997E-8505-819D-53BAD24C3746}"/>
              </a:ext>
            </a:extLst>
          </p:cNvPr>
          <p:cNvSpPr txBox="1"/>
          <p:nvPr/>
        </p:nvSpPr>
        <p:spPr>
          <a:xfrm>
            <a:off x="2452851" y="3072384"/>
            <a:ext cx="2820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8A5F01-9726-B1F3-351E-878D66637655}"/>
              </a:ext>
            </a:extLst>
          </p:cNvPr>
          <p:cNvSpPr/>
          <p:nvPr/>
        </p:nvSpPr>
        <p:spPr>
          <a:xfrm>
            <a:off x="282836" y="4264038"/>
            <a:ext cx="476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0C48FE-8042-469C-47D7-1576AEFA5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176823"/>
              </p:ext>
            </p:extLst>
          </p:nvPr>
        </p:nvGraphicFramePr>
        <p:xfrm>
          <a:off x="287193" y="3517294"/>
          <a:ext cx="4754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1564807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175698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D064E030-9BB6-B1ED-352A-12DF712FBF84}"/>
              </a:ext>
            </a:extLst>
          </p:cNvPr>
          <p:cNvSpPr/>
          <p:nvPr/>
        </p:nvSpPr>
        <p:spPr>
          <a:xfrm>
            <a:off x="1470589" y="4512646"/>
            <a:ext cx="29804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5DCC88-306F-E394-9907-5EE389311BA4}"/>
              </a:ext>
            </a:extLst>
          </p:cNvPr>
          <p:cNvSpPr/>
          <p:nvPr/>
        </p:nvSpPr>
        <p:spPr>
          <a:xfrm>
            <a:off x="2052978" y="4512646"/>
            <a:ext cx="29804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9A0C64-508F-9EB3-50F3-D3B8D87A1676}"/>
              </a:ext>
            </a:extLst>
          </p:cNvPr>
          <p:cNvSpPr/>
          <p:nvPr/>
        </p:nvSpPr>
        <p:spPr>
          <a:xfrm>
            <a:off x="1765733" y="4512646"/>
            <a:ext cx="29804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2DFA63-419B-C571-552D-87851A6BA7D4}"/>
              </a:ext>
            </a:extLst>
          </p:cNvPr>
          <p:cNvSpPr/>
          <p:nvPr/>
        </p:nvSpPr>
        <p:spPr>
          <a:xfrm>
            <a:off x="1175256" y="4512646"/>
            <a:ext cx="29804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E9F9F-35E4-7D28-B91C-70B64D77D0D0}"/>
              </a:ext>
            </a:extLst>
          </p:cNvPr>
          <p:cNvSpPr/>
          <p:nvPr/>
        </p:nvSpPr>
        <p:spPr>
          <a:xfrm>
            <a:off x="2353021" y="4512646"/>
            <a:ext cx="46941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10E0F1-3358-C4F9-D3DB-2DF39FEF4440}"/>
              </a:ext>
            </a:extLst>
          </p:cNvPr>
          <p:cNvSpPr/>
          <p:nvPr/>
        </p:nvSpPr>
        <p:spPr>
          <a:xfrm>
            <a:off x="282836" y="3899709"/>
            <a:ext cx="476250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9EA61E-88DE-FA51-FBC9-EF2C7C261A20}"/>
              </a:ext>
            </a:extLst>
          </p:cNvPr>
          <p:cNvSpPr/>
          <p:nvPr/>
        </p:nvSpPr>
        <p:spPr>
          <a:xfrm>
            <a:off x="1497455" y="3681000"/>
            <a:ext cx="29804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A4AEA2-98EA-4190-AC59-14D91977AF2B}"/>
              </a:ext>
            </a:extLst>
          </p:cNvPr>
          <p:cNvSpPr/>
          <p:nvPr/>
        </p:nvSpPr>
        <p:spPr>
          <a:xfrm>
            <a:off x="2079844" y="3681000"/>
            <a:ext cx="29804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EA27E3-826F-7426-B7E9-692464A750BF}"/>
              </a:ext>
            </a:extLst>
          </p:cNvPr>
          <p:cNvSpPr/>
          <p:nvPr/>
        </p:nvSpPr>
        <p:spPr>
          <a:xfrm>
            <a:off x="1792599" y="3681000"/>
            <a:ext cx="29804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CA1F3D-339E-EFCF-D6DE-654AB8C13561}"/>
              </a:ext>
            </a:extLst>
          </p:cNvPr>
          <p:cNvSpPr/>
          <p:nvPr/>
        </p:nvSpPr>
        <p:spPr>
          <a:xfrm>
            <a:off x="1202122" y="3681000"/>
            <a:ext cx="29804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BEB20F-07A6-FB76-BE4E-0A4597FC0B8F}"/>
              </a:ext>
            </a:extLst>
          </p:cNvPr>
          <p:cNvSpPr/>
          <p:nvPr/>
        </p:nvSpPr>
        <p:spPr>
          <a:xfrm>
            <a:off x="2379887" y="3681000"/>
            <a:ext cx="46941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4E0605-B6FF-351C-5F2B-2E9021D7A401}"/>
              </a:ext>
            </a:extLst>
          </p:cNvPr>
          <p:cNvSpPr/>
          <p:nvPr/>
        </p:nvSpPr>
        <p:spPr>
          <a:xfrm>
            <a:off x="1484400" y="4079372"/>
            <a:ext cx="29804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164859-9E89-53FE-347F-768C0FC8FFBD}"/>
              </a:ext>
            </a:extLst>
          </p:cNvPr>
          <p:cNvSpPr/>
          <p:nvPr/>
        </p:nvSpPr>
        <p:spPr>
          <a:xfrm>
            <a:off x="2066789" y="4079372"/>
            <a:ext cx="29804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78A49B-DC45-3DAD-B436-9BED15B97286}"/>
              </a:ext>
            </a:extLst>
          </p:cNvPr>
          <p:cNvSpPr/>
          <p:nvPr/>
        </p:nvSpPr>
        <p:spPr>
          <a:xfrm>
            <a:off x="1779544" y="4079372"/>
            <a:ext cx="29804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265A84-D77B-545C-7F6F-212575143681}"/>
              </a:ext>
            </a:extLst>
          </p:cNvPr>
          <p:cNvSpPr/>
          <p:nvPr/>
        </p:nvSpPr>
        <p:spPr>
          <a:xfrm>
            <a:off x="1189067" y="4079372"/>
            <a:ext cx="29804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68D12D-59F5-71F0-F49E-E93280DEB898}"/>
              </a:ext>
            </a:extLst>
          </p:cNvPr>
          <p:cNvSpPr/>
          <p:nvPr/>
        </p:nvSpPr>
        <p:spPr>
          <a:xfrm>
            <a:off x="2366832" y="4079372"/>
            <a:ext cx="46941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7739F1-A334-CC6B-257D-D1B5A7D8DBDB}"/>
              </a:ext>
            </a:extLst>
          </p:cNvPr>
          <p:cNvSpPr/>
          <p:nvPr/>
        </p:nvSpPr>
        <p:spPr>
          <a:xfrm>
            <a:off x="1484400" y="4929721"/>
            <a:ext cx="29804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/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E9DF21-8979-684A-218E-A5AF4841BAB0}"/>
              </a:ext>
            </a:extLst>
          </p:cNvPr>
          <p:cNvSpPr/>
          <p:nvPr/>
        </p:nvSpPr>
        <p:spPr>
          <a:xfrm>
            <a:off x="2066789" y="4929721"/>
            <a:ext cx="29804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3E276B2-85B1-C2ED-3379-A991A9FF74D2}"/>
              </a:ext>
            </a:extLst>
          </p:cNvPr>
          <p:cNvSpPr/>
          <p:nvPr/>
        </p:nvSpPr>
        <p:spPr>
          <a:xfrm>
            <a:off x="1779544" y="4929721"/>
            <a:ext cx="29804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1E6598-394C-E08B-47F5-B381D1A9A136}"/>
              </a:ext>
            </a:extLst>
          </p:cNvPr>
          <p:cNvSpPr/>
          <p:nvPr/>
        </p:nvSpPr>
        <p:spPr>
          <a:xfrm>
            <a:off x="1119906" y="4929721"/>
            <a:ext cx="43636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CD188C-5747-B276-F564-E9C5560BF69A}"/>
              </a:ext>
            </a:extLst>
          </p:cNvPr>
          <p:cNvSpPr/>
          <p:nvPr/>
        </p:nvSpPr>
        <p:spPr>
          <a:xfrm>
            <a:off x="2366832" y="4929721"/>
            <a:ext cx="46941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058AAF-8656-D985-EC72-2E4BE2E12F4B}"/>
              </a:ext>
            </a:extLst>
          </p:cNvPr>
          <p:cNvSpPr/>
          <p:nvPr/>
        </p:nvSpPr>
        <p:spPr>
          <a:xfrm>
            <a:off x="1115128" y="5451453"/>
            <a:ext cx="43636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C3437E-1CFE-A492-837D-19B7E1EAFE6A}"/>
              </a:ext>
            </a:extLst>
          </p:cNvPr>
          <p:cNvSpPr txBox="1"/>
          <p:nvPr/>
        </p:nvSpPr>
        <p:spPr>
          <a:xfrm>
            <a:off x="3041303" y="1070615"/>
            <a:ext cx="6090830" cy="5750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/*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String E contains a Prefix </a:t>
            </a:r>
            <a:b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Expression only with single digit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*/</a:t>
            </a:r>
          </a:p>
          <a:p>
            <a:pPr algn="just">
              <a:spcAft>
                <a:spcPts val="200"/>
              </a:spcAft>
            </a:pPr>
            <a:r>
              <a:rPr lang="en-US" sz="1600" b="1" dirty="0">
                <a:latin typeface="Consolas" panose="020B0609020204030204" pitchFamily="49" charset="0"/>
              </a:rPr>
              <a:t>PREFIX_EVALUATION(string E) 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Stack S(100);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//float stack</a:t>
            </a:r>
          </a:p>
          <a:p>
            <a:pPr marL="342900" indent="-342900" algn="just">
              <a:spcAft>
                <a:spcPts val="200"/>
              </a:spcAft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n = </a:t>
            </a:r>
            <a:r>
              <a:rPr lang="en-US" sz="1600" dirty="0" err="1">
                <a:latin typeface="Consolas" panose="020B0609020204030204" pitchFamily="49" charset="0"/>
              </a:rPr>
              <a:t>E.</a:t>
            </a:r>
            <a:r>
              <a:rPr lang="en-US" sz="1600" b="1" dirty="0" err="1">
                <a:latin typeface="Consolas" panose="020B0609020204030204" pitchFamily="49" charset="0"/>
              </a:rPr>
              <a:t>length</a:t>
            </a:r>
            <a:r>
              <a:rPr lang="en-US" sz="1600" dirty="0"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//string length    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n-1</a:t>
            </a:r>
            <a:r>
              <a:rPr lang="en-US" sz="1600" dirty="0">
                <a:latin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&gt;=0</a:t>
            </a:r>
            <a:r>
              <a:rPr lang="en-US" sz="1600" dirty="0">
                <a:latin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--)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//from last to first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If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</a:rPr>
              <a:t>isDigit</a:t>
            </a:r>
            <a:r>
              <a:rPr lang="en-US" sz="1600" dirty="0">
                <a:latin typeface="Consolas" panose="020B0609020204030204" pitchFamily="49" charset="0"/>
              </a:rPr>
              <a:t>(E[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])) </a:t>
            </a:r>
            <a:r>
              <a:rPr lang="en-US" sz="1600" dirty="0" err="1">
                <a:latin typeface="Consolas" panose="020B0609020204030204" pitchFamily="49" charset="0"/>
              </a:rPr>
              <a:t>S.</a:t>
            </a:r>
            <a:r>
              <a:rPr lang="en-US" sz="1600" b="1" dirty="0" err="1">
                <a:latin typeface="Consolas" panose="020B0609020204030204" pitchFamily="49" charset="0"/>
              </a:rPr>
              <a:t>Push</a:t>
            </a:r>
            <a:r>
              <a:rPr lang="en-US" sz="1600" dirty="0">
                <a:latin typeface="Consolas" panose="020B0609020204030204" pitchFamily="49" charset="0"/>
              </a:rPr>
              <a:t>(E[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]-‘0’);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//digit-&gt;Push</a:t>
            </a:r>
            <a:endParaRPr lang="en-US" sz="16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Else{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//operator-&gt;pop 2 operands and operation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latin typeface="Consolas" panose="020B0609020204030204" pitchFamily="49" charset="0"/>
              </a:rPr>
              <a:t> x, y, z;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 err="1">
                <a:latin typeface="Consolas" panose="020B0609020204030204" pitchFamily="49" charset="0"/>
              </a:rPr>
              <a:t>S.</a:t>
            </a:r>
            <a:r>
              <a:rPr lang="en-US" sz="1600" b="1" dirty="0" err="1">
                <a:latin typeface="Consolas" panose="020B0609020204030204" pitchFamily="49" charset="0"/>
              </a:rPr>
              <a:t>topElement</a:t>
            </a:r>
            <a:r>
              <a:rPr lang="en-US" sz="1600" dirty="0">
                <a:latin typeface="Consolas" panose="020B0609020204030204" pitchFamily="49" charset="0"/>
              </a:rPr>
              <a:t>(); </a:t>
            </a:r>
            <a:r>
              <a:rPr lang="en-US" sz="1600" dirty="0" err="1">
                <a:latin typeface="Consolas" panose="020B0609020204030204" pitchFamily="49" charset="0"/>
              </a:rPr>
              <a:t>S.</a:t>
            </a:r>
            <a:r>
              <a:rPr lang="en-US" sz="1600" b="1" dirty="0" err="1">
                <a:latin typeface="Consolas" panose="020B0609020204030204" pitchFamily="49" charset="0"/>
              </a:rPr>
              <a:t>Pop</a:t>
            </a:r>
            <a:r>
              <a:rPr lang="en-US" sz="1600" dirty="0"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//Pop left operand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 err="1">
                <a:latin typeface="Consolas" panose="020B0609020204030204" pitchFamily="49" charset="0"/>
              </a:rPr>
              <a:t>S.</a:t>
            </a:r>
            <a:r>
              <a:rPr lang="en-US" sz="1600" b="1" dirty="0" err="1">
                <a:latin typeface="Consolas" panose="020B0609020204030204" pitchFamily="49" charset="0"/>
              </a:rPr>
              <a:t>topElement</a:t>
            </a:r>
            <a:r>
              <a:rPr lang="en-US" sz="1600" dirty="0">
                <a:latin typeface="Consolas" panose="020B0609020204030204" pitchFamily="49" charset="0"/>
              </a:rPr>
              <a:t>(); </a:t>
            </a:r>
            <a:r>
              <a:rPr lang="en-US" sz="1600" dirty="0" err="1">
                <a:latin typeface="Consolas" panose="020B0609020204030204" pitchFamily="49" charset="0"/>
              </a:rPr>
              <a:t>S.</a:t>
            </a:r>
            <a:r>
              <a:rPr lang="en-US" sz="1600" b="1" dirty="0" err="1">
                <a:latin typeface="Consolas" panose="020B0609020204030204" pitchFamily="49" charset="0"/>
              </a:rPr>
              <a:t>Pop</a:t>
            </a:r>
            <a:r>
              <a:rPr lang="en-US" sz="1600" dirty="0"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//Pop right operand</a:t>
            </a:r>
            <a:endParaRPr lang="en-US" sz="1600" dirty="0"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(E[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]==‘+’) z = x + y; 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ElseIf</a:t>
            </a:r>
            <a:r>
              <a:rPr lang="en-US" sz="1600" dirty="0">
                <a:latin typeface="Consolas" panose="020B0609020204030204" pitchFamily="49" charset="0"/>
              </a:rPr>
              <a:t>(E[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]==‘-’) z = x - y;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ElseIf</a:t>
            </a:r>
            <a:r>
              <a:rPr lang="en-US" sz="1600" dirty="0">
                <a:latin typeface="Consolas" panose="020B0609020204030204" pitchFamily="49" charset="0"/>
              </a:rPr>
              <a:t>(E[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]==‘*’) z = x * y;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ElseIf</a:t>
            </a:r>
            <a:r>
              <a:rPr lang="en-US" sz="1600" dirty="0">
                <a:latin typeface="Consolas" panose="020B0609020204030204" pitchFamily="49" charset="0"/>
              </a:rPr>
              <a:t>(E[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]==‘/’) z = x / y;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S.</a:t>
            </a:r>
            <a:r>
              <a:rPr lang="en-US" sz="1600" b="1" dirty="0" err="1">
                <a:latin typeface="Consolas" panose="020B0609020204030204" pitchFamily="49" charset="0"/>
              </a:rPr>
              <a:t>Push</a:t>
            </a:r>
            <a:r>
              <a:rPr lang="en-US" sz="1600" dirty="0">
                <a:latin typeface="Consolas" panose="020B0609020204030204" pitchFamily="49" charset="0"/>
              </a:rPr>
              <a:t>(z);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//Push result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}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 }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z = </a:t>
            </a:r>
            <a:r>
              <a:rPr lang="en-US" sz="1600" dirty="0" err="1">
                <a:latin typeface="Consolas" panose="020B0609020204030204" pitchFamily="49" charset="0"/>
              </a:rPr>
              <a:t>S.</a:t>
            </a:r>
            <a:r>
              <a:rPr lang="en-US" sz="1600" b="1" dirty="0" err="1">
                <a:latin typeface="Consolas" panose="020B0609020204030204" pitchFamily="49" charset="0"/>
              </a:rPr>
              <a:t>topElement</a:t>
            </a:r>
            <a:r>
              <a:rPr lang="en-US" sz="1600" dirty="0">
                <a:latin typeface="Consolas" panose="020B0609020204030204" pitchFamily="49" charset="0"/>
              </a:rPr>
              <a:t>(); </a:t>
            </a:r>
            <a:r>
              <a:rPr lang="en-US" sz="1600" dirty="0" err="1">
                <a:latin typeface="Consolas" panose="020B0609020204030204" pitchFamily="49" charset="0"/>
              </a:rPr>
              <a:t>S.</a:t>
            </a:r>
            <a:r>
              <a:rPr lang="en-US" sz="1600" b="1" dirty="0" err="1">
                <a:latin typeface="Consolas" panose="020B0609020204030204" pitchFamily="49" charset="0"/>
              </a:rPr>
              <a:t>Pop</a:t>
            </a:r>
            <a:r>
              <a:rPr lang="en-US" sz="1600" dirty="0"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//Pop result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FontTx/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S.</a:t>
            </a:r>
            <a:r>
              <a:rPr lang="en-US" sz="1600" b="1" dirty="0" err="1">
                <a:latin typeface="Consolas" panose="020B0609020204030204" pitchFamily="49" charset="0"/>
              </a:rPr>
              <a:t>isEmpty</a:t>
            </a:r>
            <a:r>
              <a:rPr lang="en-US" sz="1600" dirty="0">
                <a:latin typeface="Consolas" panose="020B0609020204030204" pitchFamily="49" charset="0"/>
              </a:rPr>
              <a:t>())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&lt;&lt;z;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//result-&gt;Stack Empty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FontTx/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Else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&lt;&lt;“Equation Error“;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//otherwise error</a:t>
            </a:r>
            <a:endParaRPr lang="en-US" altLang="ja-JP" sz="16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CD1D24-02D4-5971-C180-C9017E92B168}"/>
              </a:ext>
            </a:extLst>
          </p:cNvPr>
          <p:cNvSpPr txBox="1"/>
          <p:nvPr/>
        </p:nvSpPr>
        <p:spPr>
          <a:xfrm>
            <a:off x="3185772" y="594426"/>
            <a:ext cx="3996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Prefix Expression Evaluation: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0F0220D-9863-7645-984E-B7F342AB22E9}"/>
              </a:ext>
            </a:extLst>
          </p:cNvPr>
          <p:cNvSpPr/>
          <p:nvPr/>
        </p:nvSpPr>
        <p:spPr>
          <a:xfrm>
            <a:off x="280379" y="4624356"/>
            <a:ext cx="476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D58B512-3C61-93A5-4F69-A5571C6AB213}"/>
              </a:ext>
            </a:extLst>
          </p:cNvPr>
          <p:cNvSpPr/>
          <p:nvPr/>
        </p:nvSpPr>
        <p:spPr>
          <a:xfrm>
            <a:off x="280379" y="4994563"/>
            <a:ext cx="476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C9E1BA-398B-0CC4-D05A-194AB6B46B28}"/>
              </a:ext>
            </a:extLst>
          </p:cNvPr>
          <p:cNvSpPr/>
          <p:nvPr/>
        </p:nvSpPr>
        <p:spPr>
          <a:xfrm>
            <a:off x="280379" y="5360323"/>
            <a:ext cx="476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84A587A-208E-EE63-4F57-F800ACB6C7CE}"/>
              </a:ext>
            </a:extLst>
          </p:cNvPr>
          <p:cNvSpPr/>
          <p:nvPr/>
        </p:nvSpPr>
        <p:spPr>
          <a:xfrm>
            <a:off x="280379" y="5726083"/>
            <a:ext cx="476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D7B14B7-986F-5370-B514-73C7F6516E4C}"/>
              </a:ext>
            </a:extLst>
          </p:cNvPr>
          <p:cNvSpPr/>
          <p:nvPr/>
        </p:nvSpPr>
        <p:spPr>
          <a:xfrm>
            <a:off x="280379" y="4994563"/>
            <a:ext cx="476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9D5CA9-738F-98A7-DBB7-A700C4265781}"/>
              </a:ext>
            </a:extLst>
          </p:cNvPr>
          <p:cNvSpPr/>
          <p:nvPr/>
        </p:nvSpPr>
        <p:spPr>
          <a:xfrm>
            <a:off x="280379" y="5360323"/>
            <a:ext cx="476250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89C77E6-F8C7-0DB0-0D98-C0DFB4DC52D5}"/>
              </a:ext>
            </a:extLst>
          </p:cNvPr>
          <p:cNvSpPr/>
          <p:nvPr/>
        </p:nvSpPr>
        <p:spPr>
          <a:xfrm>
            <a:off x="280379" y="5360323"/>
            <a:ext cx="476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4D8BAA3-036C-E38B-DA75-440F3116D016}"/>
              </a:ext>
            </a:extLst>
          </p:cNvPr>
          <p:cNvSpPr/>
          <p:nvPr/>
        </p:nvSpPr>
        <p:spPr>
          <a:xfrm>
            <a:off x="280379" y="5360323"/>
            <a:ext cx="476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67C99BF-385D-FC98-5264-6FE99C9EF953}"/>
              </a:ext>
            </a:extLst>
          </p:cNvPr>
          <p:cNvSpPr/>
          <p:nvPr/>
        </p:nvSpPr>
        <p:spPr>
          <a:xfrm>
            <a:off x="280379" y="5726083"/>
            <a:ext cx="476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0DD4EAB-D0C2-A6A4-7D8B-4F18D3458B9A}"/>
              </a:ext>
            </a:extLst>
          </p:cNvPr>
          <p:cNvSpPr/>
          <p:nvPr/>
        </p:nvSpPr>
        <p:spPr>
          <a:xfrm>
            <a:off x="280379" y="5726083"/>
            <a:ext cx="476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373D1E6-4973-4CE4-5D45-8082186E7F9E}"/>
              </a:ext>
            </a:extLst>
          </p:cNvPr>
          <p:cNvSpPr/>
          <p:nvPr/>
        </p:nvSpPr>
        <p:spPr>
          <a:xfrm>
            <a:off x="280379" y="5726083"/>
            <a:ext cx="476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82534DA-CA67-98E5-D48A-E1E7329A2F80}"/>
              </a:ext>
            </a:extLst>
          </p:cNvPr>
          <p:cNvSpPr/>
          <p:nvPr/>
        </p:nvSpPr>
        <p:spPr>
          <a:xfrm>
            <a:off x="280379" y="5360323"/>
            <a:ext cx="476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DD0863-D502-A28C-8D6E-8847ABC9FB48}"/>
              </a:ext>
            </a:extLst>
          </p:cNvPr>
          <p:cNvSpPr/>
          <p:nvPr/>
        </p:nvSpPr>
        <p:spPr>
          <a:xfrm>
            <a:off x="280379" y="5726083"/>
            <a:ext cx="476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1D2CF8-AD7A-39FC-C2B9-59BD85C86F21}"/>
              </a:ext>
            </a:extLst>
          </p:cNvPr>
          <p:cNvSpPr txBox="1"/>
          <p:nvPr/>
        </p:nvSpPr>
        <p:spPr>
          <a:xfrm>
            <a:off x="242243" y="1151910"/>
            <a:ext cx="2421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Infix Expression: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AAC1C7-E423-DF58-14D0-1E85BC611279}"/>
              </a:ext>
            </a:extLst>
          </p:cNvPr>
          <p:cNvSpPr txBox="1"/>
          <p:nvPr/>
        </p:nvSpPr>
        <p:spPr>
          <a:xfrm>
            <a:off x="335172" y="1608751"/>
            <a:ext cx="4482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((7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2542134-C7E5-4CFC-2947-4B899166EFF3}"/>
              </a:ext>
            </a:extLst>
          </p:cNvPr>
          <p:cNvSpPr txBox="1"/>
          <p:nvPr/>
        </p:nvSpPr>
        <p:spPr>
          <a:xfrm>
            <a:off x="775568" y="1608751"/>
            <a:ext cx="23197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031862B-BA95-93AB-EB9C-8A68E1A4330A}"/>
              </a:ext>
            </a:extLst>
          </p:cNvPr>
          <p:cNvSpPr txBox="1"/>
          <p:nvPr/>
        </p:nvSpPr>
        <p:spPr>
          <a:xfrm>
            <a:off x="982066" y="1620906"/>
            <a:ext cx="3910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9)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C1E891-3527-DA3C-95A2-DBA05BE32441}"/>
              </a:ext>
            </a:extLst>
          </p:cNvPr>
          <p:cNvSpPr txBox="1"/>
          <p:nvPr/>
        </p:nvSpPr>
        <p:spPr>
          <a:xfrm>
            <a:off x="1311238" y="1620906"/>
            <a:ext cx="2198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BFE5504-AD1D-232B-4478-CBBC1C89825E}"/>
              </a:ext>
            </a:extLst>
          </p:cNvPr>
          <p:cNvSpPr txBox="1"/>
          <p:nvPr/>
        </p:nvSpPr>
        <p:spPr>
          <a:xfrm>
            <a:off x="1494892" y="1620906"/>
            <a:ext cx="36882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(4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2073087-742B-2459-636D-75292A97D02E}"/>
              </a:ext>
            </a:extLst>
          </p:cNvPr>
          <p:cNvSpPr txBox="1"/>
          <p:nvPr/>
        </p:nvSpPr>
        <p:spPr>
          <a:xfrm>
            <a:off x="1787178" y="1618421"/>
            <a:ext cx="2311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04637FE-6F50-AD09-44AD-E839FA2A2FF6}"/>
              </a:ext>
            </a:extLst>
          </p:cNvPr>
          <p:cNvSpPr txBox="1"/>
          <p:nvPr/>
        </p:nvSpPr>
        <p:spPr>
          <a:xfrm>
            <a:off x="2005392" y="1620906"/>
            <a:ext cx="36882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(6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10C1CD0-72FF-2300-88F5-CA2455D7C98A}"/>
              </a:ext>
            </a:extLst>
          </p:cNvPr>
          <p:cNvSpPr txBox="1"/>
          <p:nvPr/>
        </p:nvSpPr>
        <p:spPr>
          <a:xfrm>
            <a:off x="2321975" y="1620906"/>
            <a:ext cx="23205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E37A86E-7004-3B1B-14D5-3B03A959A975}"/>
              </a:ext>
            </a:extLst>
          </p:cNvPr>
          <p:cNvSpPr txBox="1"/>
          <p:nvPr/>
        </p:nvSpPr>
        <p:spPr>
          <a:xfrm>
            <a:off x="2493614" y="1620906"/>
            <a:ext cx="4482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4))</a:t>
            </a:r>
          </a:p>
        </p:txBody>
      </p:sp>
    </p:spTree>
    <p:extLst>
      <p:ext uri="{BB962C8B-B14F-4D97-AF65-F5344CB8AC3E}">
        <p14:creationId xmlns:p14="http://schemas.microsoft.com/office/powerpoint/2010/main" val="373907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1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4" grpId="0" animBg="1"/>
      <p:bldP spid="64" grpId="1" animBg="1"/>
      <p:bldP spid="67" grpId="0" animBg="1"/>
      <p:bldP spid="67" grpId="1" animBg="1"/>
      <p:bldP spid="22" grpId="0" animBg="1"/>
      <p:bldP spid="23" grpId="0" animBg="1"/>
      <p:bldP spid="24" grpId="0" animBg="1"/>
      <p:bldP spid="25" grpId="0"/>
      <p:bldP spid="26" grpId="0" animBg="1"/>
      <p:bldP spid="29" grpId="0" animBg="1"/>
      <p:bldP spid="30" grpId="0" animBg="1"/>
      <p:bldP spid="31" grpId="0" animBg="1"/>
      <p:bldP spid="32" grpId="0"/>
      <p:bldP spid="33" grpId="0" animBg="1"/>
      <p:bldP spid="34" grpId="0" animBg="1"/>
      <p:bldP spid="35" grpId="0" animBg="1"/>
      <p:bldP spid="36" grpId="0" animBg="1"/>
      <p:bldP spid="37" grpId="0"/>
      <p:bldP spid="38" grpId="0" animBg="1"/>
      <p:bldP spid="39" grpId="0" animBg="1"/>
      <p:bldP spid="40" grpId="0" animBg="1"/>
      <p:bldP spid="44" grpId="0" animBg="1"/>
      <p:bldP spid="45" grpId="0"/>
      <p:bldP spid="46" grpId="0" animBg="1"/>
      <p:bldP spid="47" grpId="0"/>
      <p:bldP spid="48" grpId="0"/>
      <p:bldP spid="49" grpId="0"/>
      <p:bldP spid="62" grpId="0" animBg="1"/>
      <p:bldP spid="62" grpId="1" animBg="1"/>
      <p:bldP spid="65" grpId="0" animBg="1"/>
      <p:bldP spid="65" grpId="1" animBg="1"/>
      <p:bldP spid="66" grpId="0" animBg="1"/>
      <p:bldP spid="66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https://en.wikipedia.org/wiki/Binary_Search_Tree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2D array implementation </a:t>
            </a:r>
            <a:r>
              <a:rPr lang="en-US" sz="2400">
                <a:solidFill>
                  <a:schemeClr val="tx1"/>
                </a:solidFill>
              </a:rPr>
              <a:t>of binary tree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Tree Traversal &amp; Expression Evaluation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100" dirty="0" err="1">
                <a:solidFill>
                  <a:schemeClr val="tx1"/>
                </a:solidFill>
              </a:rPr>
              <a:t>Inorder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  <a:sym typeface="Wingdings" panose="05000000000000000000" pitchFamily="2" charset="2"/>
              </a:rPr>
              <a:t> infix</a:t>
            </a:r>
            <a:endParaRPr lang="en-US" sz="2100" dirty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Preorder </a:t>
            </a:r>
            <a:r>
              <a:rPr lang="en-US" sz="2100" dirty="0">
                <a:solidFill>
                  <a:schemeClr val="tx1"/>
                </a:solidFill>
                <a:sym typeface="Wingdings" panose="05000000000000000000" pitchFamily="2" charset="2"/>
              </a:rPr>
              <a:t> Prefix</a:t>
            </a:r>
            <a:endParaRPr lang="en-US" sz="2100" dirty="0">
              <a:solidFill>
                <a:schemeClr val="tx1"/>
              </a:solidFill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100" dirty="0" err="1">
                <a:solidFill>
                  <a:schemeClr val="tx1"/>
                </a:solidFill>
              </a:rPr>
              <a:t>Postorder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  <a:sym typeface="Wingdings" panose="05000000000000000000" pitchFamily="2" charset="2"/>
              </a:rPr>
              <a:t> Postfix</a:t>
            </a:r>
            <a:endParaRPr lang="en-US" sz="2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Infix to Prefix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Infix to Postfix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Exercise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1199408" y="2541319"/>
            <a:ext cx="139352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Visit the tree</a:t>
            </a:r>
          </a:p>
          <a:p>
            <a:r>
              <a:rPr lang="en-US" dirty="0" err="1"/>
              <a:t>Inorder</a:t>
            </a:r>
            <a:endParaRPr lang="en-US" dirty="0"/>
          </a:p>
          <a:p>
            <a:r>
              <a:rPr lang="en-US" dirty="0"/>
              <a:t>Preorder</a:t>
            </a:r>
          </a:p>
          <a:p>
            <a:r>
              <a:rPr lang="en-US" dirty="0" err="1"/>
              <a:t>Postorder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565" y="2629177"/>
            <a:ext cx="4824391" cy="290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9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9EEEB-DA85-FB3A-E887-FDC676C6D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5E176F1-00C4-384E-8B29-96122658EDD9}"/>
              </a:ext>
            </a:extLst>
          </p:cNvPr>
          <p:cNvSpPr/>
          <p:nvPr/>
        </p:nvSpPr>
        <p:spPr>
          <a:xfrm>
            <a:off x="1737844" y="608619"/>
            <a:ext cx="607634" cy="5663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/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1815EC8-E0DE-48F6-36D0-B692F9D55DFD}"/>
              </a:ext>
            </a:extLst>
          </p:cNvPr>
          <p:cNvSpPr/>
          <p:nvPr/>
        </p:nvSpPr>
        <p:spPr>
          <a:xfrm>
            <a:off x="774037" y="1537768"/>
            <a:ext cx="607634" cy="5663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8933AE-3334-BE31-9625-5A178AEB222D}"/>
              </a:ext>
            </a:extLst>
          </p:cNvPr>
          <p:cNvSpPr/>
          <p:nvPr/>
        </p:nvSpPr>
        <p:spPr>
          <a:xfrm>
            <a:off x="2599396" y="1552517"/>
            <a:ext cx="607634" cy="5663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*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7380ED-405C-1A0B-4D4A-CB40D11A7CD4}"/>
              </a:ext>
            </a:extLst>
          </p:cNvPr>
          <p:cNvSpPr/>
          <p:nvPr/>
        </p:nvSpPr>
        <p:spPr>
          <a:xfrm>
            <a:off x="75946" y="2539675"/>
            <a:ext cx="607634" cy="566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4624C6-DE91-6846-1347-AFC08683A89E}"/>
              </a:ext>
            </a:extLst>
          </p:cNvPr>
          <p:cNvSpPr/>
          <p:nvPr/>
        </p:nvSpPr>
        <p:spPr>
          <a:xfrm>
            <a:off x="1429848" y="2539675"/>
            <a:ext cx="607634" cy="566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D7D3BA-8B7F-2D19-948B-A0023AA6A895}"/>
              </a:ext>
            </a:extLst>
          </p:cNvPr>
          <p:cNvSpPr/>
          <p:nvPr/>
        </p:nvSpPr>
        <p:spPr>
          <a:xfrm>
            <a:off x="2127939" y="2554424"/>
            <a:ext cx="607634" cy="566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5CADEF-C4AB-422A-8A8D-77214B5D7888}"/>
              </a:ext>
            </a:extLst>
          </p:cNvPr>
          <p:cNvSpPr/>
          <p:nvPr/>
        </p:nvSpPr>
        <p:spPr>
          <a:xfrm>
            <a:off x="3267990" y="2554424"/>
            <a:ext cx="607634" cy="5663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-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B12B3F-2154-1930-42EF-1BF5CC72F73C}"/>
              </a:ext>
            </a:extLst>
          </p:cNvPr>
          <p:cNvSpPr/>
          <p:nvPr/>
        </p:nvSpPr>
        <p:spPr>
          <a:xfrm>
            <a:off x="3990661" y="3585829"/>
            <a:ext cx="607634" cy="566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0E0A49-6DD8-DD04-4710-465B3DE6B4F2}"/>
              </a:ext>
            </a:extLst>
          </p:cNvPr>
          <p:cNvSpPr/>
          <p:nvPr/>
        </p:nvSpPr>
        <p:spPr>
          <a:xfrm>
            <a:off x="2659373" y="3585829"/>
            <a:ext cx="607634" cy="566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89FE91-4821-A865-49B4-B08BBF60C01F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1292685" y="1092019"/>
            <a:ext cx="534145" cy="528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EF4912-5E60-491A-568E-F756E308F7A2}"/>
              </a:ext>
            </a:extLst>
          </p:cNvPr>
          <p:cNvCxnSpPr>
            <a:cxnSpLocks/>
            <a:stCxn id="5" idx="0"/>
            <a:endCxn id="3" idx="3"/>
          </p:cNvCxnSpPr>
          <p:nvPr/>
        </p:nvCxnSpPr>
        <p:spPr>
          <a:xfrm flipV="1">
            <a:off x="379763" y="2021168"/>
            <a:ext cx="483260" cy="518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3B7586-A4F7-B559-8086-03DB43202A5B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1292685" y="2021168"/>
            <a:ext cx="440980" cy="518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F93592-3488-7699-8350-CBB14FC86431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2256492" y="1092019"/>
            <a:ext cx="646721" cy="460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BCF6BC-B1CF-A15F-681E-1CE2F7A4DF66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3118044" y="2035917"/>
            <a:ext cx="453763" cy="518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A6C2D7-BEAF-3D79-DD79-986339F825C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31756" y="2035917"/>
            <a:ext cx="256626" cy="518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3E60E9-5980-F707-D790-232895192A22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2963190" y="3037824"/>
            <a:ext cx="393786" cy="548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31ABB3-9FEE-15BC-7BF2-32F2D09953CD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3786638" y="3037824"/>
            <a:ext cx="507840" cy="548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50D7241-8E68-4D5D-4266-A454041026A8}"/>
              </a:ext>
            </a:extLst>
          </p:cNvPr>
          <p:cNvSpPr txBox="1"/>
          <p:nvPr/>
        </p:nvSpPr>
        <p:spPr>
          <a:xfrm>
            <a:off x="3215037" y="669286"/>
            <a:ext cx="168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Nodes[ ]</a:t>
            </a:r>
            <a:r>
              <a:rPr lang="en-US" b="1" dirty="0"/>
              <a:t>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2F9A90-9029-3354-B5AF-47078611E05F}"/>
              </a:ext>
            </a:extLst>
          </p:cNvPr>
          <p:cNvSpPr txBox="1"/>
          <p:nvPr/>
        </p:nvSpPr>
        <p:spPr>
          <a:xfrm>
            <a:off x="4583058" y="2123424"/>
            <a:ext cx="4560942" cy="4637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/*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Nodes[P] contains the node data and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Btree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[P][0 or 1] contains the left or right child index (-1 for no child) for Nodes[P] (-1 for no child)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*/</a:t>
            </a:r>
          </a:p>
          <a:p>
            <a:pPr>
              <a:spcAft>
                <a:spcPts val="200"/>
              </a:spcAft>
            </a:pPr>
            <a:endParaRPr lang="en-US" sz="16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algn="just">
              <a:spcAft>
                <a:spcPts val="200"/>
              </a:spcAft>
            </a:pPr>
            <a:r>
              <a:rPr lang="en-US" sz="1600" b="1" dirty="0">
                <a:latin typeface="Consolas" panose="020B0609020204030204" pitchFamily="49" charset="0"/>
              </a:rPr>
              <a:t>MAKE_TREE(Nodes[], </a:t>
            </a:r>
            <a:r>
              <a:rPr lang="en-US" sz="1600" b="1" dirty="0" err="1">
                <a:latin typeface="Consolas" panose="020B0609020204030204" pitchFamily="49" charset="0"/>
              </a:rPr>
              <a:t>Btree</a:t>
            </a:r>
            <a:r>
              <a:rPr lang="en-US" sz="1600" b="1" dirty="0">
                <a:latin typeface="Consolas" panose="020B0609020204030204" pitchFamily="49" charset="0"/>
              </a:rPr>
              <a:t>[][2], n) 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=0;i&lt;</a:t>
            </a:r>
            <a:r>
              <a:rPr lang="en-US" sz="1600" dirty="0" err="1">
                <a:latin typeface="Consolas" panose="020B0609020204030204" pitchFamily="49" charset="0"/>
              </a:rPr>
              <a:t>n;i</a:t>
            </a:r>
            <a:r>
              <a:rPr lang="en-US" sz="1600" dirty="0">
                <a:latin typeface="Consolas" panose="020B0609020204030204" pitchFamily="49" charset="0"/>
              </a:rPr>
              <a:t>++)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//Node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at Index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&lt;&lt;Node[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]&lt;&lt;“:”&lt;&lt;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//get left-right child index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(P=0;P&lt;</a:t>
            </a:r>
            <a:r>
              <a:rPr lang="en-US" sz="1600" dirty="0" err="1">
                <a:latin typeface="Consolas" panose="020B0609020204030204" pitchFamily="49" charset="0"/>
              </a:rPr>
              <a:t>n;P</a:t>
            </a:r>
            <a:r>
              <a:rPr lang="en-US" sz="1600" dirty="0">
                <a:latin typeface="Consolas" panose="020B0609020204030204" pitchFamily="49" charset="0"/>
              </a:rPr>
              <a:t>++)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//for all parent P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cin</a:t>
            </a:r>
            <a:r>
              <a:rPr lang="en-US" sz="1600" dirty="0">
                <a:latin typeface="Consolas" panose="020B0609020204030204" pitchFamily="49" charset="0"/>
              </a:rPr>
              <a:t>&lt;&lt;L;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//Left Child Index of P</a:t>
            </a:r>
            <a:endParaRPr lang="en-US" sz="1600" dirty="0"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cin</a:t>
            </a:r>
            <a:r>
              <a:rPr lang="en-US" sz="1600" dirty="0">
                <a:latin typeface="Consolas" panose="020B0609020204030204" pitchFamily="49" charset="0"/>
              </a:rPr>
              <a:t>&lt;&lt;R;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//Right Child Index of P</a:t>
            </a:r>
            <a:endParaRPr lang="en-US" sz="1600" dirty="0"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Btree</a:t>
            </a:r>
            <a:r>
              <a:rPr lang="en-US" sz="1600" dirty="0">
                <a:latin typeface="Consolas" panose="020B0609020204030204" pitchFamily="49" charset="0"/>
              </a:rPr>
              <a:t>[P][0] = L;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//store Left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Btree</a:t>
            </a:r>
            <a:r>
              <a:rPr lang="en-US" sz="1600" dirty="0">
                <a:latin typeface="Consolas" panose="020B0609020204030204" pitchFamily="49" charset="0"/>
              </a:rPr>
              <a:t>[P][1] = R;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//store Right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cin</a:t>
            </a:r>
            <a:r>
              <a:rPr lang="en-US" sz="1600" dirty="0">
                <a:latin typeface="Consolas" panose="020B0609020204030204" pitchFamily="49" charset="0"/>
              </a:rPr>
              <a:t> &gt;&gt; Root;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//get Root Index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Root;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74015-6DE2-1D25-BB16-4839D73CD1EB}"/>
              </a:ext>
            </a:extLst>
          </p:cNvPr>
          <p:cNvSpPr txBox="1"/>
          <p:nvPr/>
        </p:nvSpPr>
        <p:spPr>
          <a:xfrm>
            <a:off x="191727" y="1512"/>
            <a:ext cx="7465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Tree Representation using 2D array: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F5D7CEF-539A-41FB-861F-ADF422340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646732"/>
              </p:ext>
            </p:extLst>
          </p:nvPr>
        </p:nvGraphicFramePr>
        <p:xfrm>
          <a:off x="3332875" y="1052537"/>
          <a:ext cx="383261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46">
                  <a:extLst>
                    <a:ext uri="{9D8B030D-6E8A-4147-A177-3AD203B41FA5}">
                      <a16:colId xmlns:a16="http://schemas.microsoft.com/office/drawing/2014/main" val="756132917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329909719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593500126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622743439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4190684786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688083727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3420939138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580302195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3092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885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55159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4D7F188-98CC-7AAF-79D6-08F2E21AE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438935"/>
              </p:ext>
            </p:extLst>
          </p:nvPr>
        </p:nvGraphicFramePr>
        <p:xfrm>
          <a:off x="3332875" y="1052537"/>
          <a:ext cx="383261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46">
                  <a:extLst>
                    <a:ext uri="{9D8B030D-6E8A-4147-A177-3AD203B41FA5}">
                      <a16:colId xmlns:a16="http://schemas.microsoft.com/office/drawing/2014/main" val="756132917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329909719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593500126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622743439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4190684786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688083727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3420939138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580302195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3092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885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55159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696A2D9-0A81-A606-199D-303F70B54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64918"/>
              </p:ext>
            </p:extLst>
          </p:nvPr>
        </p:nvGraphicFramePr>
        <p:xfrm>
          <a:off x="91440" y="3291840"/>
          <a:ext cx="2493203" cy="345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537">
                  <a:extLst>
                    <a:ext uri="{9D8B030D-6E8A-4147-A177-3AD203B41FA5}">
                      <a16:colId xmlns:a16="http://schemas.microsoft.com/office/drawing/2014/main" val="65022930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3488573786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1011833975"/>
                    </a:ext>
                  </a:extLst>
                </a:gridCol>
              </a:tblGrid>
              <a:tr h="345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Btree</a:t>
                      </a:r>
                      <a:r>
                        <a:rPr lang="en-US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[][2]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8112365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5406823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5034737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7856201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556208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293642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768424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402767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182112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29956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02663D8-1043-60AA-5BB6-2CF45AC29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285610"/>
              </p:ext>
            </p:extLst>
          </p:nvPr>
        </p:nvGraphicFramePr>
        <p:xfrm>
          <a:off x="91440" y="3291840"/>
          <a:ext cx="2493203" cy="345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537">
                  <a:extLst>
                    <a:ext uri="{9D8B030D-6E8A-4147-A177-3AD203B41FA5}">
                      <a16:colId xmlns:a16="http://schemas.microsoft.com/office/drawing/2014/main" val="65022930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3488573786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1011833975"/>
                    </a:ext>
                  </a:extLst>
                </a:gridCol>
              </a:tblGrid>
              <a:tr h="345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Btree</a:t>
                      </a:r>
                      <a:r>
                        <a:rPr lang="en-US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[][2]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8112365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5406823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5034737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7856201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556208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293642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768424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402767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182112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29956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D7FC184-5072-82DE-DD7F-99166A431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098699"/>
              </p:ext>
            </p:extLst>
          </p:nvPr>
        </p:nvGraphicFramePr>
        <p:xfrm>
          <a:off x="91440" y="3291840"/>
          <a:ext cx="2493203" cy="345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537">
                  <a:extLst>
                    <a:ext uri="{9D8B030D-6E8A-4147-A177-3AD203B41FA5}">
                      <a16:colId xmlns:a16="http://schemas.microsoft.com/office/drawing/2014/main" val="65022930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3488573786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1011833975"/>
                    </a:ext>
                  </a:extLst>
                </a:gridCol>
              </a:tblGrid>
              <a:tr h="345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Btree</a:t>
                      </a:r>
                      <a:r>
                        <a:rPr lang="en-US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[][2]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8112365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5406823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5034737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7856201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556208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293642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768424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402767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182112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299565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EB323B4-C354-7525-0286-735603040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42233"/>
              </p:ext>
            </p:extLst>
          </p:nvPr>
        </p:nvGraphicFramePr>
        <p:xfrm>
          <a:off x="3332875" y="1052537"/>
          <a:ext cx="383261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46">
                  <a:extLst>
                    <a:ext uri="{9D8B030D-6E8A-4147-A177-3AD203B41FA5}">
                      <a16:colId xmlns:a16="http://schemas.microsoft.com/office/drawing/2014/main" val="756132917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329909719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593500126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622743439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4190684786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688083727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3420939138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580302195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3092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885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55159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97E73251-090F-218B-F1FF-59778770B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856079"/>
              </p:ext>
            </p:extLst>
          </p:nvPr>
        </p:nvGraphicFramePr>
        <p:xfrm>
          <a:off x="91440" y="3291840"/>
          <a:ext cx="2493203" cy="345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537">
                  <a:extLst>
                    <a:ext uri="{9D8B030D-6E8A-4147-A177-3AD203B41FA5}">
                      <a16:colId xmlns:a16="http://schemas.microsoft.com/office/drawing/2014/main" val="65022930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3488573786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1011833975"/>
                    </a:ext>
                  </a:extLst>
                </a:gridCol>
              </a:tblGrid>
              <a:tr h="345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Btree</a:t>
                      </a:r>
                      <a:r>
                        <a:rPr lang="en-US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[][2]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8112365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5406823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5034737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7856201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556208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293642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768424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402767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182112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299565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81A4E06B-F481-B048-F9CA-2291794FF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383524"/>
              </p:ext>
            </p:extLst>
          </p:nvPr>
        </p:nvGraphicFramePr>
        <p:xfrm>
          <a:off x="3332875" y="1052537"/>
          <a:ext cx="383261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46">
                  <a:extLst>
                    <a:ext uri="{9D8B030D-6E8A-4147-A177-3AD203B41FA5}">
                      <a16:colId xmlns:a16="http://schemas.microsoft.com/office/drawing/2014/main" val="756132917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329909719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593500126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622743439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4190684786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688083727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3420939138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580302195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3092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885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551593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CC8E34AA-DDA6-5152-3B22-02BB9F27B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65533"/>
              </p:ext>
            </p:extLst>
          </p:nvPr>
        </p:nvGraphicFramePr>
        <p:xfrm>
          <a:off x="3332875" y="1052537"/>
          <a:ext cx="383261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46">
                  <a:extLst>
                    <a:ext uri="{9D8B030D-6E8A-4147-A177-3AD203B41FA5}">
                      <a16:colId xmlns:a16="http://schemas.microsoft.com/office/drawing/2014/main" val="756132917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329909719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593500126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622743439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4190684786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688083727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3420939138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580302195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3092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885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551593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37162155-E4CF-A793-8E5F-15A898ADF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878876"/>
              </p:ext>
            </p:extLst>
          </p:nvPr>
        </p:nvGraphicFramePr>
        <p:xfrm>
          <a:off x="91440" y="3291840"/>
          <a:ext cx="2493203" cy="345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537">
                  <a:extLst>
                    <a:ext uri="{9D8B030D-6E8A-4147-A177-3AD203B41FA5}">
                      <a16:colId xmlns:a16="http://schemas.microsoft.com/office/drawing/2014/main" val="65022930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3488573786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1011833975"/>
                    </a:ext>
                  </a:extLst>
                </a:gridCol>
              </a:tblGrid>
              <a:tr h="345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Btree</a:t>
                      </a:r>
                      <a:r>
                        <a:rPr lang="en-US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[][2]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8112365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5406823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5034737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7856201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556208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293642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768424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402767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182112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299565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026F9A7-B09D-09EC-168D-E670EB1DC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799400"/>
              </p:ext>
            </p:extLst>
          </p:nvPr>
        </p:nvGraphicFramePr>
        <p:xfrm>
          <a:off x="3332875" y="1052537"/>
          <a:ext cx="383261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46">
                  <a:extLst>
                    <a:ext uri="{9D8B030D-6E8A-4147-A177-3AD203B41FA5}">
                      <a16:colId xmlns:a16="http://schemas.microsoft.com/office/drawing/2014/main" val="756132917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329909719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593500126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622743439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4190684786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688083727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3420939138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580302195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3092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885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55159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3E489CB-91E3-E292-FFD5-C56CEE9E5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33795"/>
              </p:ext>
            </p:extLst>
          </p:nvPr>
        </p:nvGraphicFramePr>
        <p:xfrm>
          <a:off x="91440" y="3291840"/>
          <a:ext cx="2493203" cy="345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537">
                  <a:extLst>
                    <a:ext uri="{9D8B030D-6E8A-4147-A177-3AD203B41FA5}">
                      <a16:colId xmlns:a16="http://schemas.microsoft.com/office/drawing/2014/main" val="65022930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3488573786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1011833975"/>
                    </a:ext>
                  </a:extLst>
                </a:gridCol>
              </a:tblGrid>
              <a:tr h="345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Btree</a:t>
                      </a:r>
                      <a:r>
                        <a:rPr lang="en-US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[][2]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8112365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5406823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5034737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7856201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556208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293642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768424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402767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182112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299565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F365C35-A650-D704-FFA1-70B6A1E3A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792723"/>
              </p:ext>
            </p:extLst>
          </p:nvPr>
        </p:nvGraphicFramePr>
        <p:xfrm>
          <a:off x="3332875" y="1052537"/>
          <a:ext cx="383261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46">
                  <a:extLst>
                    <a:ext uri="{9D8B030D-6E8A-4147-A177-3AD203B41FA5}">
                      <a16:colId xmlns:a16="http://schemas.microsoft.com/office/drawing/2014/main" val="756132917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329909719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593500126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622743439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4190684786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688083727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3420939138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580302195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3092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885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551593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BAF1BEF-3B0A-4186-2165-3C41FB3FF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65066"/>
              </p:ext>
            </p:extLst>
          </p:nvPr>
        </p:nvGraphicFramePr>
        <p:xfrm>
          <a:off x="91440" y="3291840"/>
          <a:ext cx="2493203" cy="345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537">
                  <a:extLst>
                    <a:ext uri="{9D8B030D-6E8A-4147-A177-3AD203B41FA5}">
                      <a16:colId xmlns:a16="http://schemas.microsoft.com/office/drawing/2014/main" val="65022930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3488573786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1011833975"/>
                    </a:ext>
                  </a:extLst>
                </a:gridCol>
              </a:tblGrid>
              <a:tr h="345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Btree</a:t>
                      </a:r>
                      <a:r>
                        <a:rPr lang="en-US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[][2]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8112365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5406823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5034737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7856201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556208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293642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768424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402767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182112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299565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9FB29BC3-EC87-D806-80E5-54E41CBF6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392285"/>
              </p:ext>
            </p:extLst>
          </p:nvPr>
        </p:nvGraphicFramePr>
        <p:xfrm>
          <a:off x="91440" y="3291840"/>
          <a:ext cx="2493203" cy="345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537">
                  <a:extLst>
                    <a:ext uri="{9D8B030D-6E8A-4147-A177-3AD203B41FA5}">
                      <a16:colId xmlns:a16="http://schemas.microsoft.com/office/drawing/2014/main" val="65022930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3488573786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1011833975"/>
                    </a:ext>
                  </a:extLst>
                </a:gridCol>
              </a:tblGrid>
              <a:tr h="345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Btree</a:t>
                      </a:r>
                      <a:r>
                        <a:rPr lang="en-US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[][2]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8112365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5406823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5034737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7856201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556208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293642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768424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402767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182112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299565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4602EA7A-DF3D-1753-23D7-348D7EF33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537327"/>
              </p:ext>
            </p:extLst>
          </p:nvPr>
        </p:nvGraphicFramePr>
        <p:xfrm>
          <a:off x="91440" y="3291840"/>
          <a:ext cx="2493203" cy="345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537">
                  <a:extLst>
                    <a:ext uri="{9D8B030D-6E8A-4147-A177-3AD203B41FA5}">
                      <a16:colId xmlns:a16="http://schemas.microsoft.com/office/drawing/2014/main" val="65022930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3488573786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1011833975"/>
                    </a:ext>
                  </a:extLst>
                </a:gridCol>
              </a:tblGrid>
              <a:tr h="345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Btree</a:t>
                      </a:r>
                      <a:r>
                        <a:rPr lang="en-US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[][2]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8112365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5406823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5034737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7856201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556208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293642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768424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402767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182112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299565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8BAED60A-5110-A81D-7300-B48B1EF7F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33144"/>
              </p:ext>
            </p:extLst>
          </p:nvPr>
        </p:nvGraphicFramePr>
        <p:xfrm>
          <a:off x="3332875" y="1052537"/>
          <a:ext cx="383261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46">
                  <a:extLst>
                    <a:ext uri="{9D8B030D-6E8A-4147-A177-3AD203B41FA5}">
                      <a16:colId xmlns:a16="http://schemas.microsoft.com/office/drawing/2014/main" val="756132917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329909719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593500126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622743439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4190684786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688083727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3420939138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580302195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3092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885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551593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ED00DE99-782A-3A67-BCB5-A758B1BAD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092592"/>
              </p:ext>
            </p:extLst>
          </p:nvPr>
        </p:nvGraphicFramePr>
        <p:xfrm>
          <a:off x="91440" y="3291840"/>
          <a:ext cx="2493203" cy="345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537">
                  <a:extLst>
                    <a:ext uri="{9D8B030D-6E8A-4147-A177-3AD203B41FA5}">
                      <a16:colId xmlns:a16="http://schemas.microsoft.com/office/drawing/2014/main" val="65022930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3488573786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1011833975"/>
                    </a:ext>
                  </a:extLst>
                </a:gridCol>
              </a:tblGrid>
              <a:tr h="345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Btree</a:t>
                      </a:r>
                      <a:r>
                        <a:rPr lang="en-US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[][2]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8112365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5406823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5034737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7856201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556208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293642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768424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402767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182112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299565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F2B3E678-27A7-806B-38A5-4E3345F40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789553"/>
              </p:ext>
            </p:extLst>
          </p:nvPr>
        </p:nvGraphicFramePr>
        <p:xfrm>
          <a:off x="91440" y="3291840"/>
          <a:ext cx="2493203" cy="345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537">
                  <a:extLst>
                    <a:ext uri="{9D8B030D-6E8A-4147-A177-3AD203B41FA5}">
                      <a16:colId xmlns:a16="http://schemas.microsoft.com/office/drawing/2014/main" val="65022930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3488573786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1011833975"/>
                    </a:ext>
                  </a:extLst>
                </a:gridCol>
              </a:tblGrid>
              <a:tr h="345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Btree</a:t>
                      </a:r>
                      <a:r>
                        <a:rPr lang="en-US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[][2]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8112365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5406823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5034737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7856201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556208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293642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768424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402767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182112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299565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E7C2CA28-BE82-F72F-30E9-31873C727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389906"/>
              </p:ext>
            </p:extLst>
          </p:nvPr>
        </p:nvGraphicFramePr>
        <p:xfrm>
          <a:off x="3332875" y="1052537"/>
          <a:ext cx="383261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46">
                  <a:extLst>
                    <a:ext uri="{9D8B030D-6E8A-4147-A177-3AD203B41FA5}">
                      <a16:colId xmlns:a16="http://schemas.microsoft.com/office/drawing/2014/main" val="756132917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329909719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593500126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622743439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4190684786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688083727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3420939138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580302195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3092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885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551593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B2D66E42-BD08-1DFD-F1E2-A765E1AFB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601642"/>
              </p:ext>
            </p:extLst>
          </p:nvPr>
        </p:nvGraphicFramePr>
        <p:xfrm>
          <a:off x="3332875" y="1052537"/>
          <a:ext cx="383261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46">
                  <a:extLst>
                    <a:ext uri="{9D8B030D-6E8A-4147-A177-3AD203B41FA5}">
                      <a16:colId xmlns:a16="http://schemas.microsoft.com/office/drawing/2014/main" val="756132917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329909719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593500126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622743439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4190684786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688083727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3420939138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580302195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3092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885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551593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18ABDDCA-A818-2C8B-4998-AFC411666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48425"/>
              </p:ext>
            </p:extLst>
          </p:nvPr>
        </p:nvGraphicFramePr>
        <p:xfrm>
          <a:off x="91440" y="3291840"/>
          <a:ext cx="2493203" cy="345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537">
                  <a:extLst>
                    <a:ext uri="{9D8B030D-6E8A-4147-A177-3AD203B41FA5}">
                      <a16:colId xmlns:a16="http://schemas.microsoft.com/office/drawing/2014/main" val="65022930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3488573786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1011833975"/>
                    </a:ext>
                  </a:extLst>
                </a:gridCol>
              </a:tblGrid>
              <a:tr h="345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Btree</a:t>
                      </a:r>
                      <a:r>
                        <a:rPr lang="en-US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[][2]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8112365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5406823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5034737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7856201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556208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293642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768424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402767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182112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299565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13D985C6-3AAD-4795-7A49-2973809CB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703197"/>
              </p:ext>
            </p:extLst>
          </p:nvPr>
        </p:nvGraphicFramePr>
        <p:xfrm>
          <a:off x="3332875" y="1052537"/>
          <a:ext cx="383261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46">
                  <a:extLst>
                    <a:ext uri="{9D8B030D-6E8A-4147-A177-3AD203B41FA5}">
                      <a16:colId xmlns:a16="http://schemas.microsoft.com/office/drawing/2014/main" val="756132917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329909719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593500126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622743439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4190684786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688083727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3420939138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580302195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3092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885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551593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29A83E93-0CF8-AB13-7AEB-0AF8AA134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432825"/>
              </p:ext>
            </p:extLst>
          </p:nvPr>
        </p:nvGraphicFramePr>
        <p:xfrm>
          <a:off x="91440" y="3291840"/>
          <a:ext cx="2493203" cy="345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537">
                  <a:extLst>
                    <a:ext uri="{9D8B030D-6E8A-4147-A177-3AD203B41FA5}">
                      <a16:colId xmlns:a16="http://schemas.microsoft.com/office/drawing/2014/main" val="65022930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3488573786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1011833975"/>
                    </a:ext>
                  </a:extLst>
                </a:gridCol>
              </a:tblGrid>
              <a:tr h="345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Btree</a:t>
                      </a:r>
                      <a:r>
                        <a:rPr lang="en-US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[][2]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8112365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5406823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5034737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7856201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556208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293642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768424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402767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182112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299565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4FA0F380-D8D9-652E-9D13-5D5CE8F81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223722"/>
              </p:ext>
            </p:extLst>
          </p:nvPr>
        </p:nvGraphicFramePr>
        <p:xfrm>
          <a:off x="91440" y="3291840"/>
          <a:ext cx="2493203" cy="345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537">
                  <a:extLst>
                    <a:ext uri="{9D8B030D-6E8A-4147-A177-3AD203B41FA5}">
                      <a16:colId xmlns:a16="http://schemas.microsoft.com/office/drawing/2014/main" val="65022930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3488573786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1011833975"/>
                    </a:ext>
                  </a:extLst>
                </a:gridCol>
              </a:tblGrid>
              <a:tr h="345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Btree</a:t>
                      </a:r>
                      <a:r>
                        <a:rPr lang="en-US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[][2]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8112365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5406823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5034737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7856201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556208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293642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768424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402767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182112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299565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B6081A61-0EB0-4EBF-6836-7D6FEC3E3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574702"/>
              </p:ext>
            </p:extLst>
          </p:nvPr>
        </p:nvGraphicFramePr>
        <p:xfrm>
          <a:off x="3332875" y="1052537"/>
          <a:ext cx="383261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46">
                  <a:extLst>
                    <a:ext uri="{9D8B030D-6E8A-4147-A177-3AD203B41FA5}">
                      <a16:colId xmlns:a16="http://schemas.microsoft.com/office/drawing/2014/main" val="756132917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329909719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593500126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622743439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4190684786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688083727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3420939138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580302195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3092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885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551593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49DD504A-00E0-0FC9-8703-4AD7B2728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331880"/>
              </p:ext>
            </p:extLst>
          </p:nvPr>
        </p:nvGraphicFramePr>
        <p:xfrm>
          <a:off x="91440" y="3291840"/>
          <a:ext cx="2493203" cy="345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537">
                  <a:extLst>
                    <a:ext uri="{9D8B030D-6E8A-4147-A177-3AD203B41FA5}">
                      <a16:colId xmlns:a16="http://schemas.microsoft.com/office/drawing/2014/main" val="65022930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3488573786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1011833975"/>
                    </a:ext>
                  </a:extLst>
                </a:gridCol>
              </a:tblGrid>
              <a:tr h="345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Btree</a:t>
                      </a:r>
                      <a:r>
                        <a:rPr lang="en-US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[][2]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8112365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5406823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5034737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7856201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556208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293642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768424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402767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182112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299565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204FE6A8-3E73-203E-D728-36437472C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738857"/>
              </p:ext>
            </p:extLst>
          </p:nvPr>
        </p:nvGraphicFramePr>
        <p:xfrm>
          <a:off x="3332875" y="1052537"/>
          <a:ext cx="383261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46">
                  <a:extLst>
                    <a:ext uri="{9D8B030D-6E8A-4147-A177-3AD203B41FA5}">
                      <a16:colId xmlns:a16="http://schemas.microsoft.com/office/drawing/2014/main" val="756132917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329909719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593500126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622743439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4190684786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688083727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3420939138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580302195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3092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885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551593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01F7CD9F-9601-102D-8F54-42A9B151E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705069"/>
              </p:ext>
            </p:extLst>
          </p:nvPr>
        </p:nvGraphicFramePr>
        <p:xfrm>
          <a:off x="91440" y="3291840"/>
          <a:ext cx="2493203" cy="345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537">
                  <a:extLst>
                    <a:ext uri="{9D8B030D-6E8A-4147-A177-3AD203B41FA5}">
                      <a16:colId xmlns:a16="http://schemas.microsoft.com/office/drawing/2014/main" val="65022930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3488573786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1011833975"/>
                    </a:ext>
                  </a:extLst>
                </a:gridCol>
              </a:tblGrid>
              <a:tr h="345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Btree</a:t>
                      </a:r>
                      <a:r>
                        <a:rPr lang="en-US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[][2]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8112365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5406823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5034737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7856201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556208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293642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768424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402767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182112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299565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468F133-331E-80DD-D785-7DB1F45F7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500867"/>
              </p:ext>
            </p:extLst>
          </p:nvPr>
        </p:nvGraphicFramePr>
        <p:xfrm>
          <a:off x="3337560" y="1051560"/>
          <a:ext cx="383261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46">
                  <a:extLst>
                    <a:ext uri="{9D8B030D-6E8A-4147-A177-3AD203B41FA5}">
                      <a16:colId xmlns:a16="http://schemas.microsoft.com/office/drawing/2014/main" val="756132917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329909719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593500126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622743439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4190684786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688083727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3420939138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2580302195"/>
                    </a:ext>
                  </a:extLst>
                </a:gridCol>
                <a:gridCol w="425846">
                  <a:extLst>
                    <a:ext uri="{9D8B030D-6E8A-4147-A177-3AD203B41FA5}">
                      <a16:colId xmlns:a16="http://schemas.microsoft.com/office/drawing/2014/main" val="3092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885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551593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EB27062B-9FBF-2EA8-D1FA-B510D743E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242591"/>
              </p:ext>
            </p:extLst>
          </p:nvPr>
        </p:nvGraphicFramePr>
        <p:xfrm>
          <a:off x="91440" y="3291840"/>
          <a:ext cx="2493203" cy="345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537">
                  <a:extLst>
                    <a:ext uri="{9D8B030D-6E8A-4147-A177-3AD203B41FA5}">
                      <a16:colId xmlns:a16="http://schemas.microsoft.com/office/drawing/2014/main" val="65022930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3488573786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1011833975"/>
                    </a:ext>
                  </a:extLst>
                </a:gridCol>
              </a:tblGrid>
              <a:tr h="345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Btree</a:t>
                      </a:r>
                      <a:r>
                        <a:rPr lang="en-US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[][2]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8112365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5406823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5034737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7856201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556208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293642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768424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402767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182112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299565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B486703F-48C0-39B0-80C5-513292728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687769"/>
              </p:ext>
            </p:extLst>
          </p:nvPr>
        </p:nvGraphicFramePr>
        <p:xfrm>
          <a:off x="91440" y="3291840"/>
          <a:ext cx="2493203" cy="345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537">
                  <a:extLst>
                    <a:ext uri="{9D8B030D-6E8A-4147-A177-3AD203B41FA5}">
                      <a16:colId xmlns:a16="http://schemas.microsoft.com/office/drawing/2014/main" val="65022930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3488573786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1011833975"/>
                    </a:ext>
                  </a:extLst>
                </a:gridCol>
              </a:tblGrid>
              <a:tr h="345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Btree</a:t>
                      </a:r>
                      <a:r>
                        <a:rPr lang="en-US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[][2]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8112365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5406823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5034737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7856201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556208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293642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768424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402767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182112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299565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B3993DF2-15FA-801F-BAA3-BCD08A6A7D1B}"/>
              </a:ext>
            </a:extLst>
          </p:cNvPr>
          <p:cNvSpPr txBox="1"/>
          <p:nvPr/>
        </p:nvSpPr>
        <p:spPr>
          <a:xfrm>
            <a:off x="-27283" y="726003"/>
            <a:ext cx="176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Root Index</a:t>
            </a:r>
            <a:r>
              <a:rPr lang="en-US" b="1" dirty="0"/>
              <a:t>: 7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53749D6-5E4B-2906-9055-9C97FFB14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90747"/>
              </p:ext>
            </p:extLst>
          </p:nvPr>
        </p:nvGraphicFramePr>
        <p:xfrm>
          <a:off x="91440" y="3291840"/>
          <a:ext cx="2493203" cy="345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537">
                  <a:extLst>
                    <a:ext uri="{9D8B030D-6E8A-4147-A177-3AD203B41FA5}">
                      <a16:colId xmlns:a16="http://schemas.microsoft.com/office/drawing/2014/main" val="65022930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3488573786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1011833975"/>
                    </a:ext>
                  </a:extLst>
                </a:gridCol>
              </a:tblGrid>
              <a:tr h="345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Btree</a:t>
                      </a:r>
                      <a:r>
                        <a:rPr lang="en-US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[][2]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8112365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5406823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5034737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7856201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556208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293642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768424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402767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182112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299565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C3BB9E3-BE0E-8E50-1236-04ADD256C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258054"/>
              </p:ext>
            </p:extLst>
          </p:nvPr>
        </p:nvGraphicFramePr>
        <p:xfrm>
          <a:off x="91440" y="3291840"/>
          <a:ext cx="2493203" cy="345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9537">
                  <a:extLst>
                    <a:ext uri="{9D8B030D-6E8A-4147-A177-3AD203B41FA5}">
                      <a16:colId xmlns:a16="http://schemas.microsoft.com/office/drawing/2014/main" val="65022930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3488573786"/>
                    </a:ext>
                  </a:extLst>
                </a:gridCol>
                <a:gridCol w="556833">
                  <a:extLst>
                    <a:ext uri="{9D8B030D-6E8A-4147-A177-3AD203B41FA5}">
                      <a16:colId xmlns:a16="http://schemas.microsoft.com/office/drawing/2014/main" val="1011833975"/>
                    </a:ext>
                  </a:extLst>
                </a:gridCol>
              </a:tblGrid>
              <a:tr h="345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Btree</a:t>
                      </a:r>
                      <a:r>
                        <a:rPr lang="en-US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[][2]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8112365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5406823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5034737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7856201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556208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293642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768424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4027674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1821126"/>
                  </a:ext>
                </a:extLst>
              </a:tr>
              <a:tr h="345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299565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301F1C56-86CF-61E4-6C9B-5CC5842499E2}"/>
              </a:ext>
            </a:extLst>
          </p:cNvPr>
          <p:cNvSpPr txBox="1"/>
          <p:nvPr/>
        </p:nvSpPr>
        <p:spPr>
          <a:xfrm>
            <a:off x="2725737" y="4497296"/>
            <a:ext cx="1776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</a:rPr>
              <a:t>NO CHILD 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Put -1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CC687C-AF61-3F57-F0C0-CFEF51543ACD}"/>
              </a:ext>
            </a:extLst>
          </p:cNvPr>
          <p:cNvSpPr txBox="1"/>
          <p:nvPr/>
        </p:nvSpPr>
        <p:spPr>
          <a:xfrm>
            <a:off x="2643633" y="5174758"/>
            <a:ext cx="1928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</a:rPr>
              <a:t>TWO CHILDREN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Get Index</a:t>
            </a:r>
          </a:p>
        </p:txBody>
      </p:sp>
    </p:spTree>
    <p:extLst>
      <p:ext uri="{BB962C8B-B14F-4D97-AF65-F5344CB8AC3E}">
        <p14:creationId xmlns:p14="http://schemas.microsoft.com/office/powerpoint/2010/main" val="31313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7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3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1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1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7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8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3" grpId="2" animBg="1"/>
      <p:bldP spid="3" grpId="3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68" grpId="0"/>
      <p:bldP spid="69" grpId="0"/>
      <p:bldP spid="69" grpId="1"/>
      <p:bldP spid="69" grpId="2"/>
      <p:bldP spid="69" grpId="3"/>
      <p:bldP spid="69" grpId="4"/>
      <p:bldP spid="69" grpId="5"/>
      <p:bldP spid="69" grpId="6"/>
      <p:bldP spid="69" grpId="7"/>
      <p:bldP spid="69" grpId="8"/>
      <p:bldP spid="69" grpId="9"/>
      <p:bldP spid="70" grpId="0"/>
      <p:bldP spid="70" grpId="1"/>
      <p:bldP spid="70" grpId="2"/>
      <p:bldP spid="70" grpId="3"/>
      <p:bldP spid="70" grpId="4"/>
      <p:bldP spid="70" grpId="5"/>
      <p:bldP spid="70" grpId="6"/>
      <p:bldP spid="70" grpId="7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94E11-3B17-4DCB-7020-FD7538CA0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7640C11-145B-BE5C-F9C7-4B8C33D8C98A}"/>
              </a:ext>
            </a:extLst>
          </p:cNvPr>
          <p:cNvSpPr/>
          <p:nvPr/>
        </p:nvSpPr>
        <p:spPr>
          <a:xfrm>
            <a:off x="1717952" y="1496112"/>
            <a:ext cx="607634" cy="5663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/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7CC474C-FB6C-A8B6-F101-6C340EEDA1A1}"/>
              </a:ext>
            </a:extLst>
          </p:cNvPr>
          <p:cNvSpPr/>
          <p:nvPr/>
        </p:nvSpPr>
        <p:spPr>
          <a:xfrm>
            <a:off x="758800" y="2244713"/>
            <a:ext cx="607634" cy="5663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85DDFC-4FF8-0AB1-0FEA-FF9D772901ED}"/>
              </a:ext>
            </a:extLst>
          </p:cNvPr>
          <p:cNvSpPr/>
          <p:nvPr/>
        </p:nvSpPr>
        <p:spPr>
          <a:xfrm>
            <a:off x="2537212" y="2244713"/>
            <a:ext cx="607634" cy="5663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*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4772D5-DC24-7AC6-15A4-3B7D8C54EFBE}"/>
              </a:ext>
            </a:extLst>
          </p:cNvPr>
          <p:cNvSpPr/>
          <p:nvPr/>
        </p:nvSpPr>
        <p:spPr>
          <a:xfrm>
            <a:off x="250865" y="3105188"/>
            <a:ext cx="607634" cy="566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3E6B85-732F-BEF0-8A4B-56942BBF3A95}"/>
              </a:ext>
            </a:extLst>
          </p:cNvPr>
          <p:cNvSpPr/>
          <p:nvPr/>
        </p:nvSpPr>
        <p:spPr>
          <a:xfrm>
            <a:off x="1198493" y="3105188"/>
            <a:ext cx="607634" cy="566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2D777E-9B15-0AC1-CE92-E9E17D8E6D5C}"/>
              </a:ext>
            </a:extLst>
          </p:cNvPr>
          <p:cNvSpPr/>
          <p:nvPr/>
        </p:nvSpPr>
        <p:spPr>
          <a:xfrm>
            <a:off x="2124013" y="3100455"/>
            <a:ext cx="607634" cy="566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FD9EEE-F4A6-0834-1448-E25870DD2155}"/>
              </a:ext>
            </a:extLst>
          </p:cNvPr>
          <p:cNvSpPr/>
          <p:nvPr/>
        </p:nvSpPr>
        <p:spPr>
          <a:xfrm>
            <a:off x="3006960" y="3100455"/>
            <a:ext cx="607634" cy="5663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-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72C8ED-33F9-FDAD-1A84-4C0B6F389ED1}"/>
              </a:ext>
            </a:extLst>
          </p:cNvPr>
          <p:cNvSpPr/>
          <p:nvPr/>
        </p:nvSpPr>
        <p:spPr>
          <a:xfrm>
            <a:off x="3486028" y="3996407"/>
            <a:ext cx="607634" cy="566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7C6EE9-33A7-8CBC-A054-249A7A16783E}"/>
              </a:ext>
            </a:extLst>
          </p:cNvPr>
          <p:cNvSpPr/>
          <p:nvPr/>
        </p:nvSpPr>
        <p:spPr>
          <a:xfrm>
            <a:off x="2626198" y="3992469"/>
            <a:ext cx="607634" cy="566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22CFEF-63B3-46D2-B7D7-D4F1228820BF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1277448" y="1979512"/>
            <a:ext cx="529490" cy="3481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553A18-C55B-3CDC-EA69-CFF0D88F5C13}"/>
              </a:ext>
            </a:extLst>
          </p:cNvPr>
          <p:cNvCxnSpPr>
            <a:cxnSpLocks/>
            <a:stCxn id="5" idx="0"/>
            <a:endCxn id="3" idx="3"/>
          </p:cNvCxnSpPr>
          <p:nvPr/>
        </p:nvCxnSpPr>
        <p:spPr>
          <a:xfrm flipV="1">
            <a:off x="554682" y="2728113"/>
            <a:ext cx="293104" cy="37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61A13A-2369-B311-EDC8-A485FC645FCA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1277448" y="2728113"/>
            <a:ext cx="224862" cy="37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EF43BB-60E6-CB88-29C4-EB0EED71CB09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2236600" y="1979512"/>
            <a:ext cx="604429" cy="265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005DAF-5738-167B-73D2-85D84DB3FCF8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3055860" y="2728113"/>
            <a:ext cx="254917" cy="372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EF85CD-3B1F-2415-C762-B4CA1B8B96E3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27830" y="2728113"/>
            <a:ext cx="198368" cy="372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9235F2-FE81-1D10-4EF3-8AAD9697F8B7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2930015" y="3583855"/>
            <a:ext cx="165931" cy="4086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AE0FBF-E6A0-D8E5-3414-5B146BC90692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3525608" y="3583855"/>
            <a:ext cx="264237" cy="4125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34A487C-8BE6-1E7A-FD56-84F2F8BF373C}"/>
              </a:ext>
            </a:extLst>
          </p:cNvPr>
          <p:cNvSpPr txBox="1"/>
          <p:nvPr/>
        </p:nvSpPr>
        <p:spPr>
          <a:xfrm>
            <a:off x="256032" y="630936"/>
            <a:ext cx="267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Prefix Expression: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3971C9-7DB0-C331-DFB3-8C89F1358F8C}"/>
              </a:ext>
            </a:extLst>
          </p:cNvPr>
          <p:cNvSpPr txBox="1"/>
          <p:nvPr/>
        </p:nvSpPr>
        <p:spPr>
          <a:xfrm>
            <a:off x="246543" y="1097280"/>
            <a:ext cx="37165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/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84B937-183F-0074-C52C-4572C30FBCDD}"/>
              </a:ext>
            </a:extLst>
          </p:cNvPr>
          <p:cNvSpPr txBox="1"/>
          <p:nvPr/>
        </p:nvSpPr>
        <p:spPr>
          <a:xfrm>
            <a:off x="612303" y="1097280"/>
            <a:ext cx="37165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2F7C30-18C4-C700-4377-22C7E077AB8D}"/>
              </a:ext>
            </a:extLst>
          </p:cNvPr>
          <p:cNvSpPr txBox="1"/>
          <p:nvPr/>
        </p:nvSpPr>
        <p:spPr>
          <a:xfrm>
            <a:off x="978063" y="1097280"/>
            <a:ext cx="37165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2DD493-D778-D980-9699-BC3EBC2BDD0E}"/>
              </a:ext>
            </a:extLst>
          </p:cNvPr>
          <p:cNvSpPr txBox="1"/>
          <p:nvPr/>
        </p:nvSpPr>
        <p:spPr>
          <a:xfrm>
            <a:off x="1343823" y="1097280"/>
            <a:ext cx="37165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940465-2915-1E86-2624-B0B5738C0A74}"/>
              </a:ext>
            </a:extLst>
          </p:cNvPr>
          <p:cNvSpPr txBox="1"/>
          <p:nvPr/>
        </p:nvSpPr>
        <p:spPr>
          <a:xfrm>
            <a:off x="1709583" y="1097280"/>
            <a:ext cx="37165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A0EFBC-7037-E9F5-CB6F-7D4945300543}"/>
              </a:ext>
            </a:extLst>
          </p:cNvPr>
          <p:cNvSpPr txBox="1"/>
          <p:nvPr/>
        </p:nvSpPr>
        <p:spPr>
          <a:xfrm>
            <a:off x="2075343" y="1097280"/>
            <a:ext cx="37165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3E3301-2D30-401D-75E1-54733E09491E}"/>
              </a:ext>
            </a:extLst>
          </p:cNvPr>
          <p:cNvSpPr txBox="1"/>
          <p:nvPr/>
        </p:nvSpPr>
        <p:spPr>
          <a:xfrm>
            <a:off x="2441103" y="1097280"/>
            <a:ext cx="37165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E66C141-EB86-7455-4375-EE6FE32F0C61}"/>
              </a:ext>
            </a:extLst>
          </p:cNvPr>
          <p:cNvSpPr txBox="1"/>
          <p:nvPr/>
        </p:nvSpPr>
        <p:spPr>
          <a:xfrm>
            <a:off x="2806863" y="1097280"/>
            <a:ext cx="37165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EE7875-2B9F-2577-FEAB-94060E407B13}"/>
              </a:ext>
            </a:extLst>
          </p:cNvPr>
          <p:cNvSpPr txBox="1"/>
          <p:nvPr/>
        </p:nvSpPr>
        <p:spPr>
          <a:xfrm>
            <a:off x="3172623" y="1097280"/>
            <a:ext cx="37165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A8D029-DFE3-3AD2-ECEE-9885868F0856}"/>
              </a:ext>
            </a:extLst>
          </p:cNvPr>
          <p:cNvSpPr txBox="1"/>
          <p:nvPr/>
        </p:nvSpPr>
        <p:spPr>
          <a:xfrm>
            <a:off x="4081622" y="1391288"/>
            <a:ext cx="5015184" cy="535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/*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Nodes[P] contains the node data and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Btree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[P][0 or 1] contains the left or right child index (-1 for no child) for Nodes[P]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*/</a:t>
            </a:r>
          </a:p>
          <a:p>
            <a:pPr>
              <a:spcAft>
                <a:spcPts val="200"/>
              </a:spcAft>
            </a:pPr>
            <a:endParaRPr lang="en-US" sz="16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algn="just">
              <a:spcAft>
                <a:spcPts val="200"/>
              </a:spcAft>
            </a:pPr>
            <a:r>
              <a:rPr lang="en-US" sz="1600" b="1" dirty="0">
                <a:latin typeface="Consolas" panose="020B0609020204030204" pitchFamily="49" charset="0"/>
              </a:rPr>
              <a:t>PREORDER(P, </a:t>
            </a:r>
            <a:r>
              <a:rPr lang="en-US" sz="1600" b="1" dirty="0" err="1">
                <a:latin typeface="Consolas" panose="020B0609020204030204" pitchFamily="49" charset="0"/>
              </a:rPr>
              <a:t>Btree</a:t>
            </a:r>
            <a:r>
              <a:rPr lang="en-US" sz="1600" b="1" dirty="0">
                <a:latin typeface="Consolas" panose="020B0609020204030204" pitchFamily="49" charset="0"/>
              </a:rPr>
              <a:t>[][2], Nodes[]) 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(P &lt; 0)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//not a node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L = </a:t>
            </a:r>
            <a:r>
              <a:rPr lang="en-US" sz="1600" dirty="0" err="1">
                <a:latin typeface="Consolas" panose="020B0609020204030204" pitchFamily="49" charset="0"/>
              </a:rPr>
              <a:t>Btree</a:t>
            </a:r>
            <a:r>
              <a:rPr lang="en-US" sz="1600" dirty="0">
                <a:latin typeface="Consolas" panose="020B0609020204030204" pitchFamily="49" charset="0"/>
              </a:rPr>
              <a:t>[P][0], R = </a:t>
            </a:r>
            <a:r>
              <a:rPr lang="en-US" sz="1600" dirty="0" err="1">
                <a:latin typeface="Consolas" panose="020B0609020204030204" pitchFamily="49" charset="0"/>
              </a:rPr>
              <a:t>Btree</a:t>
            </a:r>
            <a:r>
              <a:rPr lang="en-US" sz="1600" dirty="0">
                <a:latin typeface="Consolas" panose="020B0609020204030204" pitchFamily="49" charset="0"/>
              </a:rPr>
              <a:t>[P][1];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//left-right child index of P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Nodes[P];      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//Parent</a:t>
            </a:r>
          </a:p>
          <a:p>
            <a:pPr marL="342900" indent="-342900" algn="just">
              <a:spcAft>
                <a:spcPts val="200"/>
              </a:spcAft>
              <a:buAutoNum type="arabicPeriod"/>
            </a:pPr>
            <a:r>
              <a:rPr lang="en-US" sz="1600" b="1" dirty="0">
                <a:latin typeface="Consolas" panose="020B0609020204030204" pitchFamily="49" charset="0"/>
              </a:rPr>
              <a:t>PREORDER</a:t>
            </a:r>
            <a:r>
              <a:rPr lang="en-US" sz="1600" dirty="0">
                <a:latin typeface="Consolas" panose="020B0609020204030204" pitchFamily="49" charset="0"/>
              </a:rPr>
              <a:t>(L, </a:t>
            </a:r>
            <a:r>
              <a:rPr lang="en-US" sz="1600" dirty="0" err="1">
                <a:latin typeface="Consolas" panose="020B0609020204030204" pitchFamily="49" charset="0"/>
              </a:rPr>
              <a:t>Btree</a:t>
            </a:r>
            <a:r>
              <a:rPr lang="en-US" sz="1600" dirty="0">
                <a:latin typeface="Consolas" panose="020B0609020204030204" pitchFamily="49" charset="0"/>
              </a:rPr>
              <a:t>, Nodes);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//Go Left</a:t>
            </a:r>
          </a:p>
          <a:p>
            <a:pPr marL="342900" indent="-342900" algn="just">
              <a:spcAft>
                <a:spcPts val="200"/>
              </a:spcAft>
              <a:buAutoNum type="arabicPeriod"/>
            </a:pPr>
            <a:r>
              <a:rPr lang="en-US" sz="1600" b="1" dirty="0">
                <a:latin typeface="Consolas" panose="020B0609020204030204" pitchFamily="49" charset="0"/>
              </a:rPr>
              <a:t>PREORDER</a:t>
            </a:r>
            <a:r>
              <a:rPr lang="en-US" sz="1600" dirty="0">
                <a:latin typeface="Consolas" panose="020B0609020204030204" pitchFamily="49" charset="0"/>
              </a:rPr>
              <a:t>(R, </a:t>
            </a:r>
            <a:r>
              <a:rPr lang="en-US" sz="1600" dirty="0" err="1">
                <a:latin typeface="Consolas" panose="020B0609020204030204" pitchFamily="49" charset="0"/>
              </a:rPr>
              <a:t>Btree</a:t>
            </a:r>
            <a:r>
              <a:rPr lang="en-US" sz="1600" dirty="0">
                <a:latin typeface="Consolas" panose="020B0609020204030204" pitchFamily="49" charset="0"/>
              </a:rPr>
              <a:t>, Nodes);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//Go Right</a:t>
            </a:r>
          </a:p>
          <a:p>
            <a:pPr algn="just">
              <a:spcAft>
                <a:spcPts val="200"/>
              </a:spcAft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spcAft>
                <a:spcPts val="200"/>
              </a:spcAft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/*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MAKE_TREE fills up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Btree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[P][0 or 1] with left or right child index (-1 for no child) for Nodes[P] and PREORDER called by Root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*/</a:t>
            </a:r>
          </a:p>
          <a:p>
            <a:pPr algn="just">
              <a:spcAft>
                <a:spcPts val="200"/>
              </a:spcAft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spcAft>
                <a:spcPts val="200"/>
              </a:spcAft>
            </a:pPr>
            <a:r>
              <a:rPr lang="en-US" sz="1600" b="1" dirty="0">
                <a:latin typeface="Consolas" panose="020B0609020204030204" pitchFamily="49" charset="0"/>
              </a:rPr>
              <a:t>TRAVERSE_PREORDER(</a:t>
            </a:r>
            <a:r>
              <a:rPr lang="en-US" sz="1600" b="1" dirty="0" err="1">
                <a:latin typeface="Consolas" panose="020B0609020204030204" pitchFamily="49" charset="0"/>
              </a:rPr>
              <a:t>Btree</a:t>
            </a:r>
            <a:r>
              <a:rPr lang="en-US" sz="1600" b="1" dirty="0">
                <a:latin typeface="Consolas" panose="020B0609020204030204" pitchFamily="49" charset="0"/>
              </a:rPr>
              <a:t>[][2], Nodes[], n) 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Root = </a:t>
            </a:r>
            <a:r>
              <a:rPr lang="en-US" sz="1600" b="1" dirty="0">
                <a:latin typeface="Consolas" panose="020B0609020204030204" pitchFamily="49" charset="0"/>
              </a:rPr>
              <a:t>MAKE_TREE</a:t>
            </a:r>
            <a:r>
              <a:rPr lang="en-US" sz="1600" dirty="0">
                <a:latin typeface="Consolas" panose="020B0609020204030204" pitchFamily="49" charset="0"/>
              </a:rPr>
              <a:t>(Nodes, </a:t>
            </a:r>
            <a:r>
              <a:rPr lang="en-US" sz="1600" dirty="0" err="1">
                <a:latin typeface="Consolas" panose="020B0609020204030204" pitchFamily="49" charset="0"/>
              </a:rPr>
              <a:t>Btree</a:t>
            </a:r>
            <a:r>
              <a:rPr lang="en-US" sz="1600" dirty="0">
                <a:latin typeface="Consolas" panose="020B0609020204030204" pitchFamily="49" charset="0"/>
              </a:rPr>
              <a:t>, n);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AutoNum type="arabicPeriod"/>
            </a:pPr>
            <a:r>
              <a:rPr lang="en-US" sz="1600" b="1" dirty="0">
                <a:latin typeface="Consolas" panose="020B0609020204030204" pitchFamily="49" charset="0"/>
              </a:rPr>
              <a:t>PREORDER</a:t>
            </a:r>
            <a:r>
              <a:rPr lang="en-US" sz="1600" dirty="0">
                <a:latin typeface="Consolas" panose="020B0609020204030204" pitchFamily="49" charset="0"/>
              </a:rPr>
              <a:t>(Root, </a:t>
            </a:r>
            <a:r>
              <a:rPr lang="en-US" sz="1600" dirty="0" err="1">
                <a:latin typeface="Consolas" panose="020B0609020204030204" pitchFamily="49" charset="0"/>
              </a:rPr>
              <a:t>Btree</a:t>
            </a:r>
            <a:r>
              <a:rPr lang="en-US" sz="1600" dirty="0">
                <a:latin typeface="Consolas" panose="020B0609020204030204" pitchFamily="49" charset="0"/>
              </a:rPr>
              <a:t>, Nodes);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85D5CB-3987-FE66-5B23-037094F79A6E}"/>
              </a:ext>
            </a:extLst>
          </p:cNvPr>
          <p:cNvSpPr txBox="1"/>
          <p:nvPr/>
        </p:nvSpPr>
        <p:spPr>
          <a:xfrm>
            <a:off x="262763" y="22543"/>
            <a:ext cx="268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Preorder Traversal: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4DADD4-9306-BA8A-5C3B-6D160915D052}"/>
              </a:ext>
            </a:extLst>
          </p:cNvPr>
          <p:cNvSpPr txBox="1"/>
          <p:nvPr/>
        </p:nvSpPr>
        <p:spPr>
          <a:xfrm>
            <a:off x="-19387" y="3630132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Parent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B4AE48-500F-F2B0-AC58-724B36F8A124}"/>
              </a:ext>
            </a:extLst>
          </p:cNvPr>
          <p:cNvSpPr txBox="1"/>
          <p:nvPr/>
        </p:nvSpPr>
        <p:spPr>
          <a:xfrm>
            <a:off x="166850" y="3887886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Left Child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2776CF-31FF-0EF9-CB24-B0EA335A820D}"/>
              </a:ext>
            </a:extLst>
          </p:cNvPr>
          <p:cNvSpPr txBox="1"/>
          <p:nvPr/>
        </p:nvSpPr>
        <p:spPr>
          <a:xfrm>
            <a:off x="113317" y="4736370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Right Child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9CF2F9-B752-633B-1571-5CE1CD5BB80C}"/>
              </a:ext>
            </a:extLst>
          </p:cNvPr>
          <p:cNvSpPr txBox="1"/>
          <p:nvPr/>
        </p:nvSpPr>
        <p:spPr>
          <a:xfrm>
            <a:off x="310952" y="5076568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Left Child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BA06CE-664E-BF53-8B57-88DB2CB97E85}"/>
              </a:ext>
            </a:extLst>
          </p:cNvPr>
          <p:cNvSpPr txBox="1"/>
          <p:nvPr/>
        </p:nvSpPr>
        <p:spPr>
          <a:xfrm>
            <a:off x="308483" y="5366277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Right Child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DD2520-F600-E617-B2BC-1B2FDC434179}"/>
              </a:ext>
            </a:extLst>
          </p:cNvPr>
          <p:cNvSpPr txBox="1"/>
          <p:nvPr/>
        </p:nvSpPr>
        <p:spPr>
          <a:xfrm>
            <a:off x="1516995" y="3870513"/>
            <a:ext cx="118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-Parent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EF275B-1D47-4707-9077-1EFB0DB17629}"/>
              </a:ext>
            </a:extLst>
          </p:cNvPr>
          <p:cNvSpPr txBox="1"/>
          <p:nvPr/>
        </p:nvSpPr>
        <p:spPr>
          <a:xfrm>
            <a:off x="343165" y="4178250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Left Child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8D78EE-0606-1D8B-7588-A6DE0F93CDF8}"/>
              </a:ext>
            </a:extLst>
          </p:cNvPr>
          <p:cNvSpPr txBox="1"/>
          <p:nvPr/>
        </p:nvSpPr>
        <p:spPr>
          <a:xfrm>
            <a:off x="329900" y="4450755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Right Child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B5AC89-F460-EAEE-F3F2-075AD62AD086}"/>
              </a:ext>
            </a:extLst>
          </p:cNvPr>
          <p:cNvSpPr txBox="1"/>
          <p:nvPr/>
        </p:nvSpPr>
        <p:spPr>
          <a:xfrm>
            <a:off x="488414" y="5598041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Left Child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262C4F-0793-AB69-3426-86EE65F50B99}"/>
              </a:ext>
            </a:extLst>
          </p:cNvPr>
          <p:cNvSpPr txBox="1"/>
          <p:nvPr/>
        </p:nvSpPr>
        <p:spPr>
          <a:xfrm>
            <a:off x="482024" y="5861008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Right Child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9F2D5B-283C-E90F-7038-750F9C03CA0D}"/>
              </a:ext>
            </a:extLst>
          </p:cNvPr>
          <p:cNvSpPr txBox="1"/>
          <p:nvPr/>
        </p:nvSpPr>
        <p:spPr>
          <a:xfrm>
            <a:off x="1631722" y="4171255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-Parent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580847-8202-C6D7-5588-8561EA39858D}"/>
              </a:ext>
            </a:extLst>
          </p:cNvPr>
          <p:cNvSpPr txBox="1"/>
          <p:nvPr/>
        </p:nvSpPr>
        <p:spPr>
          <a:xfrm>
            <a:off x="1759716" y="4441664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-Parent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EA88E9-C08F-BEEB-EBBE-0F917B6061CF}"/>
              </a:ext>
            </a:extLst>
          </p:cNvPr>
          <p:cNvSpPr txBox="1"/>
          <p:nvPr/>
        </p:nvSpPr>
        <p:spPr>
          <a:xfrm>
            <a:off x="1524244" y="4736370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-Parent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CB998C-8150-6B8A-4F75-C2C297F0DBD9}"/>
              </a:ext>
            </a:extLst>
          </p:cNvPr>
          <p:cNvSpPr txBox="1"/>
          <p:nvPr/>
        </p:nvSpPr>
        <p:spPr>
          <a:xfrm>
            <a:off x="1591593" y="5066002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-Parent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C7110F-9225-5272-5D15-592F858899B9}"/>
              </a:ext>
            </a:extLst>
          </p:cNvPr>
          <p:cNvSpPr txBox="1"/>
          <p:nvPr/>
        </p:nvSpPr>
        <p:spPr>
          <a:xfrm>
            <a:off x="1717952" y="5360708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-Parent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224AFD1-E2B4-3787-D072-EBC53B4A814F}"/>
              </a:ext>
            </a:extLst>
          </p:cNvPr>
          <p:cNvSpPr txBox="1"/>
          <p:nvPr/>
        </p:nvSpPr>
        <p:spPr>
          <a:xfrm>
            <a:off x="1750508" y="5597103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-Parent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232B657-11E3-C6D6-B5DC-1236B5317683}"/>
              </a:ext>
            </a:extLst>
          </p:cNvPr>
          <p:cNvSpPr txBox="1"/>
          <p:nvPr/>
        </p:nvSpPr>
        <p:spPr>
          <a:xfrm>
            <a:off x="1877667" y="5862454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-Parent</a:t>
            </a:r>
          </a:p>
        </p:txBody>
      </p:sp>
    </p:spTree>
    <p:extLst>
      <p:ext uri="{BB962C8B-B14F-4D97-AF65-F5344CB8AC3E}">
        <p14:creationId xmlns:p14="http://schemas.microsoft.com/office/powerpoint/2010/main" val="79114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2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8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4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9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24" grpId="0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31" grpId="0"/>
      <p:bldP spid="31" grpId="1"/>
      <p:bldP spid="31" grpId="2"/>
      <p:bldP spid="32" grpId="0"/>
      <p:bldP spid="32" grpId="1"/>
      <p:bldP spid="32" grpId="2"/>
      <p:bldP spid="33" grpId="0"/>
      <p:bldP spid="33" grpId="1"/>
      <p:bldP spid="36" grpId="0"/>
      <p:bldP spid="36" grpId="1"/>
      <p:bldP spid="36" grpId="2"/>
      <p:bldP spid="37" grpId="0"/>
      <p:bldP spid="37" grpId="1"/>
      <p:bldP spid="37" grpId="2"/>
      <p:bldP spid="39" grpId="0"/>
      <p:bldP spid="39" grpId="1"/>
      <p:bldP spid="39" grpId="2"/>
      <p:bldP spid="40" grpId="0"/>
      <p:bldP spid="40" grpId="1"/>
      <p:bldP spid="40" grpId="2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8F16C-ADF7-D484-9FB9-0100D5C1B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4C8A640-3B37-34E3-8CD2-B1B23B08C8D7}"/>
              </a:ext>
            </a:extLst>
          </p:cNvPr>
          <p:cNvSpPr/>
          <p:nvPr/>
        </p:nvSpPr>
        <p:spPr>
          <a:xfrm>
            <a:off x="1394583" y="1561675"/>
            <a:ext cx="607634" cy="5663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/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9491B59-6A14-110F-B76E-2C175A72BC7E}"/>
              </a:ext>
            </a:extLst>
          </p:cNvPr>
          <p:cNvSpPr/>
          <p:nvPr/>
        </p:nvSpPr>
        <p:spPr>
          <a:xfrm>
            <a:off x="598094" y="2255401"/>
            <a:ext cx="607634" cy="5663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DA2881-9914-4BAC-81A0-85AB3B7334B0}"/>
              </a:ext>
            </a:extLst>
          </p:cNvPr>
          <p:cNvSpPr/>
          <p:nvPr/>
        </p:nvSpPr>
        <p:spPr>
          <a:xfrm>
            <a:off x="2046259" y="2304912"/>
            <a:ext cx="607634" cy="5663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*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43E9B1-F977-BB4F-0E19-2F63445212D6}"/>
              </a:ext>
            </a:extLst>
          </p:cNvPr>
          <p:cNvSpPr/>
          <p:nvPr/>
        </p:nvSpPr>
        <p:spPr>
          <a:xfrm>
            <a:off x="143761" y="3072903"/>
            <a:ext cx="607634" cy="566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B76D53-E07B-68A1-46DF-BFCE8FC2FD48}"/>
              </a:ext>
            </a:extLst>
          </p:cNvPr>
          <p:cNvSpPr/>
          <p:nvPr/>
        </p:nvSpPr>
        <p:spPr>
          <a:xfrm>
            <a:off x="1016749" y="3042107"/>
            <a:ext cx="607634" cy="566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4AD6F6-E71E-6336-164B-705698B3258F}"/>
              </a:ext>
            </a:extLst>
          </p:cNvPr>
          <p:cNvSpPr/>
          <p:nvPr/>
        </p:nvSpPr>
        <p:spPr>
          <a:xfrm>
            <a:off x="1700039" y="3072903"/>
            <a:ext cx="607634" cy="566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0BD1BD-84C4-43DA-A25D-180C8AEC87F5}"/>
              </a:ext>
            </a:extLst>
          </p:cNvPr>
          <p:cNvSpPr/>
          <p:nvPr/>
        </p:nvSpPr>
        <p:spPr>
          <a:xfrm>
            <a:off x="2526242" y="3072903"/>
            <a:ext cx="607634" cy="5663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-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7D4F4A-B7FC-219C-D51C-954876A5F9C7}"/>
              </a:ext>
            </a:extLst>
          </p:cNvPr>
          <p:cNvSpPr/>
          <p:nvPr/>
        </p:nvSpPr>
        <p:spPr>
          <a:xfrm>
            <a:off x="2936894" y="3913376"/>
            <a:ext cx="607634" cy="566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D5F936-3E59-9CF9-E928-1BDC1EFE099C}"/>
              </a:ext>
            </a:extLst>
          </p:cNvPr>
          <p:cNvSpPr/>
          <p:nvPr/>
        </p:nvSpPr>
        <p:spPr>
          <a:xfrm>
            <a:off x="2139456" y="3908678"/>
            <a:ext cx="607634" cy="566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BE494E-FE2F-DDEB-2A95-1630FCF122F2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1116742" y="2045075"/>
            <a:ext cx="366827" cy="293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0530FF-0C2A-3548-F640-B9C6F04A2E02}"/>
              </a:ext>
            </a:extLst>
          </p:cNvPr>
          <p:cNvCxnSpPr>
            <a:cxnSpLocks/>
            <a:stCxn id="5" idx="0"/>
            <a:endCxn id="3" idx="3"/>
          </p:cNvCxnSpPr>
          <p:nvPr/>
        </p:nvCxnSpPr>
        <p:spPr>
          <a:xfrm flipV="1">
            <a:off x="447578" y="2738801"/>
            <a:ext cx="239502" cy="3341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F04350-2EE1-F2BB-3C5E-75DD997D3605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1116742" y="2738801"/>
            <a:ext cx="203824" cy="3033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96AA02-3CD2-D443-06F6-655B4912371D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1913231" y="2045075"/>
            <a:ext cx="436845" cy="2598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544978-B1ED-F0BF-37C4-BD712D8EB69C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2564907" y="2788312"/>
            <a:ext cx="265152" cy="284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432BA85-BA1B-52BC-DA65-9F854FF56957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003856" y="2788312"/>
            <a:ext cx="131389" cy="284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3BB1C6-E5C4-2B4A-CF34-B2F0CD8DEA71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2443273" y="3556303"/>
            <a:ext cx="171955" cy="352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F45D83-142C-FE6F-BBC1-768D06F367CE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3044890" y="3556303"/>
            <a:ext cx="195821" cy="3570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849740D-D5C0-48EA-4CC7-AF69E1575048}"/>
              </a:ext>
            </a:extLst>
          </p:cNvPr>
          <p:cNvSpPr txBox="1"/>
          <p:nvPr/>
        </p:nvSpPr>
        <p:spPr>
          <a:xfrm>
            <a:off x="253665" y="629386"/>
            <a:ext cx="285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Postfix Expression: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A11BF6-E3F5-DECE-74E2-28EBF11CF3E4}"/>
              </a:ext>
            </a:extLst>
          </p:cNvPr>
          <p:cNvSpPr txBox="1"/>
          <p:nvPr/>
        </p:nvSpPr>
        <p:spPr>
          <a:xfrm>
            <a:off x="250722" y="1098383"/>
            <a:ext cx="37165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848256-51FD-0A85-DFE6-D243AC4392A6}"/>
              </a:ext>
            </a:extLst>
          </p:cNvPr>
          <p:cNvSpPr txBox="1"/>
          <p:nvPr/>
        </p:nvSpPr>
        <p:spPr>
          <a:xfrm>
            <a:off x="616482" y="1098383"/>
            <a:ext cx="37165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249740-75A3-3343-3F53-2AEAC24C784B}"/>
              </a:ext>
            </a:extLst>
          </p:cNvPr>
          <p:cNvSpPr txBox="1"/>
          <p:nvPr/>
        </p:nvSpPr>
        <p:spPr>
          <a:xfrm>
            <a:off x="982242" y="1098383"/>
            <a:ext cx="37165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7F80E7-C267-9ACE-00EE-EE9EE94BA58F}"/>
              </a:ext>
            </a:extLst>
          </p:cNvPr>
          <p:cNvSpPr txBox="1"/>
          <p:nvPr/>
        </p:nvSpPr>
        <p:spPr>
          <a:xfrm>
            <a:off x="1348002" y="1098383"/>
            <a:ext cx="37165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FD2220-8386-4C6C-03A9-AF8A21E6CEE5}"/>
              </a:ext>
            </a:extLst>
          </p:cNvPr>
          <p:cNvSpPr txBox="1"/>
          <p:nvPr/>
        </p:nvSpPr>
        <p:spPr>
          <a:xfrm>
            <a:off x="1713762" y="1098383"/>
            <a:ext cx="37165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4EAC91-074C-6D91-5CC5-51B658BAD17A}"/>
              </a:ext>
            </a:extLst>
          </p:cNvPr>
          <p:cNvSpPr txBox="1"/>
          <p:nvPr/>
        </p:nvSpPr>
        <p:spPr>
          <a:xfrm>
            <a:off x="2079522" y="1098383"/>
            <a:ext cx="37165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A809B5-B7C3-B81C-BEE2-D34FA1C53E52}"/>
              </a:ext>
            </a:extLst>
          </p:cNvPr>
          <p:cNvSpPr txBox="1"/>
          <p:nvPr/>
        </p:nvSpPr>
        <p:spPr>
          <a:xfrm>
            <a:off x="2445282" y="1098383"/>
            <a:ext cx="37165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86E261-469E-BAB5-35D4-93FD5386B5DF}"/>
              </a:ext>
            </a:extLst>
          </p:cNvPr>
          <p:cNvSpPr txBox="1"/>
          <p:nvPr/>
        </p:nvSpPr>
        <p:spPr>
          <a:xfrm>
            <a:off x="2811042" y="1098383"/>
            <a:ext cx="37165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3497F8-87F6-6CD6-B7B8-463B0E8989C3}"/>
              </a:ext>
            </a:extLst>
          </p:cNvPr>
          <p:cNvSpPr txBox="1"/>
          <p:nvPr/>
        </p:nvSpPr>
        <p:spPr>
          <a:xfrm>
            <a:off x="3176802" y="1098383"/>
            <a:ext cx="37165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/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209669-4710-94FB-8E8B-E900C4752625}"/>
              </a:ext>
            </a:extLst>
          </p:cNvPr>
          <p:cNvSpPr txBox="1"/>
          <p:nvPr/>
        </p:nvSpPr>
        <p:spPr>
          <a:xfrm>
            <a:off x="191727" y="1512"/>
            <a:ext cx="2745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Postorder</a:t>
            </a:r>
            <a:r>
              <a:rPr lang="en-US" sz="2400" b="1" dirty="0"/>
              <a:t> Traversal: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20853E-B901-EE4D-7C2F-0AEAC92C93F7}"/>
              </a:ext>
            </a:extLst>
          </p:cNvPr>
          <p:cNvSpPr txBox="1"/>
          <p:nvPr/>
        </p:nvSpPr>
        <p:spPr>
          <a:xfrm>
            <a:off x="3962459" y="1272861"/>
            <a:ext cx="5181541" cy="5103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/*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Nodes[P] contains the node data and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Btree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[P][0 or 1] contains the left or right child index (-1 for no child) for Nodes[P]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*/</a:t>
            </a:r>
          </a:p>
          <a:p>
            <a:pPr>
              <a:spcAft>
                <a:spcPts val="200"/>
              </a:spcAft>
            </a:pPr>
            <a:endParaRPr lang="en-US" sz="16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algn="just">
              <a:spcAft>
                <a:spcPts val="200"/>
              </a:spcAft>
            </a:pPr>
            <a:r>
              <a:rPr lang="en-US" sz="1600" b="1" dirty="0">
                <a:latin typeface="Consolas" panose="020B0609020204030204" pitchFamily="49" charset="0"/>
              </a:rPr>
              <a:t>POSTORDER(P, </a:t>
            </a:r>
            <a:r>
              <a:rPr lang="en-US" sz="1600" b="1" dirty="0" err="1">
                <a:latin typeface="Consolas" panose="020B0609020204030204" pitchFamily="49" charset="0"/>
              </a:rPr>
              <a:t>Btree</a:t>
            </a:r>
            <a:r>
              <a:rPr lang="en-US" sz="1600" b="1" dirty="0">
                <a:latin typeface="Consolas" panose="020B0609020204030204" pitchFamily="49" charset="0"/>
              </a:rPr>
              <a:t>[][2], Nodes[]) 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(P &lt; 0)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//not a node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L = </a:t>
            </a:r>
            <a:r>
              <a:rPr lang="en-US" sz="1600" dirty="0" err="1">
                <a:latin typeface="Consolas" panose="020B0609020204030204" pitchFamily="49" charset="0"/>
              </a:rPr>
              <a:t>Btree</a:t>
            </a:r>
            <a:r>
              <a:rPr lang="en-US" sz="1600" dirty="0">
                <a:latin typeface="Consolas" panose="020B0609020204030204" pitchFamily="49" charset="0"/>
              </a:rPr>
              <a:t>[P][0], R = </a:t>
            </a:r>
            <a:r>
              <a:rPr lang="en-US" sz="1600" dirty="0" err="1">
                <a:latin typeface="Consolas" panose="020B0609020204030204" pitchFamily="49" charset="0"/>
              </a:rPr>
              <a:t>Btree</a:t>
            </a:r>
            <a:r>
              <a:rPr lang="en-US" sz="1600" dirty="0">
                <a:latin typeface="Consolas" panose="020B0609020204030204" pitchFamily="49" charset="0"/>
              </a:rPr>
              <a:t>[P][1];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//left-right child index of P</a:t>
            </a:r>
          </a:p>
          <a:p>
            <a:pPr marL="342900" indent="-342900" algn="just">
              <a:spcAft>
                <a:spcPts val="200"/>
              </a:spcAft>
              <a:buAutoNum type="arabicPeriod"/>
            </a:pPr>
            <a:r>
              <a:rPr lang="en-US" sz="1600" b="1" dirty="0">
                <a:latin typeface="Consolas" panose="020B0609020204030204" pitchFamily="49" charset="0"/>
              </a:rPr>
              <a:t>POSTORDER</a:t>
            </a:r>
            <a:r>
              <a:rPr lang="en-US" sz="1600" dirty="0">
                <a:latin typeface="Consolas" panose="020B0609020204030204" pitchFamily="49" charset="0"/>
              </a:rPr>
              <a:t>(L, </a:t>
            </a:r>
            <a:r>
              <a:rPr lang="en-US" sz="1600" dirty="0" err="1">
                <a:latin typeface="Consolas" panose="020B0609020204030204" pitchFamily="49" charset="0"/>
              </a:rPr>
              <a:t>Btree</a:t>
            </a:r>
            <a:r>
              <a:rPr lang="en-US" sz="1600" dirty="0">
                <a:latin typeface="Consolas" panose="020B0609020204030204" pitchFamily="49" charset="0"/>
              </a:rPr>
              <a:t>, Nodes);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//Go Left</a:t>
            </a:r>
            <a:endParaRPr lang="en-US" sz="1600" dirty="0"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AutoNum type="arabicPeriod"/>
            </a:pPr>
            <a:r>
              <a:rPr lang="en-US" sz="1600" b="1" dirty="0">
                <a:latin typeface="Consolas" panose="020B0609020204030204" pitchFamily="49" charset="0"/>
              </a:rPr>
              <a:t>POSTORDER</a:t>
            </a:r>
            <a:r>
              <a:rPr lang="en-US" sz="1600" dirty="0">
                <a:latin typeface="Consolas" panose="020B0609020204030204" pitchFamily="49" charset="0"/>
              </a:rPr>
              <a:t>(R, </a:t>
            </a:r>
            <a:r>
              <a:rPr lang="en-US" sz="1600" dirty="0" err="1">
                <a:latin typeface="Consolas" panose="020B0609020204030204" pitchFamily="49" charset="0"/>
              </a:rPr>
              <a:t>Btree</a:t>
            </a:r>
            <a:r>
              <a:rPr lang="en-US" sz="1600" dirty="0">
                <a:latin typeface="Consolas" panose="020B0609020204030204" pitchFamily="49" charset="0"/>
              </a:rPr>
              <a:t>, Nodes);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//Go Right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FontTx/>
              <a:buAutoNum type="arabicPeriod"/>
            </a:pP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Nodes[P];       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//Parent</a:t>
            </a:r>
          </a:p>
          <a:p>
            <a:pPr algn="just">
              <a:spcAft>
                <a:spcPts val="200"/>
              </a:spcAft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spcAft>
                <a:spcPts val="200"/>
              </a:spcAft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/*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MAKE_TREE fills up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Btree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[P][0 or 1] with left or right child index (-1 for no child) for Nodes[P] and POSTORDER called by Root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*/</a:t>
            </a:r>
          </a:p>
          <a:p>
            <a:pPr algn="just">
              <a:spcAft>
                <a:spcPts val="200"/>
              </a:spcAft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spcAft>
                <a:spcPts val="200"/>
              </a:spcAft>
            </a:pPr>
            <a:r>
              <a:rPr lang="en-US" sz="1600" b="1" dirty="0">
                <a:latin typeface="Consolas" panose="020B0609020204030204" pitchFamily="49" charset="0"/>
              </a:rPr>
              <a:t>TRAVERSE_POSTORDER(</a:t>
            </a:r>
            <a:r>
              <a:rPr lang="en-US" sz="1600" b="1" dirty="0" err="1">
                <a:latin typeface="Consolas" panose="020B0609020204030204" pitchFamily="49" charset="0"/>
              </a:rPr>
              <a:t>Btree</a:t>
            </a:r>
            <a:r>
              <a:rPr lang="en-US" sz="1600" b="1" dirty="0">
                <a:latin typeface="Consolas" panose="020B0609020204030204" pitchFamily="49" charset="0"/>
              </a:rPr>
              <a:t>[][2], Nodes[], n) 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Root = </a:t>
            </a:r>
            <a:r>
              <a:rPr lang="en-US" sz="1600" b="1" dirty="0">
                <a:latin typeface="Consolas" panose="020B0609020204030204" pitchFamily="49" charset="0"/>
              </a:rPr>
              <a:t>MAKE_TREE</a:t>
            </a:r>
            <a:r>
              <a:rPr lang="en-US" sz="1600" dirty="0">
                <a:latin typeface="Consolas" panose="020B0609020204030204" pitchFamily="49" charset="0"/>
              </a:rPr>
              <a:t>(Nodes, </a:t>
            </a:r>
            <a:r>
              <a:rPr lang="en-US" sz="1600" dirty="0" err="1">
                <a:latin typeface="Consolas" panose="020B0609020204030204" pitchFamily="49" charset="0"/>
              </a:rPr>
              <a:t>Btree</a:t>
            </a:r>
            <a:r>
              <a:rPr lang="en-US" sz="1600" dirty="0">
                <a:latin typeface="Consolas" panose="020B0609020204030204" pitchFamily="49" charset="0"/>
              </a:rPr>
              <a:t>, n);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AutoNum type="arabicPeriod"/>
            </a:pPr>
            <a:r>
              <a:rPr lang="en-US" sz="1600" b="1" dirty="0">
                <a:latin typeface="Consolas" panose="020B0609020204030204" pitchFamily="49" charset="0"/>
              </a:rPr>
              <a:t>POSTORDER</a:t>
            </a:r>
            <a:r>
              <a:rPr lang="en-US" sz="1600" dirty="0">
                <a:latin typeface="Consolas" panose="020B0609020204030204" pitchFamily="49" charset="0"/>
              </a:rPr>
              <a:t>(Root, </a:t>
            </a:r>
            <a:r>
              <a:rPr lang="en-US" sz="1600" dirty="0" err="1">
                <a:latin typeface="Consolas" panose="020B0609020204030204" pitchFamily="49" charset="0"/>
              </a:rPr>
              <a:t>Btree</a:t>
            </a:r>
            <a:r>
              <a:rPr lang="en-US" sz="1600" dirty="0">
                <a:latin typeface="Consolas" panose="020B0609020204030204" pitchFamily="49" charset="0"/>
              </a:rPr>
              <a:t>, Nodes);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1356510-209E-1A3D-35A5-2CE0D456A0F4}"/>
              </a:ext>
            </a:extLst>
          </p:cNvPr>
          <p:cNvSpPr txBox="1"/>
          <p:nvPr/>
        </p:nvSpPr>
        <p:spPr>
          <a:xfrm>
            <a:off x="-59410" y="4181949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Parent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9494F77-232F-9802-6FC4-AD851139EB56}"/>
              </a:ext>
            </a:extLst>
          </p:cNvPr>
          <p:cNvSpPr txBox="1"/>
          <p:nvPr/>
        </p:nvSpPr>
        <p:spPr>
          <a:xfrm>
            <a:off x="126827" y="4439703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Left Child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FCC009-CBA6-D0C8-149F-56F16E5D498D}"/>
              </a:ext>
            </a:extLst>
          </p:cNvPr>
          <p:cNvSpPr txBox="1"/>
          <p:nvPr/>
        </p:nvSpPr>
        <p:spPr>
          <a:xfrm>
            <a:off x="73294" y="5288187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Right Child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C63C21-9CB0-C329-FA31-4D1F04964D16}"/>
              </a:ext>
            </a:extLst>
          </p:cNvPr>
          <p:cNvSpPr txBox="1"/>
          <p:nvPr/>
        </p:nvSpPr>
        <p:spPr>
          <a:xfrm>
            <a:off x="270929" y="5628385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Left Child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4BB21E-D56C-D71E-F899-FFF8525C204B}"/>
              </a:ext>
            </a:extLst>
          </p:cNvPr>
          <p:cNvSpPr txBox="1"/>
          <p:nvPr/>
        </p:nvSpPr>
        <p:spPr>
          <a:xfrm>
            <a:off x="268460" y="5918094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Right Child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B4537CE-0540-F934-35B3-279259A126DA}"/>
              </a:ext>
            </a:extLst>
          </p:cNvPr>
          <p:cNvSpPr txBox="1"/>
          <p:nvPr/>
        </p:nvSpPr>
        <p:spPr>
          <a:xfrm>
            <a:off x="1495989" y="4422330"/>
            <a:ext cx="118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-Parent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386948-8581-F189-D67E-9E7D79AE8C84}"/>
              </a:ext>
            </a:extLst>
          </p:cNvPr>
          <p:cNvSpPr txBox="1"/>
          <p:nvPr/>
        </p:nvSpPr>
        <p:spPr>
          <a:xfrm>
            <a:off x="303142" y="4730067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Left Child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81A8B8-BE1E-25F3-DDDC-4850F2C66B50}"/>
              </a:ext>
            </a:extLst>
          </p:cNvPr>
          <p:cNvSpPr txBox="1"/>
          <p:nvPr/>
        </p:nvSpPr>
        <p:spPr>
          <a:xfrm>
            <a:off x="289877" y="5002572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Right Child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19609E-2399-4EBE-7CE5-C6E1C5CC510D}"/>
              </a:ext>
            </a:extLst>
          </p:cNvPr>
          <p:cNvSpPr txBox="1"/>
          <p:nvPr/>
        </p:nvSpPr>
        <p:spPr>
          <a:xfrm>
            <a:off x="448391" y="6149858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Left Child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42C45B7-FCD4-8235-E21D-2AC23109741A}"/>
              </a:ext>
            </a:extLst>
          </p:cNvPr>
          <p:cNvSpPr txBox="1"/>
          <p:nvPr/>
        </p:nvSpPr>
        <p:spPr>
          <a:xfrm>
            <a:off x="442001" y="6412825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Right Child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F8222E-6FCA-B0F4-C0C3-5A25B06BAF63}"/>
              </a:ext>
            </a:extLst>
          </p:cNvPr>
          <p:cNvSpPr txBox="1"/>
          <p:nvPr/>
        </p:nvSpPr>
        <p:spPr>
          <a:xfrm>
            <a:off x="1591699" y="4723072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-Parent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7BB5E9-9418-6A33-F32D-7AF931087E19}"/>
              </a:ext>
            </a:extLst>
          </p:cNvPr>
          <p:cNvSpPr txBox="1"/>
          <p:nvPr/>
        </p:nvSpPr>
        <p:spPr>
          <a:xfrm>
            <a:off x="1719693" y="4993481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-Parent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6219BD-1F51-DDDD-DF0C-A12A2BD683A0}"/>
              </a:ext>
            </a:extLst>
          </p:cNvPr>
          <p:cNvSpPr txBox="1"/>
          <p:nvPr/>
        </p:nvSpPr>
        <p:spPr>
          <a:xfrm>
            <a:off x="1484221" y="5288187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-Parent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B62E99-93A0-1218-7019-DEF339F3747D}"/>
              </a:ext>
            </a:extLst>
          </p:cNvPr>
          <p:cNvSpPr txBox="1"/>
          <p:nvPr/>
        </p:nvSpPr>
        <p:spPr>
          <a:xfrm>
            <a:off x="1551570" y="5617819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-Parent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592850-BB21-F913-1C0C-86C46954A6DF}"/>
              </a:ext>
            </a:extLst>
          </p:cNvPr>
          <p:cNvSpPr txBox="1"/>
          <p:nvPr/>
        </p:nvSpPr>
        <p:spPr>
          <a:xfrm>
            <a:off x="1677929" y="5912525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-Parent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2E55DC-9FAF-C205-B58A-B620C454FA47}"/>
              </a:ext>
            </a:extLst>
          </p:cNvPr>
          <p:cNvSpPr txBox="1"/>
          <p:nvPr/>
        </p:nvSpPr>
        <p:spPr>
          <a:xfrm>
            <a:off x="1710485" y="6148920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-Parent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52C3E73-406D-EBCC-8ED0-A986AE694DC1}"/>
              </a:ext>
            </a:extLst>
          </p:cNvPr>
          <p:cNvSpPr txBox="1"/>
          <p:nvPr/>
        </p:nvSpPr>
        <p:spPr>
          <a:xfrm>
            <a:off x="1837644" y="6414271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-Parent</a:t>
            </a:r>
          </a:p>
        </p:txBody>
      </p:sp>
    </p:spTree>
    <p:extLst>
      <p:ext uri="{BB962C8B-B14F-4D97-AF65-F5344CB8AC3E}">
        <p14:creationId xmlns:p14="http://schemas.microsoft.com/office/powerpoint/2010/main" val="112706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34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0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4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4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9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0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11" grpId="0"/>
      <p:bldP spid="64" grpId="0"/>
      <p:bldP spid="64" grpId="1"/>
      <p:bldP spid="65" grpId="0"/>
      <p:bldP spid="65" grpId="1"/>
      <p:bldP spid="65" grpId="2"/>
      <p:bldP spid="66" grpId="0"/>
      <p:bldP spid="66" grpId="1"/>
      <p:bldP spid="66" grpId="2"/>
      <p:bldP spid="67" grpId="0"/>
      <p:bldP spid="67" grpId="1"/>
      <p:bldP spid="67" grpId="2"/>
      <p:bldP spid="68" grpId="0"/>
      <p:bldP spid="68" grpId="1"/>
      <p:bldP spid="68" grpId="2"/>
      <p:bldP spid="69" grpId="0"/>
      <p:bldP spid="69" grpId="1"/>
      <p:bldP spid="70" grpId="0"/>
      <p:bldP spid="70" grpId="1"/>
      <p:bldP spid="71" grpId="0"/>
      <p:bldP spid="71" grpId="1"/>
      <p:bldP spid="71" grpId="2"/>
      <p:bldP spid="72" grpId="0"/>
      <p:bldP spid="72" grpId="1"/>
      <p:bldP spid="72" grpId="2"/>
      <p:bldP spid="73" grpId="0"/>
      <p:bldP spid="73" grpId="1"/>
      <p:bldP spid="73" grpId="2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A485672-0A04-2E5F-F9C8-96D1B5BF6DB7}"/>
              </a:ext>
            </a:extLst>
          </p:cNvPr>
          <p:cNvSpPr/>
          <p:nvPr/>
        </p:nvSpPr>
        <p:spPr>
          <a:xfrm>
            <a:off x="1361031" y="1411784"/>
            <a:ext cx="607634" cy="5663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/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E1A3D7-2D60-1021-58C7-B3E23E7999E6}"/>
              </a:ext>
            </a:extLst>
          </p:cNvPr>
          <p:cNvSpPr/>
          <p:nvPr/>
        </p:nvSpPr>
        <p:spPr>
          <a:xfrm>
            <a:off x="513036" y="2054960"/>
            <a:ext cx="607634" cy="5663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E91744-D645-EBB7-5CCA-DBCC3D2FE731}"/>
              </a:ext>
            </a:extLst>
          </p:cNvPr>
          <p:cNvSpPr/>
          <p:nvPr/>
        </p:nvSpPr>
        <p:spPr>
          <a:xfrm>
            <a:off x="2122817" y="2124624"/>
            <a:ext cx="607634" cy="5663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*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758D12-A201-9079-69EC-90B58A3CCB12}"/>
              </a:ext>
            </a:extLst>
          </p:cNvPr>
          <p:cNvSpPr/>
          <p:nvPr/>
        </p:nvSpPr>
        <p:spPr>
          <a:xfrm>
            <a:off x="32140" y="2861889"/>
            <a:ext cx="607634" cy="566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F8DD61-E1AA-99A1-630D-7DB16D03155C}"/>
              </a:ext>
            </a:extLst>
          </p:cNvPr>
          <p:cNvSpPr/>
          <p:nvPr/>
        </p:nvSpPr>
        <p:spPr>
          <a:xfrm>
            <a:off x="1011583" y="2861889"/>
            <a:ext cx="607634" cy="566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892F5A-8128-99F1-BEE6-AA8D987A4ECA}"/>
              </a:ext>
            </a:extLst>
          </p:cNvPr>
          <p:cNvSpPr/>
          <p:nvPr/>
        </p:nvSpPr>
        <p:spPr>
          <a:xfrm>
            <a:off x="1718034" y="2855298"/>
            <a:ext cx="607634" cy="566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17BBD4-5077-5C4A-382D-215B651E120A}"/>
              </a:ext>
            </a:extLst>
          </p:cNvPr>
          <p:cNvSpPr/>
          <p:nvPr/>
        </p:nvSpPr>
        <p:spPr>
          <a:xfrm>
            <a:off x="2633757" y="2867228"/>
            <a:ext cx="607634" cy="5663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-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FAA5E2-15E3-7391-6516-4836FE3A7C96}"/>
              </a:ext>
            </a:extLst>
          </p:cNvPr>
          <p:cNvSpPr/>
          <p:nvPr/>
        </p:nvSpPr>
        <p:spPr>
          <a:xfrm>
            <a:off x="3069219" y="3668910"/>
            <a:ext cx="607634" cy="566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A9F4D6-7CDD-E1B4-D8B0-D71502EE4058}"/>
              </a:ext>
            </a:extLst>
          </p:cNvPr>
          <p:cNvSpPr/>
          <p:nvPr/>
        </p:nvSpPr>
        <p:spPr>
          <a:xfrm>
            <a:off x="2181885" y="3668910"/>
            <a:ext cx="607634" cy="566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CE6999-B6D9-125C-AA97-2C3D3840F4C0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1031684" y="1895184"/>
            <a:ext cx="418333" cy="2427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A3C98E-9D38-F480-8184-A7D8D1B0F70B}"/>
              </a:ext>
            </a:extLst>
          </p:cNvPr>
          <p:cNvCxnSpPr>
            <a:cxnSpLocks/>
            <a:stCxn id="5" idx="0"/>
            <a:endCxn id="3" idx="3"/>
          </p:cNvCxnSpPr>
          <p:nvPr/>
        </p:nvCxnSpPr>
        <p:spPr>
          <a:xfrm flipV="1">
            <a:off x="335957" y="2538360"/>
            <a:ext cx="266065" cy="323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15D209-DB52-32F4-DCEE-1E11DB581CE5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1031684" y="2538360"/>
            <a:ext cx="283716" cy="323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3F90AB-315B-0CDE-9D75-4F6B83047300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1879679" y="1895184"/>
            <a:ext cx="546955" cy="229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70131C-37BF-771F-82D7-312D46452C86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2641465" y="2608024"/>
            <a:ext cx="296109" cy="259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42498B-FA20-0760-41D4-1C3146F7CBB3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021851" y="2608024"/>
            <a:ext cx="189952" cy="2472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286832-BA8B-F460-6C26-AA5C8FF625C3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2485702" y="3350628"/>
            <a:ext cx="237041" cy="3182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9B517A-0DBB-EE55-625C-F22006ACFC78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3152405" y="3350628"/>
            <a:ext cx="220631" cy="3182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C502BD2-1867-6354-9FD5-6C08B23FA033}"/>
              </a:ext>
            </a:extLst>
          </p:cNvPr>
          <p:cNvSpPr txBox="1"/>
          <p:nvPr/>
        </p:nvSpPr>
        <p:spPr>
          <a:xfrm>
            <a:off x="193199" y="592074"/>
            <a:ext cx="2421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Infix Expression: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A188E8-BB9A-636A-FAD2-9D4DF000C5CE}"/>
              </a:ext>
            </a:extLst>
          </p:cNvPr>
          <p:cNvSpPr txBox="1"/>
          <p:nvPr/>
        </p:nvSpPr>
        <p:spPr>
          <a:xfrm>
            <a:off x="191728" y="1512"/>
            <a:ext cx="7440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Inorder</a:t>
            </a:r>
            <a:r>
              <a:rPr lang="en-US" sz="2400" b="1" dirty="0"/>
              <a:t> Traversal (Without Precedence Order):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56D91C-F70B-699A-3067-98FE6256134B}"/>
              </a:ext>
            </a:extLst>
          </p:cNvPr>
          <p:cNvSpPr txBox="1"/>
          <p:nvPr/>
        </p:nvSpPr>
        <p:spPr>
          <a:xfrm>
            <a:off x="261721" y="965808"/>
            <a:ext cx="30827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B3C31D-F862-B307-2D9C-37DBDAED8A53}"/>
              </a:ext>
            </a:extLst>
          </p:cNvPr>
          <p:cNvSpPr txBox="1"/>
          <p:nvPr/>
        </p:nvSpPr>
        <p:spPr>
          <a:xfrm>
            <a:off x="529945" y="965808"/>
            <a:ext cx="30827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1F5DCF-3C24-0216-45E5-B293A5786715}"/>
              </a:ext>
            </a:extLst>
          </p:cNvPr>
          <p:cNvSpPr txBox="1"/>
          <p:nvPr/>
        </p:nvSpPr>
        <p:spPr>
          <a:xfrm>
            <a:off x="810361" y="965808"/>
            <a:ext cx="30827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9AB411-09C8-D8D8-6AAC-10D06DF6CE57}"/>
              </a:ext>
            </a:extLst>
          </p:cNvPr>
          <p:cNvSpPr txBox="1"/>
          <p:nvPr/>
        </p:nvSpPr>
        <p:spPr>
          <a:xfrm>
            <a:off x="1112744" y="965808"/>
            <a:ext cx="30827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/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21CA56-A300-E7E7-DB83-FE4F03A3BE49}"/>
              </a:ext>
            </a:extLst>
          </p:cNvPr>
          <p:cNvSpPr txBox="1"/>
          <p:nvPr/>
        </p:nvSpPr>
        <p:spPr>
          <a:xfrm>
            <a:off x="1402678" y="965808"/>
            <a:ext cx="30827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192E3B-B68D-E591-9A12-4D27378F72B0}"/>
              </a:ext>
            </a:extLst>
          </p:cNvPr>
          <p:cNvSpPr txBox="1"/>
          <p:nvPr/>
        </p:nvSpPr>
        <p:spPr>
          <a:xfrm>
            <a:off x="1683094" y="965808"/>
            <a:ext cx="30827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1F9F2C-FEA1-382A-542A-F50C24A20AA8}"/>
              </a:ext>
            </a:extLst>
          </p:cNvPr>
          <p:cNvSpPr txBox="1"/>
          <p:nvPr/>
        </p:nvSpPr>
        <p:spPr>
          <a:xfrm>
            <a:off x="1976660" y="965808"/>
            <a:ext cx="30827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288679-9405-71E6-7E31-E814A7325925}"/>
              </a:ext>
            </a:extLst>
          </p:cNvPr>
          <p:cNvSpPr txBox="1"/>
          <p:nvPr/>
        </p:nvSpPr>
        <p:spPr>
          <a:xfrm>
            <a:off x="2244884" y="965808"/>
            <a:ext cx="30827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3A019-5743-6980-4D98-6C787E845735}"/>
              </a:ext>
            </a:extLst>
          </p:cNvPr>
          <p:cNvSpPr txBox="1"/>
          <p:nvPr/>
        </p:nvSpPr>
        <p:spPr>
          <a:xfrm>
            <a:off x="2513108" y="965808"/>
            <a:ext cx="30827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112876-AAC8-2D9F-FFE5-FD8DB92D4267}"/>
              </a:ext>
            </a:extLst>
          </p:cNvPr>
          <p:cNvSpPr txBox="1"/>
          <p:nvPr/>
        </p:nvSpPr>
        <p:spPr>
          <a:xfrm>
            <a:off x="3900800" y="1335140"/>
            <a:ext cx="5181541" cy="5103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/*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Nodes[P] contains the node data and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Btree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[P][0 or 1] contains the left or right child index (-1 for no child) for Nodes[P]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*/</a:t>
            </a:r>
          </a:p>
          <a:p>
            <a:pPr>
              <a:spcAft>
                <a:spcPts val="200"/>
              </a:spcAft>
            </a:pPr>
            <a:endParaRPr lang="en-US" sz="16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algn="just">
              <a:spcAft>
                <a:spcPts val="200"/>
              </a:spcAft>
            </a:pPr>
            <a:r>
              <a:rPr lang="en-US" sz="1600" b="1" dirty="0">
                <a:latin typeface="Consolas" panose="020B0609020204030204" pitchFamily="49" charset="0"/>
              </a:rPr>
              <a:t>INORDER(P, </a:t>
            </a:r>
            <a:r>
              <a:rPr lang="en-US" sz="1600" b="1" dirty="0" err="1">
                <a:latin typeface="Consolas" panose="020B0609020204030204" pitchFamily="49" charset="0"/>
              </a:rPr>
              <a:t>Btree</a:t>
            </a:r>
            <a:r>
              <a:rPr lang="en-US" sz="1600" b="1" dirty="0">
                <a:latin typeface="Consolas" panose="020B0609020204030204" pitchFamily="49" charset="0"/>
              </a:rPr>
              <a:t>[][2], Nodes[]) 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(P &lt; 0)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//not a node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L = </a:t>
            </a:r>
            <a:r>
              <a:rPr lang="en-US" sz="1600" dirty="0" err="1">
                <a:latin typeface="Consolas" panose="020B0609020204030204" pitchFamily="49" charset="0"/>
              </a:rPr>
              <a:t>Btree</a:t>
            </a:r>
            <a:r>
              <a:rPr lang="en-US" sz="1600" dirty="0">
                <a:latin typeface="Consolas" panose="020B0609020204030204" pitchFamily="49" charset="0"/>
              </a:rPr>
              <a:t>[P][0], R = </a:t>
            </a:r>
            <a:r>
              <a:rPr lang="en-US" sz="1600" dirty="0" err="1">
                <a:latin typeface="Consolas" panose="020B0609020204030204" pitchFamily="49" charset="0"/>
              </a:rPr>
              <a:t>Btree</a:t>
            </a:r>
            <a:r>
              <a:rPr lang="en-US" sz="1600" dirty="0">
                <a:latin typeface="Consolas" panose="020B0609020204030204" pitchFamily="49" charset="0"/>
              </a:rPr>
              <a:t>[P][1];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//left-right child index of P</a:t>
            </a:r>
          </a:p>
          <a:p>
            <a:pPr marL="342900" indent="-342900" algn="just">
              <a:spcAft>
                <a:spcPts val="200"/>
              </a:spcAft>
              <a:buAutoNum type="arabicPeriod"/>
            </a:pPr>
            <a:r>
              <a:rPr lang="en-US" sz="1600" b="1" dirty="0">
                <a:latin typeface="Consolas" panose="020B0609020204030204" pitchFamily="49" charset="0"/>
              </a:rPr>
              <a:t>INORDER</a:t>
            </a:r>
            <a:r>
              <a:rPr lang="en-US" sz="1600" dirty="0">
                <a:latin typeface="Consolas" panose="020B0609020204030204" pitchFamily="49" charset="0"/>
              </a:rPr>
              <a:t>(L, </a:t>
            </a:r>
            <a:r>
              <a:rPr lang="en-US" sz="1600" dirty="0" err="1">
                <a:latin typeface="Consolas" panose="020B0609020204030204" pitchFamily="49" charset="0"/>
              </a:rPr>
              <a:t>Btree</a:t>
            </a:r>
            <a:r>
              <a:rPr lang="en-US" sz="1600" dirty="0">
                <a:latin typeface="Consolas" panose="020B0609020204030204" pitchFamily="49" charset="0"/>
              </a:rPr>
              <a:t>, Nodes);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//Go Left</a:t>
            </a:r>
            <a:endParaRPr lang="en-US" sz="1600" dirty="0"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FontTx/>
              <a:buAutoNum type="arabicPeriod"/>
            </a:pP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Nodes[P];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     //Parent</a:t>
            </a:r>
          </a:p>
          <a:p>
            <a:pPr marL="342900" indent="-342900" algn="just">
              <a:spcAft>
                <a:spcPts val="200"/>
              </a:spcAft>
              <a:buAutoNum type="arabicPeriod"/>
            </a:pPr>
            <a:r>
              <a:rPr lang="en-US" sz="1600" b="1" dirty="0">
                <a:latin typeface="Consolas" panose="020B0609020204030204" pitchFamily="49" charset="0"/>
              </a:rPr>
              <a:t>INORDER</a:t>
            </a:r>
            <a:r>
              <a:rPr lang="en-US" sz="1600" dirty="0">
                <a:latin typeface="Consolas" panose="020B0609020204030204" pitchFamily="49" charset="0"/>
              </a:rPr>
              <a:t>(R, </a:t>
            </a:r>
            <a:r>
              <a:rPr lang="en-US" sz="1600" dirty="0" err="1">
                <a:latin typeface="Consolas" panose="020B0609020204030204" pitchFamily="49" charset="0"/>
              </a:rPr>
              <a:t>Btree</a:t>
            </a:r>
            <a:r>
              <a:rPr lang="en-US" sz="1600" dirty="0">
                <a:latin typeface="Consolas" panose="020B0609020204030204" pitchFamily="49" charset="0"/>
              </a:rPr>
              <a:t>, Nodes);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//Go Right</a:t>
            </a:r>
          </a:p>
          <a:p>
            <a:pPr algn="just">
              <a:spcAft>
                <a:spcPts val="200"/>
              </a:spcAft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spcAft>
                <a:spcPts val="200"/>
              </a:spcAft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/*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MAKE_TREE fills up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Btree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[P][0 or 1] with left or right child index (-1 for no child) for Nodes[P] and INORDER called by Root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*/</a:t>
            </a:r>
          </a:p>
          <a:p>
            <a:pPr algn="just">
              <a:spcAft>
                <a:spcPts val="200"/>
              </a:spcAft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spcAft>
                <a:spcPts val="200"/>
              </a:spcAft>
            </a:pPr>
            <a:r>
              <a:rPr lang="en-US" sz="1600" b="1" dirty="0">
                <a:latin typeface="Consolas" panose="020B0609020204030204" pitchFamily="49" charset="0"/>
              </a:rPr>
              <a:t>TRAVERSE_INORDER(</a:t>
            </a:r>
            <a:r>
              <a:rPr lang="en-US" sz="1600" b="1" dirty="0" err="1">
                <a:latin typeface="Consolas" panose="020B0609020204030204" pitchFamily="49" charset="0"/>
              </a:rPr>
              <a:t>Btree</a:t>
            </a:r>
            <a:r>
              <a:rPr lang="en-US" sz="1600" b="1" dirty="0">
                <a:latin typeface="Consolas" panose="020B0609020204030204" pitchFamily="49" charset="0"/>
              </a:rPr>
              <a:t>[][2], Nodes[], n) 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Root = </a:t>
            </a:r>
            <a:r>
              <a:rPr lang="en-US" sz="1600" b="1" dirty="0">
                <a:latin typeface="Consolas" panose="020B0609020204030204" pitchFamily="49" charset="0"/>
              </a:rPr>
              <a:t>MAKE_TREE</a:t>
            </a:r>
            <a:r>
              <a:rPr lang="en-US" sz="1600" dirty="0">
                <a:latin typeface="Consolas" panose="020B0609020204030204" pitchFamily="49" charset="0"/>
              </a:rPr>
              <a:t>(Nodes, </a:t>
            </a:r>
            <a:r>
              <a:rPr lang="en-US" sz="1600" dirty="0" err="1">
                <a:latin typeface="Consolas" panose="020B0609020204030204" pitchFamily="49" charset="0"/>
              </a:rPr>
              <a:t>Btree</a:t>
            </a:r>
            <a:r>
              <a:rPr lang="en-US" sz="1600" dirty="0">
                <a:latin typeface="Consolas" panose="020B0609020204030204" pitchFamily="49" charset="0"/>
              </a:rPr>
              <a:t>, n);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AutoNum type="arabicPeriod"/>
            </a:pPr>
            <a:r>
              <a:rPr lang="en-US" sz="1600" b="1" dirty="0">
                <a:latin typeface="Consolas" panose="020B0609020204030204" pitchFamily="49" charset="0"/>
              </a:rPr>
              <a:t>INORDER</a:t>
            </a:r>
            <a:r>
              <a:rPr lang="en-US" sz="1600" dirty="0">
                <a:latin typeface="Consolas" panose="020B0609020204030204" pitchFamily="49" charset="0"/>
              </a:rPr>
              <a:t>(Root, </a:t>
            </a:r>
            <a:r>
              <a:rPr lang="en-US" sz="1600" dirty="0" err="1">
                <a:latin typeface="Consolas" panose="020B0609020204030204" pitchFamily="49" charset="0"/>
              </a:rPr>
              <a:t>Btree</a:t>
            </a:r>
            <a:r>
              <a:rPr lang="en-US" sz="1600" dirty="0">
                <a:latin typeface="Consolas" panose="020B0609020204030204" pitchFamily="49" charset="0"/>
              </a:rPr>
              <a:t>, Nodes);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7C6BC5-504E-D2A6-E37A-E0C5FD67D710}"/>
              </a:ext>
            </a:extLst>
          </p:cNvPr>
          <p:cNvSpPr txBox="1"/>
          <p:nvPr/>
        </p:nvSpPr>
        <p:spPr>
          <a:xfrm>
            <a:off x="-59410" y="4181949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Parent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316C28-3CD0-A00C-0996-2E6F92DD5A8A}"/>
              </a:ext>
            </a:extLst>
          </p:cNvPr>
          <p:cNvSpPr txBox="1"/>
          <p:nvPr/>
        </p:nvSpPr>
        <p:spPr>
          <a:xfrm>
            <a:off x="126827" y="4439703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Left Child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BE02D1D-D5A9-0E03-8E64-53C089A34DF1}"/>
              </a:ext>
            </a:extLst>
          </p:cNvPr>
          <p:cNvSpPr txBox="1"/>
          <p:nvPr/>
        </p:nvSpPr>
        <p:spPr>
          <a:xfrm>
            <a:off x="73294" y="5288187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Right Child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994DF6-E610-7B20-A48D-D601A49D7B3F}"/>
              </a:ext>
            </a:extLst>
          </p:cNvPr>
          <p:cNvSpPr txBox="1"/>
          <p:nvPr/>
        </p:nvSpPr>
        <p:spPr>
          <a:xfrm>
            <a:off x="270929" y="5628385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Left Child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6968AD0-A18A-CB84-AEF4-36DBA76EFA6C}"/>
              </a:ext>
            </a:extLst>
          </p:cNvPr>
          <p:cNvSpPr txBox="1"/>
          <p:nvPr/>
        </p:nvSpPr>
        <p:spPr>
          <a:xfrm>
            <a:off x="268460" y="5918094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Right Child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31AC6F0-4EF9-1C7C-8E5E-D7448FF6620C}"/>
              </a:ext>
            </a:extLst>
          </p:cNvPr>
          <p:cNvSpPr txBox="1"/>
          <p:nvPr/>
        </p:nvSpPr>
        <p:spPr>
          <a:xfrm>
            <a:off x="1495989" y="4422330"/>
            <a:ext cx="118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-Parent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CA17A42-1494-967F-1C61-17639BEAA81C}"/>
              </a:ext>
            </a:extLst>
          </p:cNvPr>
          <p:cNvSpPr txBox="1"/>
          <p:nvPr/>
        </p:nvSpPr>
        <p:spPr>
          <a:xfrm>
            <a:off x="303142" y="4730067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Left Child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3CA61F-F5F4-E970-DB55-F7FB9EBE2F3D}"/>
              </a:ext>
            </a:extLst>
          </p:cNvPr>
          <p:cNvSpPr txBox="1"/>
          <p:nvPr/>
        </p:nvSpPr>
        <p:spPr>
          <a:xfrm>
            <a:off x="289877" y="5002572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Right Child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C7E979A-F0C7-D76C-4ED6-E832625FFD8E}"/>
              </a:ext>
            </a:extLst>
          </p:cNvPr>
          <p:cNvSpPr txBox="1"/>
          <p:nvPr/>
        </p:nvSpPr>
        <p:spPr>
          <a:xfrm>
            <a:off x="448391" y="6149858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Left Child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D011B5-5526-8FA7-ECA7-9C63AF214A16}"/>
              </a:ext>
            </a:extLst>
          </p:cNvPr>
          <p:cNvSpPr txBox="1"/>
          <p:nvPr/>
        </p:nvSpPr>
        <p:spPr>
          <a:xfrm>
            <a:off x="442001" y="6412825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Right Child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EFF801-7A22-4BC4-DECE-72570F832ABF}"/>
              </a:ext>
            </a:extLst>
          </p:cNvPr>
          <p:cNvSpPr txBox="1"/>
          <p:nvPr/>
        </p:nvSpPr>
        <p:spPr>
          <a:xfrm>
            <a:off x="1591699" y="4723072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-Parent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BF75C5-B05C-310B-AFED-5FDE37536562}"/>
              </a:ext>
            </a:extLst>
          </p:cNvPr>
          <p:cNvSpPr txBox="1"/>
          <p:nvPr/>
        </p:nvSpPr>
        <p:spPr>
          <a:xfrm>
            <a:off x="1719693" y="4993481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-Parent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3B718C-6409-920A-1478-F9D3B7712266}"/>
              </a:ext>
            </a:extLst>
          </p:cNvPr>
          <p:cNvSpPr txBox="1"/>
          <p:nvPr/>
        </p:nvSpPr>
        <p:spPr>
          <a:xfrm>
            <a:off x="1484221" y="5288187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-Parent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394810F-15D6-08E6-1EF9-80C8FEC987B7}"/>
              </a:ext>
            </a:extLst>
          </p:cNvPr>
          <p:cNvSpPr txBox="1"/>
          <p:nvPr/>
        </p:nvSpPr>
        <p:spPr>
          <a:xfrm>
            <a:off x="1551570" y="5617819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-Parent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762D07-6C39-1AB3-DEB7-AF852BEA1163}"/>
              </a:ext>
            </a:extLst>
          </p:cNvPr>
          <p:cNvSpPr txBox="1"/>
          <p:nvPr/>
        </p:nvSpPr>
        <p:spPr>
          <a:xfrm>
            <a:off x="1677929" y="5912525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-Parent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DC328BD-64EA-8DD3-2F8E-97EF25E66CDD}"/>
              </a:ext>
            </a:extLst>
          </p:cNvPr>
          <p:cNvSpPr txBox="1"/>
          <p:nvPr/>
        </p:nvSpPr>
        <p:spPr>
          <a:xfrm>
            <a:off x="1710485" y="6148920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-Parent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58CA0B-68B5-78E7-8DB4-5E4104F77DEA}"/>
              </a:ext>
            </a:extLst>
          </p:cNvPr>
          <p:cNvSpPr txBox="1"/>
          <p:nvPr/>
        </p:nvSpPr>
        <p:spPr>
          <a:xfrm>
            <a:off x="1837644" y="6414271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-Parent</a:t>
            </a:r>
          </a:p>
        </p:txBody>
      </p:sp>
    </p:spTree>
    <p:extLst>
      <p:ext uri="{BB962C8B-B14F-4D97-AF65-F5344CB8AC3E}">
        <p14:creationId xmlns:p14="http://schemas.microsoft.com/office/powerpoint/2010/main" val="352229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98DF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98DF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98DF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E57C4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98DF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E57C4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98DF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3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98DF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0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E57C4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98DF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98DF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34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6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E57C4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98DF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78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3" presetClass="emph" presetSubtype="1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92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4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8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67" grpId="0"/>
      <p:bldP spid="67" grpId="1"/>
      <p:bldP spid="67" grpId="2"/>
      <p:bldP spid="68" grpId="0"/>
      <p:bldP spid="68" grpId="1"/>
      <p:bldP spid="68" grpId="2"/>
      <p:bldP spid="69" grpId="0"/>
      <p:bldP spid="69" grpId="1"/>
      <p:bldP spid="69" grpId="2"/>
      <p:bldP spid="70" grpId="0"/>
      <p:bldP spid="70" grpId="1"/>
      <p:bldP spid="70" grpId="2"/>
      <p:bldP spid="71" grpId="0"/>
      <p:bldP spid="71" grpId="1"/>
      <p:bldP spid="71" grpId="2"/>
      <p:bldP spid="72" grpId="0"/>
      <p:bldP spid="72" grpId="1"/>
      <p:bldP spid="72" grpId="2"/>
      <p:bldP spid="72" grpId="3"/>
      <p:bldP spid="73" grpId="0"/>
      <p:bldP spid="73" grpId="1"/>
      <p:bldP spid="73" grpId="2"/>
      <p:bldP spid="74" grpId="0"/>
      <p:bldP spid="74" grpId="1"/>
      <p:bldP spid="74" grpId="2"/>
      <p:bldP spid="75" grpId="0"/>
      <p:bldP spid="75" grpId="1"/>
      <p:bldP spid="75" grpId="2"/>
      <p:bldP spid="76" grpId="0"/>
      <p:bldP spid="76" grpId="1"/>
      <p:bldP spid="76" grpId="2"/>
      <p:bldP spid="77" grpId="0"/>
      <p:bldP spid="77" grpId="1"/>
      <p:bldP spid="78" grpId="0"/>
      <p:bldP spid="78" grpId="1"/>
      <p:bldP spid="79" grpId="0"/>
      <p:bldP spid="79" grpId="1"/>
      <p:bldP spid="79" grpId="2"/>
      <p:bldP spid="80" grpId="0"/>
      <p:bldP spid="80" grpId="1"/>
      <p:bldP spid="81" grpId="0"/>
      <p:bldP spid="81" grpId="1"/>
      <p:bldP spid="81" grpId="2"/>
      <p:bldP spid="82" grpId="0"/>
      <p:bldP spid="82" grpId="1"/>
      <p:bldP spid="83" grpId="0"/>
      <p:bldP spid="8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54A75-9396-1B25-2B74-9600B1B27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F801DCFD-C4D3-DBD3-BAF5-B9B6EC589F61}"/>
              </a:ext>
            </a:extLst>
          </p:cNvPr>
          <p:cNvSpPr txBox="1"/>
          <p:nvPr/>
        </p:nvSpPr>
        <p:spPr>
          <a:xfrm>
            <a:off x="3503698" y="1005840"/>
            <a:ext cx="30827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D30186-2EB1-5EC5-B71E-A6CC20FC05C7}"/>
              </a:ext>
            </a:extLst>
          </p:cNvPr>
          <p:cNvSpPr txBox="1"/>
          <p:nvPr/>
        </p:nvSpPr>
        <p:spPr>
          <a:xfrm>
            <a:off x="3289425" y="1005840"/>
            <a:ext cx="30827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F9329C-4A2E-E45A-D26A-DA6A6C4CC6D6}"/>
              </a:ext>
            </a:extLst>
          </p:cNvPr>
          <p:cNvSpPr txBox="1"/>
          <p:nvPr/>
        </p:nvSpPr>
        <p:spPr>
          <a:xfrm>
            <a:off x="3656098" y="1005840"/>
            <a:ext cx="30827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56B86C-904D-E173-2E40-1C96B3E5821F}"/>
              </a:ext>
            </a:extLst>
          </p:cNvPr>
          <p:cNvSpPr txBox="1"/>
          <p:nvPr/>
        </p:nvSpPr>
        <p:spPr>
          <a:xfrm>
            <a:off x="2347564" y="1005840"/>
            <a:ext cx="30827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(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BE3CF36-8338-BB67-7D91-0EF2F36C341B}"/>
              </a:ext>
            </a:extLst>
          </p:cNvPr>
          <p:cNvSpPr/>
          <p:nvPr/>
        </p:nvSpPr>
        <p:spPr>
          <a:xfrm>
            <a:off x="1361031" y="1411784"/>
            <a:ext cx="607634" cy="5663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/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30F94BB-1E5C-7E6F-E03B-1D18D7491296}"/>
              </a:ext>
            </a:extLst>
          </p:cNvPr>
          <p:cNvSpPr/>
          <p:nvPr/>
        </p:nvSpPr>
        <p:spPr>
          <a:xfrm>
            <a:off x="513036" y="2054960"/>
            <a:ext cx="607634" cy="5663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C7B3C04-0541-21F6-2C0A-70A51C278B01}"/>
              </a:ext>
            </a:extLst>
          </p:cNvPr>
          <p:cNvSpPr/>
          <p:nvPr/>
        </p:nvSpPr>
        <p:spPr>
          <a:xfrm>
            <a:off x="2122817" y="2124624"/>
            <a:ext cx="607634" cy="5663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*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FFAD0E-06F7-2382-CD92-E31A152716FD}"/>
              </a:ext>
            </a:extLst>
          </p:cNvPr>
          <p:cNvSpPr/>
          <p:nvPr/>
        </p:nvSpPr>
        <p:spPr>
          <a:xfrm>
            <a:off x="32140" y="2861889"/>
            <a:ext cx="607634" cy="566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8FC4FB-47A8-C051-3370-A36820849FA8}"/>
              </a:ext>
            </a:extLst>
          </p:cNvPr>
          <p:cNvSpPr/>
          <p:nvPr/>
        </p:nvSpPr>
        <p:spPr>
          <a:xfrm>
            <a:off x="1011583" y="2861889"/>
            <a:ext cx="607634" cy="566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810CCB-ED09-5428-5CBD-784036287F59}"/>
              </a:ext>
            </a:extLst>
          </p:cNvPr>
          <p:cNvSpPr/>
          <p:nvPr/>
        </p:nvSpPr>
        <p:spPr>
          <a:xfrm>
            <a:off x="1718034" y="2855298"/>
            <a:ext cx="607634" cy="566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A9F1EA-289A-161F-3D0B-53EBCD43E0C0}"/>
              </a:ext>
            </a:extLst>
          </p:cNvPr>
          <p:cNvSpPr/>
          <p:nvPr/>
        </p:nvSpPr>
        <p:spPr>
          <a:xfrm>
            <a:off x="2633757" y="2867228"/>
            <a:ext cx="607634" cy="5663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-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137288-B817-22A6-C382-FEC085FE7F51}"/>
              </a:ext>
            </a:extLst>
          </p:cNvPr>
          <p:cNvSpPr/>
          <p:nvPr/>
        </p:nvSpPr>
        <p:spPr>
          <a:xfrm>
            <a:off x="3069219" y="3668910"/>
            <a:ext cx="607634" cy="566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F6F2F8-5A35-9834-091C-38C080E5DF74}"/>
              </a:ext>
            </a:extLst>
          </p:cNvPr>
          <p:cNvSpPr/>
          <p:nvPr/>
        </p:nvSpPr>
        <p:spPr>
          <a:xfrm>
            <a:off x="2181885" y="3668910"/>
            <a:ext cx="607634" cy="566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3817D3-F987-201F-5E7C-6588DEF71E42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1031684" y="1895184"/>
            <a:ext cx="418333" cy="2427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F6F0D4-F862-304F-7800-0393C11A0EDF}"/>
              </a:ext>
            </a:extLst>
          </p:cNvPr>
          <p:cNvCxnSpPr>
            <a:cxnSpLocks/>
            <a:stCxn id="5" idx="0"/>
            <a:endCxn id="3" idx="3"/>
          </p:cNvCxnSpPr>
          <p:nvPr/>
        </p:nvCxnSpPr>
        <p:spPr>
          <a:xfrm flipV="1">
            <a:off x="335957" y="2538360"/>
            <a:ext cx="266065" cy="323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ADA5A9-05D9-F321-2CEC-CA015F8CF988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1031684" y="2538360"/>
            <a:ext cx="283716" cy="323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D39EA6-63AF-D65B-834A-039CEBF5A3DB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1879679" y="1895184"/>
            <a:ext cx="546955" cy="229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D2B4AA-484C-B0AF-F15E-E64D00068E86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2641465" y="2608024"/>
            <a:ext cx="296109" cy="259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AD323C-D9D1-21FC-8AC6-7238970CAF80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021851" y="2608024"/>
            <a:ext cx="189952" cy="2472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93DA41-8318-8363-0FA1-981FAB28BD40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2485702" y="3350628"/>
            <a:ext cx="237041" cy="3182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C0D727-2B8F-4E75-1B1C-4657CCDBBB30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3152405" y="3350628"/>
            <a:ext cx="220631" cy="3182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0B22E5-5205-3D3E-F186-AB053E7276E5}"/>
              </a:ext>
            </a:extLst>
          </p:cNvPr>
          <p:cNvSpPr txBox="1"/>
          <p:nvPr/>
        </p:nvSpPr>
        <p:spPr>
          <a:xfrm>
            <a:off x="-55285" y="568916"/>
            <a:ext cx="2421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Infix Expression: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48E73-BC7C-EBEE-7646-7B4A7726811D}"/>
              </a:ext>
            </a:extLst>
          </p:cNvPr>
          <p:cNvSpPr txBox="1"/>
          <p:nvPr/>
        </p:nvSpPr>
        <p:spPr>
          <a:xfrm>
            <a:off x="191728" y="1512"/>
            <a:ext cx="765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Inorder</a:t>
            </a:r>
            <a:r>
              <a:rPr lang="en-US" sz="2400" b="1" dirty="0"/>
              <a:t> Traversal (With Precedence Order - Parenthesized):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28CF1-6073-A5EE-F2E1-154FCB79D81F}"/>
              </a:ext>
            </a:extLst>
          </p:cNvPr>
          <p:cNvSpPr txBox="1"/>
          <p:nvPr/>
        </p:nvSpPr>
        <p:spPr>
          <a:xfrm>
            <a:off x="432803" y="1005840"/>
            <a:ext cx="30827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9C213C-0759-D778-DAE8-7ABD98E47D04}"/>
              </a:ext>
            </a:extLst>
          </p:cNvPr>
          <p:cNvSpPr txBox="1"/>
          <p:nvPr/>
        </p:nvSpPr>
        <p:spPr>
          <a:xfrm>
            <a:off x="701027" y="1005840"/>
            <a:ext cx="30827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AB19D6-242F-3A26-DE93-A2CCE5472F94}"/>
              </a:ext>
            </a:extLst>
          </p:cNvPr>
          <p:cNvSpPr txBox="1"/>
          <p:nvPr/>
        </p:nvSpPr>
        <p:spPr>
          <a:xfrm>
            <a:off x="981443" y="1005840"/>
            <a:ext cx="30827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85C2BB-4C76-E1C9-8A6C-98DCE1B13208}"/>
              </a:ext>
            </a:extLst>
          </p:cNvPr>
          <p:cNvSpPr txBox="1"/>
          <p:nvPr/>
        </p:nvSpPr>
        <p:spPr>
          <a:xfrm>
            <a:off x="1431318" y="1005840"/>
            <a:ext cx="30827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/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4B595F-7858-A2DC-E9B9-586563CDCB4D}"/>
              </a:ext>
            </a:extLst>
          </p:cNvPr>
          <p:cNvSpPr txBox="1"/>
          <p:nvPr/>
        </p:nvSpPr>
        <p:spPr>
          <a:xfrm>
            <a:off x="1892333" y="1005840"/>
            <a:ext cx="30827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33EAAC-6504-F2E1-44D1-3C100927849B}"/>
              </a:ext>
            </a:extLst>
          </p:cNvPr>
          <p:cNvSpPr txBox="1"/>
          <p:nvPr/>
        </p:nvSpPr>
        <p:spPr>
          <a:xfrm>
            <a:off x="2131456" y="1005840"/>
            <a:ext cx="30827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A67B53-ECC2-BDBC-BE1F-A2DCE6C96C55}"/>
              </a:ext>
            </a:extLst>
          </p:cNvPr>
          <p:cNvSpPr txBox="1"/>
          <p:nvPr/>
        </p:nvSpPr>
        <p:spPr>
          <a:xfrm>
            <a:off x="2531208" y="1005840"/>
            <a:ext cx="30827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1B090-3AE0-2925-5AB4-BE8D2DA863E5}"/>
              </a:ext>
            </a:extLst>
          </p:cNvPr>
          <p:cNvSpPr txBox="1"/>
          <p:nvPr/>
        </p:nvSpPr>
        <p:spPr>
          <a:xfrm>
            <a:off x="2799432" y="1005840"/>
            <a:ext cx="30827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76BAB-8080-9095-710A-B839D6554828}"/>
              </a:ext>
            </a:extLst>
          </p:cNvPr>
          <p:cNvSpPr txBox="1"/>
          <p:nvPr/>
        </p:nvSpPr>
        <p:spPr>
          <a:xfrm>
            <a:off x="3067656" y="1005840"/>
            <a:ext cx="30827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9E0EBF-C20A-24BC-ED7C-82C0FAA96D69}"/>
              </a:ext>
            </a:extLst>
          </p:cNvPr>
          <p:cNvSpPr txBox="1"/>
          <p:nvPr/>
        </p:nvSpPr>
        <p:spPr>
          <a:xfrm>
            <a:off x="3889165" y="1019401"/>
            <a:ext cx="5181541" cy="5506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/*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Nodes[P] contains the node </a:t>
            </a:r>
          </a:p>
          <a:p>
            <a:pPr>
              <a:spcAft>
                <a:spcPts val="200"/>
              </a:spcAft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data and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Btree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[P][0 or 1] contains the left or right child index (-1 for no child) for Nodes[P]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*/</a:t>
            </a:r>
          </a:p>
          <a:p>
            <a:pPr>
              <a:spcAft>
                <a:spcPts val="200"/>
              </a:spcAft>
            </a:pPr>
            <a:endParaRPr lang="en-US" sz="9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algn="just">
              <a:spcAft>
                <a:spcPts val="200"/>
              </a:spcAft>
            </a:pPr>
            <a:r>
              <a:rPr lang="en-US" sz="1600" b="1" dirty="0">
                <a:latin typeface="Consolas" panose="020B0609020204030204" pitchFamily="49" charset="0"/>
              </a:rPr>
              <a:t>INORDER(P, </a:t>
            </a:r>
            <a:r>
              <a:rPr lang="en-US" sz="1600" b="1" dirty="0" err="1">
                <a:latin typeface="Consolas" panose="020B0609020204030204" pitchFamily="49" charset="0"/>
              </a:rPr>
              <a:t>Btree</a:t>
            </a:r>
            <a:r>
              <a:rPr lang="en-US" sz="1600" b="1" dirty="0">
                <a:latin typeface="Consolas" panose="020B0609020204030204" pitchFamily="49" charset="0"/>
              </a:rPr>
              <a:t>[][2], Nodes[]) 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L = </a:t>
            </a:r>
            <a:r>
              <a:rPr lang="en-US" sz="1600" dirty="0" err="1">
                <a:latin typeface="Consolas" panose="020B0609020204030204" pitchFamily="49" charset="0"/>
              </a:rPr>
              <a:t>Btree</a:t>
            </a:r>
            <a:r>
              <a:rPr lang="en-US" sz="1600" dirty="0">
                <a:latin typeface="Consolas" panose="020B0609020204030204" pitchFamily="49" charset="0"/>
              </a:rPr>
              <a:t>[P][0], R = </a:t>
            </a:r>
            <a:r>
              <a:rPr lang="en-US" sz="1600" dirty="0" err="1">
                <a:latin typeface="Consolas" panose="020B0609020204030204" pitchFamily="49" charset="0"/>
              </a:rPr>
              <a:t>Btree</a:t>
            </a:r>
            <a:r>
              <a:rPr lang="en-US" sz="1600" dirty="0">
                <a:latin typeface="Consolas" panose="020B0609020204030204" pitchFamily="49" charset="0"/>
              </a:rPr>
              <a:t>[P][1];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//left-right child index of P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(L &gt;= 0)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//Left Child Exists</a:t>
            </a:r>
          </a:p>
          <a:p>
            <a:pPr marL="342900" indent="-342900" algn="just">
              <a:spcAft>
                <a:spcPts val="200"/>
              </a:spcAft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“(”;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//Precedence</a:t>
            </a:r>
            <a:r>
              <a:rPr lang="en-US" sz="1600" dirty="0">
                <a:latin typeface="Consolas" panose="020B0609020204030204" pitchFamily="49" charset="0"/>
              </a:rPr>
              <a:t>  </a:t>
            </a:r>
          </a:p>
          <a:p>
            <a:pPr marL="342900" indent="-342900" algn="just">
              <a:spcAft>
                <a:spcPts val="200"/>
              </a:spcAft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</a:rPr>
              <a:t>INORDER</a:t>
            </a:r>
            <a:r>
              <a:rPr lang="en-US" sz="1600" dirty="0">
                <a:latin typeface="Consolas" panose="020B0609020204030204" pitchFamily="49" charset="0"/>
              </a:rPr>
              <a:t>(L, </a:t>
            </a:r>
            <a:r>
              <a:rPr lang="en-US" sz="1600" dirty="0" err="1">
                <a:latin typeface="Consolas" panose="020B0609020204030204" pitchFamily="49" charset="0"/>
              </a:rPr>
              <a:t>Btree</a:t>
            </a:r>
            <a:r>
              <a:rPr lang="en-US" sz="1600" dirty="0">
                <a:latin typeface="Consolas" panose="020B0609020204030204" pitchFamily="49" charset="0"/>
              </a:rPr>
              <a:t>, Nodes);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//Go Left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FontTx/>
              <a:buAutoNum type="arabicPeriod"/>
            </a:pP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Nodes[P];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     //Parent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(R &gt;= 0)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//Right Child Exists</a:t>
            </a:r>
            <a:endParaRPr lang="en-US" sz="1600" dirty="0"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</a:rPr>
              <a:t>INORDER</a:t>
            </a:r>
            <a:r>
              <a:rPr lang="en-US" sz="1600" dirty="0">
                <a:latin typeface="Consolas" panose="020B0609020204030204" pitchFamily="49" charset="0"/>
              </a:rPr>
              <a:t>(R, </a:t>
            </a:r>
            <a:r>
              <a:rPr lang="en-US" sz="1600" dirty="0" err="1">
                <a:latin typeface="Consolas" panose="020B0609020204030204" pitchFamily="49" charset="0"/>
              </a:rPr>
              <a:t>Btree</a:t>
            </a:r>
            <a:r>
              <a:rPr lang="en-US" sz="1600" dirty="0">
                <a:latin typeface="Consolas" panose="020B0609020204030204" pitchFamily="49" charset="0"/>
              </a:rPr>
              <a:t>, Nodes);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//Go Right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“)”;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//Precedence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spcAft>
                <a:spcPts val="200"/>
              </a:spcAft>
            </a:pPr>
            <a:endParaRPr lang="en-US" sz="1050" dirty="0">
              <a:latin typeface="Consolas" panose="020B0609020204030204" pitchFamily="49" charset="0"/>
            </a:endParaRPr>
          </a:p>
          <a:p>
            <a:pPr algn="just">
              <a:spcAft>
                <a:spcPts val="200"/>
              </a:spcAft>
            </a:pPr>
            <a:r>
              <a:rPr lang="en-US" sz="1600" b="1" dirty="0">
                <a:latin typeface="Consolas" panose="020B0609020204030204" pitchFamily="49" charset="0"/>
              </a:rPr>
              <a:t>TRAVERSE_INORDER(</a:t>
            </a:r>
            <a:r>
              <a:rPr lang="en-US" sz="1600" b="1" dirty="0" err="1">
                <a:latin typeface="Consolas" panose="020B0609020204030204" pitchFamily="49" charset="0"/>
              </a:rPr>
              <a:t>Btree</a:t>
            </a:r>
            <a:r>
              <a:rPr lang="en-US" sz="1600" b="1" dirty="0">
                <a:latin typeface="Consolas" panose="020B0609020204030204" pitchFamily="49" charset="0"/>
              </a:rPr>
              <a:t>[][2], Nodes[], n) 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Root = </a:t>
            </a:r>
            <a:r>
              <a:rPr lang="en-US" sz="1600" b="1" dirty="0">
                <a:latin typeface="Consolas" panose="020B0609020204030204" pitchFamily="49" charset="0"/>
              </a:rPr>
              <a:t>MAKE_TREE</a:t>
            </a:r>
            <a:r>
              <a:rPr lang="en-US" sz="1600" dirty="0">
                <a:latin typeface="Consolas" panose="020B0609020204030204" pitchFamily="49" charset="0"/>
              </a:rPr>
              <a:t>(Nodes, </a:t>
            </a:r>
            <a:r>
              <a:rPr lang="en-US" sz="1600" dirty="0" err="1">
                <a:latin typeface="Consolas" panose="020B0609020204030204" pitchFamily="49" charset="0"/>
              </a:rPr>
              <a:t>Btree</a:t>
            </a:r>
            <a:r>
              <a:rPr lang="en-US" sz="1600" dirty="0">
                <a:latin typeface="Consolas" panose="020B0609020204030204" pitchFamily="49" charset="0"/>
              </a:rPr>
              <a:t>, n);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AutoNum type="arabicPeriod"/>
            </a:pPr>
            <a:r>
              <a:rPr lang="en-US" sz="1600" b="1" dirty="0">
                <a:latin typeface="Consolas" panose="020B0609020204030204" pitchFamily="49" charset="0"/>
              </a:rPr>
              <a:t>INORDER</a:t>
            </a:r>
            <a:r>
              <a:rPr lang="en-US" sz="1600" dirty="0">
                <a:latin typeface="Consolas" panose="020B0609020204030204" pitchFamily="49" charset="0"/>
              </a:rPr>
              <a:t>(Root, </a:t>
            </a:r>
            <a:r>
              <a:rPr lang="en-US" sz="1600" dirty="0" err="1">
                <a:latin typeface="Consolas" panose="020B0609020204030204" pitchFamily="49" charset="0"/>
              </a:rPr>
              <a:t>Btree</a:t>
            </a:r>
            <a:r>
              <a:rPr lang="en-US" sz="1600" dirty="0">
                <a:latin typeface="Consolas" panose="020B0609020204030204" pitchFamily="49" charset="0"/>
              </a:rPr>
              <a:t>, Nodes);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FA719E3-08B9-EC5F-0E64-5ABE27E0256B}"/>
              </a:ext>
            </a:extLst>
          </p:cNvPr>
          <p:cNvSpPr txBox="1"/>
          <p:nvPr/>
        </p:nvSpPr>
        <p:spPr>
          <a:xfrm>
            <a:off x="-59410" y="4181949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Parent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9DE7FF6-4482-5D1F-8172-EBC36B1D1CE4}"/>
              </a:ext>
            </a:extLst>
          </p:cNvPr>
          <p:cNvSpPr txBox="1"/>
          <p:nvPr/>
        </p:nvSpPr>
        <p:spPr>
          <a:xfrm>
            <a:off x="126827" y="4439703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Left Child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8315DD-C303-9D46-460A-8274268FDC67}"/>
              </a:ext>
            </a:extLst>
          </p:cNvPr>
          <p:cNvSpPr txBox="1"/>
          <p:nvPr/>
        </p:nvSpPr>
        <p:spPr>
          <a:xfrm>
            <a:off x="73294" y="5288187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Right Child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AD98D7D-DECD-F7FA-2B72-9440F93B338E}"/>
              </a:ext>
            </a:extLst>
          </p:cNvPr>
          <p:cNvSpPr txBox="1"/>
          <p:nvPr/>
        </p:nvSpPr>
        <p:spPr>
          <a:xfrm>
            <a:off x="270929" y="5628385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Left Child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8765134-F5B9-BD4B-98DA-6CA52FF61987}"/>
              </a:ext>
            </a:extLst>
          </p:cNvPr>
          <p:cNvSpPr txBox="1"/>
          <p:nvPr/>
        </p:nvSpPr>
        <p:spPr>
          <a:xfrm>
            <a:off x="268460" y="5918094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Right Child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F65382-7A6D-4184-AD4F-6770CDC0FC56}"/>
              </a:ext>
            </a:extLst>
          </p:cNvPr>
          <p:cNvSpPr txBox="1"/>
          <p:nvPr/>
        </p:nvSpPr>
        <p:spPr>
          <a:xfrm>
            <a:off x="1495989" y="4422330"/>
            <a:ext cx="118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-Parent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085ECB-A942-64E1-478F-A93BE698FFAD}"/>
              </a:ext>
            </a:extLst>
          </p:cNvPr>
          <p:cNvSpPr txBox="1"/>
          <p:nvPr/>
        </p:nvSpPr>
        <p:spPr>
          <a:xfrm>
            <a:off x="303142" y="4730067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Left Child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EC4FE24-4D3D-7688-DD5B-C37B156F7811}"/>
              </a:ext>
            </a:extLst>
          </p:cNvPr>
          <p:cNvSpPr txBox="1"/>
          <p:nvPr/>
        </p:nvSpPr>
        <p:spPr>
          <a:xfrm>
            <a:off x="289877" y="5002572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Right Child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42A6B3-DF7A-FAE8-3C40-CF33AABF52C1}"/>
              </a:ext>
            </a:extLst>
          </p:cNvPr>
          <p:cNvSpPr txBox="1"/>
          <p:nvPr/>
        </p:nvSpPr>
        <p:spPr>
          <a:xfrm>
            <a:off x="448391" y="6149858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Left Child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0F09E8D-4149-4E81-B274-2F671F0613F2}"/>
              </a:ext>
            </a:extLst>
          </p:cNvPr>
          <p:cNvSpPr txBox="1"/>
          <p:nvPr/>
        </p:nvSpPr>
        <p:spPr>
          <a:xfrm>
            <a:off x="442001" y="6412825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Right Child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37744FC-835A-ECED-E716-4C4DEA1CA7D8}"/>
              </a:ext>
            </a:extLst>
          </p:cNvPr>
          <p:cNvSpPr txBox="1"/>
          <p:nvPr/>
        </p:nvSpPr>
        <p:spPr>
          <a:xfrm>
            <a:off x="1591699" y="4723072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-Parent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32622C-F3D1-CFE0-50C3-799B2510A14B}"/>
              </a:ext>
            </a:extLst>
          </p:cNvPr>
          <p:cNvSpPr txBox="1"/>
          <p:nvPr/>
        </p:nvSpPr>
        <p:spPr>
          <a:xfrm>
            <a:off x="1719693" y="4993481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-Parent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AB9CAF-DF49-6CB9-C06B-7EEFC2735406}"/>
              </a:ext>
            </a:extLst>
          </p:cNvPr>
          <p:cNvSpPr txBox="1"/>
          <p:nvPr/>
        </p:nvSpPr>
        <p:spPr>
          <a:xfrm>
            <a:off x="1484221" y="5288187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-Parent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1ABD980-0501-27E4-5FEA-AC9C6C7E59BA}"/>
              </a:ext>
            </a:extLst>
          </p:cNvPr>
          <p:cNvSpPr txBox="1"/>
          <p:nvPr/>
        </p:nvSpPr>
        <p:spPr>
          <a:xfrm>
            <a:off x="1551570" y="5617819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-Parent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43BC1B-CD69-001B-DF7B-AE4BB40238B6}"/>
              </a:ext>
            </a:extLst>
          </p:cNvPr>
          <p:cNvSpPr txBox="1"/>
          <p:nvPr/>
        </p:nvSpPr>
        <p:spPr>
          <a:xfrm>
            <a:off x="1677929" y="5912525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-Parent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091177-9AED-6681-38CB-3B11BC5DC84E}"/>
              </a:ext>
            </a:extLst>
          </p:cNvPr>
          <p:cNvSpPr txBox="1"/>
          <p:nvPr/>
        </p:nvSpPr>
        <p:spPr>
          <a:xfrm>
            <a:off x="1710485" y="6148920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-Parent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90E328-2C08-69D0-F067-29934FF27072}"/>
              </a:ext>
            </a:extLst>
          </p:cNvPr>
          <p:cNvSpPr txBox="1"/>
          <p:nvPr/>
        </p:nvSpPr>
        <p:spPr>
          <a:xfrm>
            <a:off x="1837644" y="6414271"/>
            <a:ext cx="17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-Parent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DB10B5-DE28-7F10-5BEA-2218A9B50954}"/>
              </a:ext>
            </a:extLst>
          </p:cNvPr>
          <p:cNvSpPr txBox="1"/>
          <p:nvPr/>
        </p:nvSpPr>
        <p:spPr>
          <a:xfrm>
            <a:off x="34761" y="1005840"/>
            <a:ext cx="30827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(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3F0DD5-3B7E-3704-AE4D-4DCB14C1EB72}"/>
              </a:ext>
            </a:extLst>
          </p:cNvPr>
          <p:cNvSpPr txBox="1"/>
          <p:nvPr/>
        </p:nvSpPr>
        <p:spPr>
          <a:xfrm>
            <a:off x="223295" y="1005840"/>
            <a:ext cx="30827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(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788FA6-9FF9-D8B1-9A54-CFE422209D8D}"/>
              </a:ext>
            </a:extLst>
          </p:cNvPr>
          <p:cNvSpPr txBox="1"/>
          <p:nvPr/>
        </p:nvSpPr>
        <p:spPr>
          <a:xfrm>
            <a:off x="1231649" y="1005840"/>
            <a:ext cx="30827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A1F92B-F6D2-B8BE-7235-069EB8FE48C5}"/>
              </a:ext>
            </a:extLst>
          </p:cNvPr>
          <p:cNvSpPr txBox="1"/>
          <p:nvPr/>
        </p:nvSpPr>
        <p:spPr>
          <a:xfrm>
            <a:off x="1656866" y="1005840"/>
            <a:ext cx="30827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161341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98DF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98DF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98DF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E57C4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98DF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9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E57C4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98DF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5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98DF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E57C4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98DF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98DF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4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6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E57C4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98DF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98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3" presetClass="emph" presetSubtype="1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6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2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7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8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0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5A5A5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5" grpId="0" animBg="1"/>
      <p:bldP spid="34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67" grpId="0"/>
      <p:bldP spid="67" grpId="1"/>
      <p:bldP spid="67" grpId="2"/>
      <p:bldP spid="68" grpId="0"/>
      <p:bldP spid="68" grpId="1"/>
      <p:bldP spid="68" grpId="2"/>
      <p:bldP spid="69" grpId="0"/>
      <p:bldP spid="69" grpId="1"/>
      <p:bldP spid="69" grpId="2"/>
      <p:bldP spid="70" grpId="0"/>
      <p:bldP spid="70" grpId="1"/>
      <p:bldP spid="70" grpId="2"/>
      <p:bldP spid="71" grpId="0"/>
      <p:bldP spid="71" grpId="1"/>
      <p:bldP spid="71" grpId="2"/>
      <p:bldP spid="72" grpId="0"/>
      <p:bldP spid="72" grpId="1"/>
      <p:bldP spid="72" grpId="2"/>
      <p:bldP spid="72" grpId="3"/>
      <p:bldP spid="73" grpId="0"/>
      <p:bldP spid="73" grpId="1"/>
      <p:bldP spid="73" grpId="2"/>
      <p:bldP spid="74" grpId="0"/>
      <p:bldP spid="74" grpId="1"/>
      <p:bldP spid="74" grpId="2"/>
      <p:bldP spid="75" grpId="0"/>
      <p:bldP spid="75" grpId="1"/>
      <p:bldP spid="75" grpId="2"/>
      <p:bldP spid="76" grpId="0"/>
      <p:bldP spid="76" grpId="1"/>
      <p:bldP spid="76" grpId="2"/>
      <p:bldP spid="77" grpId="0"/>
      <p:bldP spid="77" grpId="1"/>
      <p:bldP spid="78" grpId="0"/>
      <p:bldP spid="78" grpId="1"/>
      <p:bldP spid="79" grpId="0"/>
      <p:bldP spid="79" grpId="1"/>
      <p:bldP spid="79" grpId="2"/>
      <p:bldP spid="80" grpId="0"/>
      <p:bldP spid="80" grpId="1"/>
      <p:bldP spid="81" grpId="0"/>
      <p:bldP spid="81" grpId="1"/>
      <p:bldP spid="81" grpId="2"/>
      <p:bldP spid="82" grpId="0"/>
      <p:bldP spid="82" grpId="1"/>
      <p:bldP spid="83" grpId="0"/>
      <p:bldP spid="83" grpId="1"/>
      <p:bldP spid="30" grpId="0" animBg="1"/>
      <p:bldP spid="31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B05FA-90C9-D114-F5A5-8F149C86B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BC82592-65F4-C2EE-1A19-8C59EE8267EA}"/>
              </a:ext>
            </a:extLst>
          </p:cNvPr>
          <p:cNvSpPr txBox="1"/>
          <p:nvPr/>
        </p:nvSpPr>
        <p:spPr>
          <a:xfrm>
            <a:off x="191727" y="1512"/>
            <a:ext cx="739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Convert Infix Expression to Postfix Expression: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D47A0E-7D75-40B8-E945-1890917F67EE}"/>
              </a:ext>
            </a:extLst>
          </p:cNvPr>
          <p:cNvSpPr txBox="1"/>
          <p:nvPr/>
        </p:nvSpPr>
        <p:spPr>
          <a:xfrm>
            <a:off x="3375931" y="1622941"/>
            <a:ext cx="5768065" cy="4365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  <a:buClr>
                <a:schemeClr val="tx1"/>
              </a:buClr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/* F[]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Infix Expression, S[]Operator Stack, Q[]Postfix Expression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Queue*/</a:t>
            </a:r>
          </a:p>
          <a:p>
            <a:pPr>
              <a:spcAft>
                <a:spcPts val="200"/>
              </a:spcAft>
              <a:buClr>
                <a:schemeClr val="tx1"/>
              </a:buClr>
            </a:pPr>
            <a:endParaRPr lang="en-US" sz="1600" dirty="0">
              <a:latin typeface="Consolas" panose="020B0609020204030204" pitchFamily="49" charset="0"/>
            </a:endParaRPr>
          </a:p>
          <a:p>
            <a:pPr>
              <a:spcAft>
                <a:spcPts val="200"/>
              </a:spcAft>
              <a:buClr>
                <a:schemeClr val="tx1"/>
              </a:buClr>
            </a:pPr>
            <a:r>
              <a:rPr lang="en-US" sz="1600" b="1" dirty="0">
                <a:latin typeface="Consolas" panose="020B0609020204030204" pitchFamily="49" charset="0"/>
              </a:rPr>
              <a:t>INFIX_TO_POSTFIX(F[], S[], Q[])</a:t>
            </a:r>
          </a:p>
          <a:p>
            <a:pPr marL="282575" indent="-282575">
              <a:spcAft>
                <a:spcPts val="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 each F[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</a:t>
            </a:r>
            <a:r>
              <a:rPr lang="en-US" sz="1600" i="1" dirty="0">
                <a:latin typeface="Consolas" panose="020B0609020204030204" pitchFamily="49" charset="0"/>
              </a:rPr>
              <a:t>where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 to length-1</a:t>
            </a:r>
          </a:p>
          <a:p>
            <a:pPr marL="282575" indent="-282575">
              <a:spcAft>
                <a:spcPts val="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isDigit</a:t>
            </a:r>
            <a:r>
              <a:rPr lang="en-US" sz="1600" dirty="0">
                <a:latin typeface="Consolas" panose="020B0609020204030204" pitchFamily="49" charset="0"/>
              </a:rPr>
              <a:t>(E[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]) </a:t>
            </a:r>
            <a:r>
              <a:rPr lang="en-US" sz="1600" b="1" dirty="0">
                <a:latin typeface="Consolas" panose="020B0609020204030204" pitchFamily="49" charset="0"/>
              </a:rPr>
              <a:t>Enqueue</a:t>
            </a:r>
            <a:r>
              <a:rPr lang="en-US" sz="1600" dirty="0">
                <a:latin typeface="Consolas" panose="020B0609020204030204" pitchFamily="49" charset="0"/>
              </a:rPr>
              <a:t> F[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in Q;</a:t>
            </a:r>
          </a:p>
          <a:p>
            <a:pPr marL="282575" indent="-282575">
              <a:spcAft>
                <a:spcPts val="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latin typeface="Consolas" panose="020B0609020204030204" pitchFamily="49" charset="0"/>
              </a:rPr>
              <a:t> F[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]=‘</a:t>
            </a:r>
            <a:r>
              <a:rPr lang="en-US" sz="1600" b="1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‘ </a:t>
            </a:r>
            <a:r>
              <a:rPr lang="en-US" sz="1600" b="1" dirty="0">
                <a:latin typeface="Consolas" panose="020B0609020204030204" pitchFamily="49" charset="0"/>
              </a:rPr>
              <a:t>Push</a:t>
            </a:r>
            <a:r>
              <a:rPr lang="en-US" sz="1600" dirty="0">
                <a:latin typeface="Consolas" panose="020B0609020204030204" pitchFamily="49" charset="0"/>
              </a:rPr>
              <a:t> ‘</a:t>
            </a:r>
            <a:r>
              <a:rPr lang="en-US" sz="1600" b="1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‘ in S;</a:t>
            </a:r>
          </a:p>
          <a:p>
            <a:pPr marL="282575" indent="-282575">
              <a:spcAft>
                <a:spcPts val="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latin typeface="Consolas" panose="020B0609020204030204" pitchFamily="49" charset="0"/>
              </a:rPr>
              <a:t> F[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]=‘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’ </a:t>
            </a:r>
            <a:r>
              <a:rPr lang="en-US" sz="1600" dirty="0" err="1">
                <a:latin typeface="Consolas" panose="020B0609020204030204" pitchFamily="49" charset="0"/>
              </a:rPr>
              <a:t>S.</a:t>
            </a:r>
            <a:r>
              <a:rPr lang="en-US" sz="1600" b="1" dirty="0" err="1">
                <a:latin typeface="Consolas" panose="020B0609020204030204" pitchFamily="49" charset="0"/>
              </a:rPr>
              <a:t>Pop</a:t>
            </a:r>
            <a:r>
              <a:rPr lang="en-US" sz="1600" dirty="0" err="1">
                <a:latin typeface="Consolas" panose="020B0609020204030204" pitchFamily="49" charset="0"/>
                <a:sym typeface="Wingdings" panose="05000000000000000000" pitchFamily="2" charset="2"/>
              </a:rPr>
              <a:t>Q.</a:t>
            </a:r>
            <a:r>
              <a:rPr lang="en-US" sz="1600" b="1" dirty="0" err="1">
                <a:latin typeface="Consolas" panose="020B0609020204030204" pitchFamily="49" charset="0"/>
              </a:rPr>
              <a:t>Enqueue</a:t>
            </a:r>
            <a:r>
              <a:rPr lang="en-US" sz="1600" dirty="0">
                <a:latin typeface="Consolas" panose="020B0609020204030204" pitchFamily="49" charset="0"/>
              </a:rPr>
              <a:t> until ‘</a:t>
            </a:r>
            <a:r>
              <a:rPr lang="en-US" sz="1600" b="1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‘ in S </a:t>
            </a:r>
          </a:p>
          <a:p>
            <a:pPr marL="282575" indent="-282575">
              <a:spcAft>
                <a:spcPts val="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//arithmetic binary operators</a:t>
            </a:r>
            <a:b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//Precedence()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returns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operator precedence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P1 = </a:t>
            </a:r>
            <a:r>
              <a:rPr lang="en-US" sz="1600" b="1" dirty="0">
                <a:latin typeface="Consolas" panose="020B0609020204030204" pitchFamily="49" charset="0"/>
              </a:rPr>
              <a:t>Precedence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</a:rPr>
              <a:t>topElement</a:t>
            </a:r>
            <a:r>
              <a:rPr lang="en-US" sz="1600" dirty="0">
                <a:latin typeface="Consolas" panose="020B0609020204030204" pitchFamily="49" charset="0"/>
              </a:rPr>
              <a:t> in S);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P2 = </a:t>
            </a:r>
            <a:r>
              <a:rPr lang="en-US" sz="1600" b="1" dirty="0">
                <a:latin typeface="Consolas" panose="020B0609020204030204" pitchFamily="49" charset="0"/>
              </a:rPr>
              <a:t>Precedence</a:t>
            </a:r>
            <a:r>
              <a:rPr lang="en-US" sz="1600" dirty="0">
                <a:latin typeface="Consolas" panose="020B0609020204030204" pitchFamily="49" charset="0"/>
              </a:rPr>
              <a:t>(F[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]);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</a:rPr>
              <a:t>(P1&gt;=P2 &amp;&amp; </a:t>
            </a:r>
            <a:r>
              <a:rPr lang="en-US" sz="1600" dirty="0" err="1">
                <a:latin typeface="Consolas" panose="020B0609020204030204" pitchFamily="49" charset="0"/>
              </a:rPr>
              <a:t>S.</a:t>
            </a:r>
            <a:r>
              <a:rPr lang="en-US" sz="1600" b="1" dirty="0" err="1">
                <a:latin typeface="Consolas" panose="020B0609020204030204" pitchFamily="49" charset="0"/>
              </a:rPr>
              <a:t>NotEmpty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  <a:r>
              <a:rPr lang="en-US" sz="1600" dirty="0" err="1">
                <a:latin typeface="Consolas" panose="020B0609020204030204" pitchFamily="49" charset="0"/>
              </a:rPr>
              <a:t>S.</a:t>
            </a:r>
            <a:r>
              <a:rPr lang="en-US" sz="1600" b="1" dirty="0" err="1">
                <a:latin typeface="Consolas" panose="020B0609020204030204" pitchFamily="49" charset="0"/>
              </a:rPr>
              <a:t>Pop</a:t>
            </a:r>
            <a:r>
              <a:rPr lang="en-US" sz="1600" dirty="0" err="1">
                <a:latin typeface="Consolas" panose="020B0609020204030204" pitchFamily="49" charset="0"/>
                <a:sym typeface="Wingdings" panose="05000000000000000000" pitchFamily="2" charset="2"/>
              </a:rPr>
              <a:t>Q.</a:t>
            </a:r>
            <a:r>
              <a:rPr lang="en-US" sz="1600" b="1" dirty="0" err="1">
                <a:latin typeface="Consolas" panose="020B0609020204030204" pitchFamily="49" charset="0"/>
              </a:rPr>
              <a:t>Enqueue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Font typeface="+mj-lt"/>
              <a:buAutoNum type="arabicPeriod" startAt="7"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</a:rPr>
              <a:t>Push</a:t>
            </a:r>
            <a:r>
              <a:rPr lang="en-US" sz="1600" dirty="0">
                <a:latin typeface="Consolas" panose="020B0609020204030204" pitchFamily="49" charset="0"/>
              </a:rPr>
              <a:t> F[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in S;</a:t>
            </a:r>
          </a:p>
          <a:p>
            <a:pPr marL="282575" indent="-282575">
              <a:spcAft>
                <a:spcPts val="200"/>
              </a:spcAft>
              <a:buClr>
                <a:schemeClr val="tx1"/>
              </a:buClr>
              <a:buFont typeface="+mj-lt"/>
              <a:buAutoNum type="arabicPeriod" startAt="7"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S.</a:t>
            </a:r>
            <a:r>
              <a:rPr lang="en-US" sz="1600" b="1" dirty="0" err="1">
                <a:latin typeface="Consolas" panose="020B0609020204030204" pitchFamily="49" charset="0"/>
              </a:rPr>
              <a:t>NotEmpty</a:t>
            </a:r>
            <a:r>
              <a:rPr lang="en-US" sz="1600" dirty="0">
                <a:latin typeface="Consolas" panose="020B0609020204030204" pitchFamily="49" charset="0"/>
              </a:rPr>
              <a:t>()) </a:t>
            </a:r>
            <a:r>
              <a:rPr lang="en-US" sz="1600" b="1" dirty="0" err="1">
                <a:latin typeface="Consolas" panose="020B0609020204030204" pitchFamily="49" charset="0"/>
              </a:rPr>
              <a:t>ShowElement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in Q;</a:t>
            </a:r>
          </a:p>
          <a:p>
            <a:pPr marL="282575" indent="-282575">
              <a:spcAft>
                <a:spcPts val="200"/>
              </a:spcAft>
              <a:buClr>
                <a:schemeClr val="tx1"/>
              </a:buClr>
              <a:buFont typeface="+mj-lt"/>
              <a:buAutoNum type="arabicPeriod" startAt="7"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&lt;&lt;"\n...Equation Error...\n";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FE6770-F79F-45C1-C267-095D3F4F8D13}"/>
              </a:ext>
            </a:extLst>
          </p:cNvPr>
          <p:cNvSpPr txBox="1"/>
          <p:nvPr/>
        </p:nvSpPr>
        <p:spPr>
          <a:xfrm>
            <a:off x="191726" y="504088"/>
            <a:ext cx="2504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Infix Expression, F[ ]: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48A1680-4964-B9DE-49D9-F13A5F123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441234"/>
              </p:ext>
            </p:extLst>
          </p:nvPr>
        </p:nvGraphicFramePr>
        <p:xfrm>
          <a:off x="315971" y="835975"/>
          <a:ext cx="62264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260">
                  <a:extLst>
                    <a:ext uri="{9D8B030D-6E8A-4147-A177-3AD203B41FA5}">
                      <a16:colId xmlns:a16="http://schemas.microsoft.com/office/drawing/2014/main" val="415431398"/>
                    </a:ext>
                  </a:extLst>
                </a:gridCol>
                <a:gridCol w="366260">
                  <a:extLst>
                    <a:ext uri="{9D8B030D-6E8A-4147-A177-3AD203B41FA5}">
                      <a16:colId xmlns:a16="http://schemas.microsoft.com/office/drawing/2014/main" val="4115153947"/>
                    </a:ext>
                  </a:extLst>
                </a:gridCol>
                <a:gridCol w="366260">
                  <a:extLst>
                    <a:ext uri="{9D8B030D-6E8A-4147-A177-3AD203B41FA5}">
                      <a16:colId xmlns:a16="http://schemas.microsoft.com/office/drawing/2014/main" val="1579416140"/>
                    </a:ext>
                  </a:extLst>
                </a:gridCol>
                <a:gridCol w="366260">
                  <a:extLst>
                    <a:ext uri="{9D8B030D-6E8A-4147-A177-3AD203B41FA5}">
                      <a16:colId xmlns:a16="http://schemas.microsoft.com/office/drawing/2014/main" val="2919988563"/>
                    </a:ext>
                  </a:extLst>
                </a:gridCol>
                <a:gridCol w="366260">
                  <a:extLst>
                    <a:ext uri="{9D8B030D-6E8A-4147-A177-3AD203B41FA5}">
                      <a16:colId xmlns:a16="http://schemas.microsoft.com/office/drawing/2014/main" val="4209279554"/>
                    </a:ext>
                  </a:extLst>
                </a:gridCol>
                <a:gridCol w="366260">
                  <a:extLst>
                    <a:ext uri="{9D8B030D-6E8A-4147-A177-3AD203B41FA5}">
                      <a16:colId xmlns:a16="http://schemas.microsoft.com/office/drawing/2014/main" val="2309904676"/>
                    </a:ext>
                  </a:extLst>
                </a:gridCol>
                <a:gridCol w="366260">
                  <a:extLst>
                    <a:ext uri="{9D8B030D-6E8A-4147-A177-3AD203B41FA5}">
                      <a16:colId xmlns:a16="http://schemas.microsoft.com/office/drawing/2014/main" val="4269018990"/>
                    </a:ext>
                  </a:extLst>
                </a:gridCol>
                <a:gridCol w="366260">
                  <a:extLst>
                    <a:ext uri="{9D8B030D-6E8A-4147-A177-3AD203B41FA5}">
                      <a16:colId xmlns:a16="http://schemas.microsoft.com/office/drawing/2014/main" val="3483722203"/>
                    </a:ext>
                  </a:extLst>
                </a:gridCol>
                <a:gridCol w="366260">
                  <a:extLst>
                    <a:ext uri="{9D8B030D-6E8A-4147-A177-3AD203B41FA5}">
                      <a16:colId xmlns:a16="http://schemas.microsoft.com/office/drawing/2014/main" val="251960758"/>
                    </a:ext>
                  </a:extLst>
                </a:gridCol>
                <a:gridCol w="366260">
                  <a:extLst>
                    <a:ext uri="{9D8B030D-6E8A-4147-A177-3AD203B41FA5}">
                      <a16:colId xmlns:a16="http://schemas.microsoft.com/office/drawing/2014/main" val="3854025728"/>
                    </a:ext>
                  </a:extLst>
                </a:gridCol>
                <a:gridCol w="366260">
                  <a:extLst>
                    <a:ext uri="{9D8B030D-6E8A-4147-A177-3AD203B41FA5}">
                      <a16:colId xmlns:a16="http://schemas.microsoft.com/office/drawing/2014/main" val="606783393"/>
                    </a:ext>
                  </a:extLst>
                </a:gridCol>
                <a:gridCol w="366260">
                  <a:extLst>
                    <a:ext uri="{9D8B030D-6E8A-4147-A177-3AD203B41FA5}">
                      <a16:colId xmlns:a16="http://schemas.microsoft.com/office/drawing/2014/main" val="1372236621"/>
                    </a:ext>
                  </a:extLst>
                </a:gridCol>
                <a:gridCol w="366260">
                  <a:extLst>
                    <a:ext uri="{9D8B030D-6E8A-4147-A177-3AD203B41FA5}">
                      <a16:colId xmlns:a16="http://schemas.microsoft.com/office/drawing/2014/main" val="2165123327"/>
                    </a:ext>
                  </a:extLst>
                </a:gridCol>
                <a:gridCol w="366260">
                  <a:extLst>
                    <a:ext uri="{9D8B030D-6E8A-4147-A177-3AD203B41FA5}">
                      <a16:colId xmlns:a16="http://schemas.microsoft.com/office/drawing/2014/main" val="1898227294"/>
                    </a:ext>
                  </a:extLst>
                </a:gridCol>
                <a:gridCol w="366260">
                  <a:extLst>
                    <a:ext uri="{9D8B030D-6E8A-4147-A177-3AD203B41FA5}">
                      <a16:colId xmlns:a16="http://schemas.microsoft.com/office/drawing/2014/main" val="3873412334"/>
                    </a:ext>
                  </a:extLst>
                </a:gridCol>
                <a:gridCol w="366260">
                  <a:extLst>
                    <a:ext uri="{9D8B030D-6E8A-4147-A177-3AD203B41FA5}">
                      <a16:colId xmlns:a16="http://schemas.microsoft.com/office/drawing/2014/main" val="3175470948"/>
                    </a:ext>
                  </a:extLst>
                </a:gridCol>
                <a:gridCol w="366260">
                  <a:extLst>
                    <a:ext uri="{9D8B030D-6E8A-4147-A177-3AD203B41FA5}">
                      <a16:colId xmlns:a16="http://schemas.microsoft.com/office/drawing/2014/main" val="173392339"/>
                    </a:ext>
                  </a:extLst>
                </a:gridCol>
              </a:tblGrid>
              <a:tr h="2410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1885586"/>
                  </a:ext>
                </a:extLst>
              </a:tr>
              <a:tr h="2410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+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*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7283213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3B9BBB7-0E32-B8DD-4F0C-605EFED32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378537"/>
              </p:ext>
            </p:extLst>
          </p:nvPr>
        </p:nvGraphicFramePr>
        <p:xfrm>
          <a:off x="315971" y="2116721"/>
          <a:ext cx="9144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9735053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5828716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9905481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0756491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411582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9335329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1592913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799212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646568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2963016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7216E8E-6FF9-6125-283D-3FADB4DD6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04456"/>
              </p:ext>
            </p:extLst>
          </p:nvPr>
        </p:nvGraphicFramePr>
        <p:xfrm>
          <a:off x="315969" y="6075116"/>
          <a:ext cx="345643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048">
                  <a:extLst>
                    <a:ext uri="{9D8B030D-6E8A-4147-A177-3AD203B41FA5}">
                      <a16:colId xmlns:a16="http://schemas.microsoft.com/office/drawing/2014/main" val="415431398"/>
                    </a:ext>
                  </a:extLst>
                </a:gridCol>
                <a:gridCol w="384048">
                  <a:extLst>
                    <a:ext uri="{9D8B030D-6E8A-4147-A177-3AD203B41FA5}">
                      <a16:colId xmlns:a16="http://schemas.microsoft.com/office/drawing/2014/main" val="4115153947"/>
                    </a:ext>
                  </a:extLst>
                </a:gridCol>
                <a:gridCol w="384048">
                  <a:extLst>
                    <a:ext uri="{9D8B030D-6E8A-4147-A177-3AD203B41FA5}">
                      <a16:colId xmlns:a16="http://schemas.microsoft.com/office/drawing/2014/main" val="1579416140"/>
                    </a:ext>
                  </a:extLst>
                </a:gridCol>
                <a:gridCol w="384048">
                  <a:extLst>
                    <a:ext uri="{9D8B030D-6E8A-4147-A177-3AD203B41FA5}">
                      <a16:colId xmlns:a16="http://schemas.microsoft.com/office/drawing/2014/main" val="2919988563"/>
                    </a:ext>
                  </a:extLst>
                </a:gridCol>
                <a:gridCol w="384048">
                  <a:extLst>
                    <a:ext uri="{9D8B030D-6E8A-4147-A177-3AD203B41FA5}">
                      <a16:colId xmlns:a16="http://schemas.microsoft.com/office/drawing/2014/main" val="4209279554"/>
                    </a:ext>
                  </a:extLst>
                </a:gridCol>
                <a:gridCol w="384048">
                  <a:extLst>
                    <a:ext uri="{9D8B030D-6E8A-4147-A177-3AD203B41FA5}">
                      <a16:colId xmlns:a16="http://schemas.microsoft.com/office/drawing/2014/main" val="2309904676"/>
                    </a:ext>
                  </a:extLst>
                </a:gridCol>
                <a:gridCol w="384048">
                  <a:extLst>
                    <a:ext uri="{9D8B030D-6E8A-4147-A177-3AD203B41FA5}">
                      <a16:colId xmlns:a16="http://schemas.microsoft.com/office/drawing/2014/main" val="4269018990"/>
                    </a:ext>
                  </a:extLst>
                </a:gridCol>
                <a:gridCol w="384048">
                  <a:extLst>
                    <a:ext uri="{9D8B030D-6E8A-4147-A177-3AD203B41FA5}">
                      <a16:colId xmlns:a16="http://schemas.microsoft.com/office/drawing/2014/main" val="3483722203"/>
                    </a:ext>
                  </a:extLst>
                </a:gridCol>
                <a:gridCol w="384048">
                  <a:extLst>
                    <a:ext uri="{9D8B030D-6E8A-4147-A177-3AD203B41FA5}">
                      <a16:colId xmlns:a16="http://schemas.microsoft.com/office/drawing/2014/main" val="25196075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18855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7283213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0721A89-6124-A322-5B5F-D74854C2B792}"/>
              </a:ext>
            </a:extLst>
          </p:cNvPr>
          <p:cNvSpPr txBox="1"/>
          <p:nvPr/>
        </p:nvSpPr>
        <p:spPr>
          <a:xfrm>
            <a:off x="191725" y="1701084"/>
            <a:ext cx="2504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Operator Stack, S[ ]: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7D0F10-EA6D-8688-C7E5-036744F8AA0E}"/>
              </a:ext>
            </a:extLst>
          </p:cNvPr>
          <p:cNvSpPr txBox="1"/>
          <p:nvPr/>
        </p:nvSpPr>
        <p:spPr>
          <a:xfrm>
            <a:off x="243837" y="5364837"/>
            <a:ext cx="2959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Postfix Expression, </a:t>
            </a:r>
          </a:p>
          <a:p>
            <a:r>
              <a:rPr lang="en-US" sz="2000" b="1" dirty="0"/>
              <a:t>Queue Q[ ]: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606AB9F-C957-FB33-E530-534E93685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778292"/>
              </p:ext>
            </p:extLst>
          </p:nvPr>
        </p:nvGraphicFramePr>
        <p:xfrm>
          <a:off x="2562367" y="3974780"/>
          <a:ext cx="716416" cy="19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208">
                  <a:extLst>
                    <a:ext uri="{9D8B030D-6E8A-4147-A177-3AD203B41FA5}">
                      <a16:colId xmlns:a16="http://schemas.microsoft.com/office/drawing/2014/main" val="1973505337"/>
                    </a:ext>
                  </a:extLst>
                </a:gridCol>
                <a:gridCol w="358208">
                  <a:extLst>
                    <a:ext uri="{9D8B030D-6E8A-4147-A177-3AD203B41FA5}">
                      <a16:colId xmlns:a16="http://schemas.microsoft.com/office/drawing/2014/main" val="1558287163"/>
                    </a:ext>
                  </a:extLst>
                </a:gridCol>
              </a:tblGrid>
              <a:tr h="39097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054811"/>
                  </a:ext>
                </a:extLst>
              </a:tr>
              <a:tr h="39097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564912"/>
                  </a:ext>
                </a:extLst>
              </a:tr>
              <a:tr h="39097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115821"/>
                  </a:ext>
                </a:extLst>
              </a:tr>
              <a:tr h="39097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353292"/>
                  </a:ext>
                </a:extLst>
              </a:tr>
              <a:tr h="39097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/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69075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1FEF724-FF6E-DC46-7E4C-44B886E93039}"/>
              </a:ext>
            </a:extLst>
          </p:cNvPr>
          <p:cNvSpPr txBox="1"/>
          <p:nvPr/>
        </p:nvSpPr>
        <p:spPr>
          <a:xfrm>
            <a:off x="1921386" y="3574670"/>
            <a:ext cx="1491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Precedence:</a:t>
            </a:r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29B3FB6C-AB4A-5F7D-6946-DF8DF04EDB32}"/>
              </a:ext>
            </a:extLst>
          </p:cNvPr>
          <p:cNvSpPr/>
          <p:nvPr/>
        </p:nvSpPr>
        <p:spPr>
          <a:xfrm>
            <a:off x="454252" y="1408176"/>
            <a:ext cx="123887" cy="20264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7CB661D2-62B2-A591-6B6B-4B39E551AC35}"/>
              </a:ext>
            </a:extLst>
          </p:cNvPr>
          <p:cNvSpPr/>
          <p:nvPr/>
        </p:nvSpPr>
        <p:spPr>
          <a:xfrm>
            <a:off x="807230" y="1408176"/>
            <a:ext cx="123887" cy="20264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52B1A190-1FE8-5D81-0531-97685ECC25BE}"/>
              </a:ext>
            </a:extLst>
          </p:cNvPr>
          <p:cNvSpPr/>
          <p:nvPr/>
        </p:nvSpPr>
        <p:spPr>
          <a:xfrm>
            <a:off x="1166107" y="1408176"/>
            <a:ext cx="123887" cy="20264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57AF556A-C5AF-7C60-D9CA-86016FEE37A1}"/>
              </a:ext>
            </a:extLst>
          </p:cNvPr>
          <p:cNvSpPr/>
          <p:nvPr/>
        </p:nvSpPr>
        <p:spPr>
          <a:xfrm>
            <a:off x="1519085" y="1408176"/>
            <a:ext cx="123887" cy="20264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D810205C-006F-2BC1-DF10-A343C660B012}"/>
              </a:ext>
            </a:extLst>
          </p:cNvPr>
          <p:cNvSpPr/>
          <p:nvPr/>
        </p:nvSpPr>
        <p:spPr>
          <a:xfrm>
            <a:off x="1921386" y="1408176"/>
            <a:ext cx="123887" cy="20264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D2C5E2AC-AA59-868B-0797-FD16A6448694}"/>
              </a:ext>
            </a:extLst>
          </p:cNvPr>
          <p:cNvSpPr/>
          <p:nvPr/>
        </p:nvSpPr>
        <p:spPr>
          <a:xfrm>
            <a:off x="2274364" y="1408176"/>
            <a:ext cx="123887" cy="20264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5893F77B-9437-7AD3-3F05-3511902CCD3F}"/>
              </a:ext>
            </a:extLst>
          </p:cNvPr>
          <p:cNvSpPr/>
          <p:nvPr/>
        </p:nvSpPr>
        <p:spPr>
          <a:xfrm>
            <a:off x="2633241" y="1408176"/>
            <a:ext cx="123887" cy="20264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0B63E7B0-5991-EEFD-17DA-30752A86912E}"/>
              </a:ext>
            </a:extLst>
          </p:cNvPr>
          <p:cNvSpPr/>
          <p:nvPr/>
        </p:nvSpPr>
        <p:spPr>
          <a:xfrm>
            <a:off x="2986219" y="1408176"/>
            <a:ext cx="123887" cy="20264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FADE64AA-A85E-22ED-4FF7-7B416CB36472}"/>
              </a:ext>
            </a:extLst>
          </p:cNvPr>
          <p:cNvSpPr/>
          <p:nvPr/>
        </p:nvSpPr>
        <p:spPr>
          <a:xfrm>
            <a:off x="3388683" y="1408176"/>
            <a:ext cx="123887" cy="20264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EFE5DE9D-02C7-DB34-98FB-D62F0118CBE5}"/>
              </a:ext>
            </a:extLst>
          </p:cNvPr>
          <p:cNvSpPr/>
          <p:nvPr/>
        </p:nvSpPr>
        <p:spPr>
          <a:xfrm>
            <a:off x="3741661" y="1408176"/>
            <a:ext cx="123887" cy="20264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4E3348ED-3E03-9DE7-FA3B-638712605371}"/>
              </a:ext>
            </a:extLst>
          </p:cNvPr>
          <p:cNvSpPr/>
          <p:nvPr/>
        </p:nvSpPr>
        <p:spPr>
          <a:xfrm>
            <a:off x="4100538" y="1408176"/>
            <a:ext cx="123887" cy="20264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B9121268-7488-B16D-171E-2C78A6B517B4}"/>
              </a:ext>
            </a:extLst>
          </p:cNvPr>
          <p:cNvSpPr/>
          <p:nvPr/>
        </p:nvSpPr>
        <p:spPr>
          <a:xfrm>
            <a:off x="4453516" y="1408176"/>
            <a:ext cx="123887" cy="20264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A88C9713-2BBF-5436-5EDE-A226E83C8465}"/>
              </a:ext>
            </a:extLst>
          </p:cNvPr>
          <p:cNvSpPr/>
          <p:nvPr/>
        </p:nvSpPr>
        <p:spPr>
          <a:xfrm>
            <a:off x="4855817" y="1408176"/>
            <a:ext cx="123887" cy="20264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Up 43">
            <a:extLst>
              <a:ext uri="{FF2B5EF4-FFF2-40B4-BE49-F238E27FC236}">
                <a16:creationId xmlns:a16="http://schemas.microsoft.com/office/drawing/2014/main" id="{83EF7137-4558-022B-A539-9E2AEBF66D47}"/>
              </a:ext>
            </a:extLst>
          </p:cNvPr>
          <p:cNvSpPr/>
          <p:nvPr/>
        </p:nvSpPr>
        <p:spPr>
          <a:xfrm>
            <a:off x="5208795" y="1408176"/>
            <a:ext cx="123887" cy="20264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F5BD2BFD-014D-CA5E-FD1B-BE052DD0442C}"/>
              </a:ext>
            </a:extLst>
          </p:cNvPr>
          <p:cNvSpPr/>
          <p:nvPr/>
        </p:nvSpPr>
        <p:spPr>
          <a:xfrm>
            <a:off x="5567672" y="1408176"/>
            <a:ext cx="123887" cy="20264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Up 45">
            <a:extLst>
              <a:ext uri="{FF2B5EF4-FFF2-40B4-BE49-F238E27FC236}">
                <a16:creationId xmlns:a16="http://schemas.microsoft.com/office/drawing/2014/main" id="{26129A79-EDCB-35E2-C243-93ABB93AAD05}"/>
              </a:ext>
            </a:extLst>
          </p:cNvPr>
          <p:cNvSpPr/>
          <p:nvPr/>
        </p:nvSpPr>
        <p:spPr>
          <a:xfrm>
            <a:off x="5920650" y="1408176"/>
            <a:ext cx="123887" cy="20264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68B15D2C-E8F0-BCAF-F793-2DC654716263}"/>
              </a:ext>
            </a:extLst>
          </p:cNvPr>
          <p:cNvSpPr/>
          <p:nvPr/>
        </p:nvSpPr>
        <p:spPr>
          <a:xfrm>
            <a:off x="6286380" y="1408176"/>
            <a:ext cx="123887" cy="202648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318947C5-9FEE-E947-FE72-D159D5A7F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895131"/>
              </p:ext>
            </p:extLst>
          </p:nvPr>
        </p:nvGraphicFramePr>
        <p:xfrm>
          <a:off x="770951" y="4834719"/>
          <a:ext cx="457200" cy="38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941524484"/>
                    </a:ext>
                  </a:extLst>
                </a:gridCol>
              </a:tblGrid>
              <a:tr h="3890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(</a:t>
                      </a:r>
                    </a:p>
                  </a:txBody>
                  <a:tcPr marT="44117" marB="44117"/>
                </a:tc>
                <a:extLst>
                  <a:ext uri="{0D108BD9-81ED-4DB2-BD59-A6C34878D82A}">
                    <a16:rowId xmlns:a16="http://schemas.microsoft.com/office/drawing/2014/main" val="4199467572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082B943-65A5-A810-5395-88BD86650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071199"/>
              </p:ext>
            </p:extLst>
          </p:nvPr>
        </p:nvGraphicFramePr>
        <p:xfrm>
          <a:off x="312324" y="6437376"/>
          <a:ext cx="38414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145">
                  <a:extLst>
                    <a:ext uri="{9D8B030D-6E8A-4147-A177-3AD203B41FA5}">
                      <a16:colId xmlns:a16="http://schemas.microsoft.com/office/drawing/2014/main" val="26089031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427128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625FA9C6-1154-9BC5-992C-8DC8103AD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147430"/>
              </p:ext>
            </p:extLst>
          </p:nvPr>
        </p:nvGraphicFramePr>
        <p:xfrm>
          <a:off x="3390580" y="6437376"/>
          <a:ext cx="38414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145">
                  <a:extLst>
                    <a:ext uri="{9D8B030D-6E8A-4147-A177-3AD203B41FA5}">
                      <a16:colId xmlns:a16="http://schemas.microsoft.com/office/drawing/2014/main" val="26089031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427128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BB0F6DF5-66E2-3685-EBC0-461260845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242853"/>
              </p:ext>
            </p:extLst>
          </p:nvPr>
        </p:nvGraphicFramePr>
        <p:xfrm>
          <a:off x="700573" y="6437376"/>
          <a:ext cx="38414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145">
                  <a:extLst>
                    <a:ext uri="{9D8B030D-6E8A-4147-A177-3AD203B41FA5}">
                      <a16:colId xmlns:a16="http://schemas.microsoft.com/office/drawing/2014/main" val="26089031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427128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52FE3ED2-501F-4909-4839-EDCA069D3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585673"/>
              </p:ext>
            </p:extLst>
          </p:nvPr>
        </p:nvGraphicFramePr>
        <p:xfrm>
          <a:off x="1084514" y="6437376"/>
          <a:ext cx="38414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145">
                  <a:extLst>
                    <a:ext uri="{9D8B030D-6E8A-4147-A177-3AD203B41FA5}">
                      <a16:colId xmlns:a16="http://schemas.microsoft.com/office/drawing/2014/main" val="26089031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427128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990B6BA5-AA0A-BC8E-2B01-B7828DBB8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913695"/>
              </p:ext>
            </p:extLst>
          </p:nvPr>
        </p:nvGraphicFramePr>
        <p:xfrm>
          <a:off x="1467446" y="6437376"/>
          <a:ext cx="38414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145">
                  <a:extLst>
                    <a:ext uri="{9D8B030D-6E8A-4147-A177-3AD203B41FA5}">
                      <a16:colId xmlns:a16="http://schemas.microsoft.com/office/drawing/2014/main" val="26089031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42712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3A459B7A-BAE0-FA4C-6ED3-EC62F16C5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841415"/>
              </p:ext>
            </p:extLst>
          </p:nvPr>
        </p:nvGraphicFramePr>
        <p:xfrm>
          <a:off x="1847038" y="6437089"/>
          <a:ext cx="38414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145">
                  <a:extLst>
                    <a:ext uri="{9D8B030D-6E8A-4147-A177-3AD203B41FA5}">
                      <a16:colId xmlns:a16="http://schemas.microsoft.com/office/drawing/2014/main" val="26089031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427128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8854AF80-15C5-5F9E-15A9-9A53EBCC7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30904"/>
              </p:ext>
            </p:extLst>
          </p:nvPr>
        </p:nvGraphicFramePr>
        <p:xfrm>
          <a:off x="2234999" y="6437376"/>
          <a:ext cx="38414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145">
                  <a:extLst>
                    <a:ext uri="{9D8B030D-6E8A-4147-A177-3AD203B41FA5}">
                      <a16:colId xmlns:a16="http://schemas.microsoft.com/office/drawing/2014/main" val="26089031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427128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5BFC8D09-FE29-9BC6-B84F-4543DE445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908973"/>
              </p:ext>
            </p:extLst>
          </p:nvPr>
        </p:nvGraphicFramePr>
        <p:xfrm>
          <a:off x="2619277" y="6437376"/>
          <a:ext cx="38414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145">
                  <a:extLst>
                    <a:ext uri="{9D8B030D-6E8A-4147-A177-3AD203B41FA5}">
                      <a16:colId xmlns:a16="http://schemas.microsoft.com/office/drawing/2014/main" val="26089031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427128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E56D9180-BFF0-80D3-0260-6853F25B3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810720"/>
              </p:ext>
            </p:extLst>
          </p:nvPr>
        </p:nvGraphicFramePr>
        <p:xfrm>
          <a:off x="3003422" y="6437376"/>
          <a:ext cx="38414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145">
                  <a:extLst>
                    <a:ext uri="{9D8B030D-6E8A-4147-A177-3AD203B41FA5}">
                      <a16:colId xmlns:a16="http://schemas.microsoft.com/office/drawing/2014/main" val="26089031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427128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3220D541-6848-5B4A-0C32-2BF873D8E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79392"/>
              </p:ext>
            </p:extLst>
          </p:nvPr>
        </p:nvGraphicFramePr>
        <p:xfrm>
          <a:off x="773410" y="4444693"/>
          <a:ext cx="457200" cy="38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941524484"/>
                    </a:ext>
                  </a:extLst>
                </a:gridCol>
              </a:tblGrid>
              <a:tr h="3890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(</a:t>
                      </a:r>
                    </a:p>
                  </a:txBody>
                  <a:tcPr marT="44117" marB="44117"/>
                </a:tc>
                <a:extLst>
                  <a:ext uri="{0D108BD9-81ED-4DB2-BD59-A6C34878D82A}">
                    <a16:rowId xmlns:a16="http://schemas.microsoft.com/office/drawing/2014/main" val="4199467572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EB508CF2-1C7C-7013-2CB3-C971A0BBA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423210"/>
              </p:ext>
            </p:extLst>
          </p:nvPr>
        </p:nvGraphicFramePr>
        <p:xfrm>
          <a:off x="772137" y="4051029"/>
          <a:ext cx="457200" cy="38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941524484"/>
                    </a:ext>
                  </a:extLst>
                </a:gridCol>
              </a:tblGrid>
              <a:tr h="3890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+</a:t>
                      </a:r>
                    </a:p>
                  </a:txBody>
                  <a:tcPr marT="44117" marB="44117"/>
                </a:tc>
                <a:extLst>
                  <a:ext uri="{0D108BD9-81ED-4DB2-BD59-A6C34878D82A}">
                    <a16:rowId xmlns:a16="http://schemas.microsoft.com/office/drawing/2014/main" val="4199467572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43053EFE-C48B-FE14-3FD6-981EA246B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325273"/>
              </p:ext>
            </p:extLst>
          </p:nvPr>
        </p:nvGraphicFramePr>
        <p:xfrm>
          <a:off x="772911" y="3659503"/>
          <a:ext cx="457200" cy="38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941524484"/>
                    </a:ext>
                  </a:extLst>
                </a:gridCol>
              </a:tblGrid>
              <a:tr h="3890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*</a:t>
                      </a:r>
                    </a:p>
                  </a:txBody>
                  <a:tcPr marT="44117" marB="44117"/>
                </a:tc>
                <a:extLst>
                  <a:ext uri="{0D108BD9-81ED-4DB2-BD59-A6C34878D82A}">
                    <a16:rowId xmlns:a16="http://schemas.microsoft.com/office/drawing/2014/main" val="4199467572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4BD8323C-38FD-0C3A-665E-91373DD07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18597"/>
              </p:ext>
            </p:extLst>
          </p:nvPr>
        </p:nvGraphicFramePr>
        <p:xfrm>
          <a:off x="777192" y="3274212"/>
          <a:ext cx="457200" cy="38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941524484"/>
                    </a:ext>
                  </a:extLst>
                </a:gridCol>
              </a:tblGrid>
              <a:tr h="3890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(</a:t>
                      </a:r>
                    </a:p>
                  </a:txBody>
                  <a:tcPr marT="44117" marB="44117"/>
                </a:tc>
                <a:extLst>
                  <a:ext uri="{0D108BD9-81ED-4DB2-BD59-A6C34878D82A}">
                    <a16:rowId xmlns:a16="http://schemas.microsoft.com/office/drawing/2014/main" val="4199467572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0FFA83D1-1FAB-AE69-F3B1-4A556AA2F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535904"/>
              </p:ext>
            </p:extLst>
          </p:nvPr>
        </p:nvGraphicFramePr>
        <p:xfrm>
          <a:off x="767651" y="4440113"/>
          <a:ext cx="457200" cy="38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941524484"/>
                    </a:ext>
                  </a:extLst>
                </a:gridCol>
              </a:tblGrid>
              <a:tr h="3890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/</a:t>
                      </a:r>
                    </a:p>
                  </a:txBody>
                  <a:tcPr marT="44117" marB="44117"/>
                </a:tc>
                <a:extLst>
                  <a:ext uri="{0D108BD9-81ED-4DB2-BD59-A6C34878D82A}">
                    <a16:rowId xmlns:a16="http://schemas.microsoft.com/office/drawing/2014/main" val="4199467572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F2A3549F-82FB-7305-A79B-CCC180ECE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60442"/>
              </p:ext>
            </p:extLst>
          </p:nvPr>
        </p:nvGraphicFramePr>
        <p:xfrm>
          <a:off x="770110" y="4050087"/>
          <a:ext cx="457200" cy="38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941524484"/>
                    </a:ext>
                  </a:extLst>
                </a:gridCol>
              </a:tblGrid>
              <a:tr h="3890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(</a:t>
                      </a:r>
                    </a:p>
                  </a:txBody>
                  <a:tcPr marT="44117" marB="44117"/>
                </a:tc>
                <a:extLst>
                  <a:ext uri="{0D108BD9-81ED-4DB2-BD59-A6C34878D82A}">
                    <a16:rowId xmlns:a16="http://schemas.microsoft.com/office/drawing/2014/main" val="4199467572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C6BD1547-2BA4-45BD-4772-BC357CE9D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046046"/>
              </p:ext>
            </p:extLst>
          </p:nvPr>
        </p:nvGraphicFramePr>
        <p:xfrm>
          <a:off x="777452" y="2893968"/>
          <a:ext cx="457200" cy="38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941524484"/>
                    </a:ext>
                  </a:extLst>
                </a:gridCol>
              </a:tblGrid>
              <a:tr h="3890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</a:t>
                      </a:r>
                    </a:p>
                  </a:txBody>
                  <a:tcPr marT="44117" marB="44117"/>
                </a:tc>
                <a:extLst>
                  <a:ext uri="{0D108BD9-81ED-4DB2-BD59-A6C34878D82A}">
                    <a16:rowId xmlns:a16="http://schemas.microsoft.com/office/drawing/2014/main" val="419946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25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19" grpId="0"/>
      <p:bldP spid="28" grpId="0"/>
      <p:bldP spid="30" grpId="0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3239</TotalTime>
  <Words>3404</Words>
  <Application>Microsoft Office PowerPoint</Application>
  <PresentationFormat>On-screen Show (4:3)</PresentationFormat>
  <Paragraphs>1329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Corbel</vt:lpstr>
      <vt:lpstr>Wingdings</vt:lpstr>
      <vt:lpstr>Spectrum</vt:lpstr>
      <vt:lpstr>Tree</vt:lpstr>
      <vt:lpstr>Lecture Outline</vt:lpstr>
      <vt:lpstr>Tree Traversal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Mashiour Rahman</cp:lastModifiedBy>
  <cp:revision>109</cp:revision>
  <dcterms:created xsi:type="dcterms:W3CDTF">2018-12-10T17:20:29Z</dcterms:created>
  <dcterms:modified xsi:type="dcterms:W3CDTF">2025-01-12T06:54:01Z</dcterms:modified>
</cp:coreProperties>
</file>