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78" r:id="rId4"/>
    <p:sldId id="284" r:id="rId5"/>
    <p:sldId id="279" r:id="rId6"/>
    <p:sldId id="285" r:id="rId7"/>
    <p:sldId id="280" r:id="rId8"/>
    <p:sldId id="286" r:id="rId9"/>
    <p:sldId id="287" r:id="rId10"/>
    <p:sldId id="288" r:id="rId11"/>
    <p:sldId id="283" r:id="rId12"/>
    <p:sldId id="265" r:id="rId13"/>
    <p:sldId id="28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C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9" d="100"/>
          <a:sy n="79" d="100"/>
        </p:scale>
        <p:origin x="165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</pc:sldChg>
    </pc:docChg>
  </pc:docChgLst>
  <pc:docChgLst>
    <pc:chgData name="Mashiour Rahman" userId="7490e89d-d9ae-4193-b86a-11379f02786a" providerId="ADAL" clId="{21A04692-2B94-4FD3-9B26-C60EC73699A3}"/>
    <pc:docChg chg="custSel modSld">
      <pc:chgData name="Mashiour Rahman" userId="7490e89d-d9ae-4193-b86a-11379f02786a" providerId="ADAL" clId="{21A04692-2B94-4FD3-9B26-C60EC73699A3}" dt="2025-01-07T07:25:56.571" v="12" actId="167"/>
      <pc:docMkLst>
        <pc:docMk/>
      </pc:docMkLst>
      <pc:sldChg chg="modSp mod">
        <pc:chgData name="Mashiour Rahman" userId="7490e89d-d9ae-4193-b86a-11379f02786a" providerId="ADAL" clId="{21A04692-2B94-4FD3-9B26-C60EC73699A3}" dt="2025-01-06T11:22:50.457" v="10" actId="1076"/>
        <pc:sldMkLst>
          <pc:docMk/>
          <pc:sldMk cId="2008919252" sldId="285"/>
        </pc:sldMkLst>
        <pc:spChg chg="mod">
          <ac:chgData name="Mashiour Rahman" userId="7490e89d-d9ae-4193-b86a-11379f02786a" providerId="ADAL" clId="{21A04692-2B94-4FD3-9B26-C60EC73699A3}" dt="2025-01-06T11:21:24.556" v="3" actId="1076"/>
          <ac:spMkLst>
            <pc:docMk/>
            <pc:sldMk cId="2008919252" sldId="285"/>
            <ac:spMk id="60" creationId="{48A7F50D-8856-F3A4-C0F7-A27F84628218}"/>
          </ac:spMkLst>
        </pc:spChg>
        <pc:spChg chg="mod">
          <ac:chgData name="Mashiour Rahman" userId="7490e89d-d9ae-4193-b86a-11379f02786a" providerId="ADAL" clId="{21A04692-2B94-4FD3-9B26-C60EC73699A3}" dt="2025-01-06T11:21:10.311" v="1" actId="1076"/>
          <ac:spMkLst>
            <pc:docMk/>
            <pc:sldMk cId="2008919252" sldId="285"/>
            <ac:spMk id="62" creationId="{44067ADC-E00E-804C-EAC5-69329E9B7A45}"/>
          </ac:spMkLst>
        </pc:spChg>
        <pc:spChg chg="mod">
          <ac:chgData name="Mashiour Rahman" userId="7490e89d-d9ae-4193-b86a-11379f02786a" providerId="ADAL" clId="{21A04692-2B94-4FD3-9B26-C60EC73699A3}" dt="2025-01-06T11:22:45.108" v="9" actId="14100"/>
          <ac:spMkLst>
            <pc:docMk/>
            <pc:sldMk cId="2008919252" sldId="285"/>
            <ac:spMk id="66" creationId="{D39A67F0-9F53-1BFD-943C-B6912123D122}"/>
          </ac:spMkLst>
        </pc:spChg>
        <pc:spChg chg="mod">
          <ac:chgData name="Mashiour Rahman" userId="7490e89d-d9ae-4193-b86a-11379f02786a" providerId="ADAL" clId="{21A04692-2B94-4FD3-9B26-C60EC73699A3}" dt="2025-01-06T11:22:50.457" v="10" actId="1076"/>
          <ac:spMkLst>
            <pc:docMk/>
            <pc:sldMk cId="2008919252" sldId="285"/>
            <ac:spMk id="67" creationId="{4D89D6F0-03FA-C9E1-56EB-3871DF07ADEF}"/>
          </ac:spMkLst>
        </pc:spChg>
        <pc:spChg chg="mod">
          <ac:chgData name="Mashiour Rahman" userId="7490e89d-d9ae-4193-b86a-11379f02786a" providerId="ADAL" clId="{21A04692-2B94-4FD3-9B26-C60EC73699A3}" dt="2025-01-06T11:21:28.381" v="4" actId="1076"/>
          <ac:spMkLst>
            <pc:docMk/>
            <pc:sldMk cId="2008919252" sldId="285"/>
            <ac:spMk id="80" creationId="{630F7812-2ECD-F01A-8A6A-5565FA568351}"/>
          </ac:spMkLst>
        </pc:spChg>
        <pc:spChg chg="mod">
          <ac:chgData name="Mashiour Rahman" userId="7490e89d-d9ae-4193-b86a-11379f02786a" providerId="ADAL" clId="{21A04692-2B94-4FD3-9B26-C60EC73699A3}" dt="2025-01-06T11:21:31.030" v="5" actId="1076"/>
          <ac:spMkLst>
            <pc:docMk/>
            <pc:sldMk cId="2008919252" sldId="285"/>
            <ac:spMk id="81" creationId="{9A7C6485-71EB-8F10-46A6-3881D7324C91}"/>
          </ac:spMkLst>
        </pc:spChg>
        <pc:spChg chg="mod">
          <ac:chgData name="Mashiour Rahman" userId="7490e89d-d9ae-4193-b86a-11379f02786a" providerId="ADAL" clId="{21A04692-2B94-4FD3-9B26-C60EC73699A3}" dt="2025-01-06T11:22:31.662" v="6" actId="1076"/>
          <ac:spMkLst>
            <pc:docMk/>
            <pc:sldMk cId="2008919252" sldId="285"/>
            <ac:spMk id="86" creationId="{FDFB722E-01BB-9E2F-E695-D130C9F86187}"/>
          </ac:spMkLst>
        </pc:spChg>
        <pc:spChg chg="mod">
          <ac:chgData name="Mashiour Rahman" userId="7490e89d-d9ae-4193-b86a-11379f02786a" providerId="ADAL" clId="{21A04692-2B94-4FD3-9B26-C60EC73699A3}" dt="2025-01-06T11:21:13.992" v="2" actId="1076"/>
          <ac:spMkLst>
            <pc:docMk/>
            <pc:sldMk cId="2008919252" sldId="285"/>
            <ac:spMk id="87" creationId="{241B6322-69C0-EADA-E17B-E102FAB212ED}"/>
          </ac:spMkLst>
        </pc:spChg>
        <pc:cxnChg chg="mod">
          <ac:chgData name="Mashiour Rahman" userId="7490e89d-d9ae-4193-b86a-11379f02786a" providerId="ADAL" clId="{21A04692-2B94-4FD3-9B26-C60EC73699A3}" dt="2025-01-06T11:21:24.556" v="3" actId="1076"/>
          <ac:cxnSpMkLst>
            <pc:docMk/>
            <pc:sldMk cId="2008919252" sldId="285"/>
            <ac:cxnSpMk id="69" creationId="{BF806DE2-6CFA-6751-4F3C-BAF9FE263AB5}"/>
          </ac:cxnSpMkLst>
        </pc:cxnChg>
        <pc:cxnChg chg="mod">
          <ac:chgData name="Mashiour Rahman" userId="7490e89d-d9ae-4193-b86a-11379f02786a" providerId="ADAL" clId="{21A04692-2B94-4FD3-9B26-C60EC73699A3}" dt="2025-01-06T11:22:45.108" v="9" actId="14100"/>
          <ac:cxnSpMkLst>
            <pc:docMk/>
            <pc:sldMk cId="2008919252" sldId="285"/>
            <ac:cxnSpMk id="70" creationId="{9B0AB1CC-181B-6699-68F6-B0B730590B47}"/>
          </ac:cxnSpMkLst>
        </pc:cxnChg>
        <pc:cxnChg chg="mod">
          <ac:chgData name="Mashiour Rahman" userId="7490e89d-d9ae-4193-b86a-11379f02786a" providerId="ADAL" clId="{21A04692-2B94-4FD3-9B26-C60EC73699A3}" dt="2025-01-06T11:21:24.556" v="3" actId="1076"/>
          <ac:cxnSpMkLst>
            <pc:docMk/>
            <pc:sldMk cId="2008919252" sldId="285"/>
            <ac:cxnSpMk id="72" creationId="{AA9A0CCF-DA1C-33D6-2707-C22976BE81BB}"/>
          </ac:cxnSpMkLst>
        </pc:cxnChg>
        <pc:cxnChg chg="mod">
          <ac:chgData name="Mashiour Rahman" userId="7490e89d-d9ae-4193-b86a-11379f02786a" providerId="ADAL" clId="{21A04692-2B94-4FD3-9B26-C60EC73699A3}" dt="2025-01-06T11:21:24.556" v="3" actId="1076"/>
          <ac:cxnSpMkLst>
            <pc:docMk/>
            <pc:sldMk cId="2008919252" sldId="285"/>
            <ac:cxnSpMk id="73" creationId="{54BFAE73-4B89-4841-03C5-9631A6AAADF8}"/>
          </ac:cxnSpMkLst>
        </pc:cxnChg>
        <pc:cxnChg chg="mod">
          <ac:chgData name="Mashiour Rahman" userId="7490e89d-d9ae-4193-b86a-11379f02786a" providerId="ADAL" clId="{21A04692-2B94-4FD3-9B26-C60EC73699A3}" dt="2025-01-06T11:22:50.457" v="10" actId="1076"/>
          <ac:cxnSpMkLst>
            <pc:docMk/>
            <pc:sldMk cId="2008919252" sldId="285"/>
            <ac:cxnSpMk id="74" creationId="{C3654923-3A87-4153-A0CB-A2485F489039}"/>
          </ac:cxnSpMkLst>
        </pc:cxnChg>
      </pc:sldChg>
      <pc:sldChg chg="delSp modSp mod">
        <pc:chgData name="Mashiour Rahman" userId="7490e89d-d9ae-4193-b86a-11379f02786a" providerId="ADAL" clId="{21A04692-2B94-4FD3-9B26-C60EC73699A3}" dt="2025-01-07T07:25:56.571" v="12" actId="167"/>
        <pc:sldMkLst>
          <pc:docMk/>
          <pc:sldMk cId="1375316805" sldId="286"/>
        </pc:sldMkLst>
        <pc:spChg chg="mod ord">
          <ac:chgData name="Mashiour Rahman" userId="7490e89d-d9ae-4193-b86a-11379f02786a" providerId="ADAL" clId="{21A04692-2B94-4FD3-9B26-C60EC73699A3}" dt="2025-01-07T07:25:56.571" v="12" actId="167"/>
          <ac:spMkLst>
            <pc:docMk/>
            <pc:sldMk cId="1375316805" sldId="286"/>
            <ac:spMk id="56" creationId="{AF460BFC-6D01-6F0E-0325-F3EA7FF450A1}"/>
          </ac:spMkLst>
        </pc:spChg>
        <pc:cxnChg chg="del mod">
          <ac:chgData name="Mashiour Rahman" userId="7490e89d-d9ae-4193-b86a-11379f02786a" providerId="ADAL" clId="{21A04692-2B94-4FD3-9B26-C60EC73699A3}" dt="2025-01-06T11:18:54.544" v="0" actId="478"/>
          <ac:cxnSpMkLst>
            <pc:docMk/>
            <pc:sldMk cId="1375316805" sldId="286"/>
            <ac:cxnSpMk id="57" creationId="{8613AD64-0BEC-9420-464D-2B0DFFFC55C5}"/>
          </ac:cxnSpMkLst>
        </pc:cxnChg>
      </pc:sldChg>
    </pc:docChg>
  </pc:docChgLst>
  <pc:docChgLst>
    <pc:chgData name="Mashiour Rahman" userId="7490e89d-d9ae-4193-b86a-11379f02786a" providerId="ADAL" clId="{B1F652D9-39E3-4181-B59A-099DDB6C89E7}"/>
    <pc:docChg chg="undo custSel addSld delSld modSld">
      <pc:chgData name="Mashiour Rahman" userId="7490e89d-d9ae-4193-b86a-11379f02786a" providerId="ADAL" clId="{B1F652D9-39E3-4181-B59A-099DDB6C89E7}" dt="2025-01-05T05:57:35.450" v="2903" actId="20577"/>
      <pc:docMkLst>
        <pc:docMk/>
      </pc:docMkLst>
      <pc:sldChg chg="modSp mod">
        <pc:chgData name="Mashiour Rahman" userId="7490e89d-d9ae-4193-b86a-11379f02786a" providerId="ADAL" clId="{B1F652D9-39E3-4181-B59A-099DDB6C89E7}" dt="2024-12-30T17:18:18.140" v="7" actId="20577"/>
        <pc:sldMkLst>
          <pc:docMk/>
          <pc:sldMk cId="700707328" sldId="256"/>
        </pc:sldMkLst>
        <pc:graphicFrameChg chg="mod modGraphic">
          <ac:chgData name="Mashiour Rahman" userId="7490e89d-d9ae-4193-b86a-11379f02786a" providerId="ADAL" clId="{B1F652D9-39E3-4181-B59A-099DDB6C89E7}" dt="2024-12-30T17:18:18.140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ashiour Rahman" userId="7490e89d-d9ae-4193-b86a-11379f02786a" providerId="ADAL" clId="{B1F652D9-39E3-4181-B59A-099DDB6C89E7}" dt="2025-01-05T03:18:35.774" v="21" actId="6549"/>
        <pc:sldMkLst>
          <pc:docMk/>
          <pc:sldMk cId="424874041" sldId="257"/>
        </pc:sldMkLst>
        <pc:spChg chg="mod">
          <ac:chgData name="Mashiour Rahman" userId="7490e89d-d9ae-4193-b86a-11379f02786a" providerId="ADAL" clId="{B1F652D9-39E3-4181-B59A-099DDB6C89E7}" dt="2025-01-05T03:18:35.774" v="21" actId="6549"/>
          <ac:spMkLst>
            <pc:docMk/>
            <pc:sldMk cId="424874041" sldId="257"/>
            <ac:spMk id="3" creationId="{00000000-0000-0000-0000-000000000000}"/>
          </ac:spMkLst>
        </pc:spChg>
      </pc:sldChg>
      <pc:sldChg chg="addSp delSp modSp mod delAnim modAnim">
        <pc:chgData name="Mashiour Rahman" userId="7490e89d-d9ae-4193-b86a-11379f02786a" providerId="ADAL" clId="{B1F652D9-39E3-4181-B59A-099DDB6C89E7}" dt="2025-01-05T03:51:18.310" v="543" actId="123"/>
        <pc:sldMkLst>
          <pc:docMk/>
          <pc:sldMk cId="274976186" sldId="278"/>
        </pc:sldMkLst>
        <pc:spChg chg="mod">
          <ac:chgData name="Mashiour Rahman" userId="7490e89d-d9ae-4193-b86a-11379f02786a" providerId="ADAL" clId="{B1F652D9-39E3-4181-B59A-099DDB6C89E7}" dt="2025-01-05T03:51:18.310" v="543" actId="123"/>
          <ac:spMkLst>
            <pc:docMk/>
            <pc:sldMk cId="274976186" sldId="278"/>
            <ac:spMk id="4" creationId="{00000000-0000-0000-0000-000000000000}"/>
          </ac:spMkLst>
        </pc:spChg>
        <pc:spChg chg="mod">
          <ac:chgData name="Mashiour Rahman" userId="7490e89d-d9ae-4193-b86a-11379f02786a" providerId="ADAL" clId="{B1F652D9-39E3-4181-B59A-099DDB6C89E7}" dt="2025-01-05T03:25:03.011" v="327" actId="1038"/>
          <ac:spMkLst>
            <pc:docMk/>
            <pc:sldMk cId="274976186" sldId="278"/>
            <ac:spMk id="7" creationId="{00000000-0000-0000-0000-000000000000}"/>
          </ac:spMkLst>
        </pc:spChg>
        <pc:spChg chg="mod">
          <ac:chgData name="Mashiour Rahman" userId="7490e89d-d9ae-4193-b86a-11379f02786a" providerId="ADAL" clId="{B1F652D9-39E3-4181-B59A-099DDB6C89E7}" dt="2025-01-05T03:24:38.250" v="284" actId="1038"/>
          <ac:spMkLst>
            <pc:docMk/>
            <pc:sldMk cId="274976186" sldId="278"/>
            <ac:spMk id="8" creationId="{00000000-0000-0000-0000-000000000000}"/>
          </ac:spMkLst>
        </pc:spChg>
        <pc:spChg chg="mod">
          <ac:chgData name="Mashiour Rahman" userId="7490e89d-d9ae-4193-b86a-11379f02786a" providerId="ADAL" clId="{B1F652D9-39E3-4181-B59A-099DDB6C89E7}" dt="2025-01-05T03:24:51.378" v="306" actId="1037"/>
          <ac:spMkLst>
            <pc:docMk/>
            <pc:sldMk cId="274976186" sldId="278"/>
            <ac:spMk id="9" creationId="{00000000-0000-0000-0000-000000000000}"/>
          </ac:spMkLst>
        </pc:spChg>
        <pc:spChg chg="mod">
          <ac:chgData name="Mashiour Rahman" userId="7490e89d-d9ae-4193-b86a-11379f02786a" providerId="ADAL" clId="{B1F652D9-39E3-4181-B59A-099DDB6C89E7}" dt="2025-01-05T03:24:38.250" v="284" actId="1038"/>
          <ac:spMkLst>
            <pc:docMk/>
            <pc:sldMk cId="274976186" sldId="278"/>
            <ac:spMk id="10" creationId="{00000000-0000-0000-0000-000000000000}"/>
          </ac:spMkLst>
        </pc:spChg>
        <pc:spChg chg="mod">
          <ac:chgData name="Mashiour Rahman" userId="7490e89d-d9ae-4193-b86a-11379f02786a" providerId="ADAL" clId="{B1F652D9-39E3-4181-B59A-099DDB6C89E7}" dt="2025-01-05T03:24:38.250" v="284" actId="1038"/>
          <ac:spMkLst>
            <pc:docMk/>
            <pc:sldMk cId="274976186" sldId="278"/>
            <ac:spMk id="11" creationId="{00000000-0000-0000-0000-000000000000}"/>
          </ac:spMkLst>
        </pc:spChg>
        <pc:spChg chg="mod">
          <ac:chgData name="Mashiour Rahman" userId="7490e89d-d9ae-4193-b86a-11379f02786a" providerId="ADAL" clId="{B1F652D9-39E3-4181-B59A-099DDB6C89E7}" dt="2025-01-05T03:24:51.378" v="306" actId="1037"/>
          <ac:spMkLst>
            <pc:docMk/>
            <pc:sldMk cId="274976186" sldId="278"/>
            <ac:spMk id="12" creationId="{00000000-0000-0000-0000-000000000000}"/>
          </ac:spMkLst>
        </pc:spChg>
        <pc:spChg chg="mod">
          <ac:chgData name="Mashiour Rahman" userId="7490e89d-d9ae-4193-b86a-11379f02786a" providerId="ADAL" clId="{B1F652D9-39E3-4181-B59A-099DDB6C89E7}" dt="2025-01-05T03:24:51.378" v="306" actId="1037"/>
          <ac:spMkLst>
            <pc:docMk/>
            <pc:sldMk cId="274976186" sldId="278"/>
            <ac:spMk id="13" creationId="{00000000-0000-0000-0000-000000000000}"/>
          </ac:spMkLst>
        </pc:spChg>
        <pc:spChg chg="mod">
          <ac:chgData name="Mashiour Rahman" userId="7490e89d-d9ae-4193-b86a-11379f02786a" providerId="ADAL" clId="{B1F652D9-39E3-4181-B59A-099DDB6C89E7}" dt="2025-01-05T03:24:38.250" v="284" actId="1038"/>
          <ac:spMkLst>
            <pc:docMk/>
            <pc:sldMk cId="274976186" sldId="278"/>
            <ac:spMk id="14" creationId="{00000000-0000-0000-0000-000000000000}"/>
          </ac:spMkLst>
        </pc:spChg>
        <pc:spChg chg="mod">
          <ac:chgData name="Mashiour Rahman" userId="7490e89d-d9ae-4193-b86a-11379f02786a" providerId="ADAL" clId="{B1F652D9-39E3-4181-B59A-099DDB6C89E7}" dt="2025-01-05T03:24:38.250" v="284" actId="1038"/>
          <ac:spMkLst>
            <pc:docMk/>
            <pc:sldMk cId="274976186" sldId="278"/>
            <ac:spMk id="15" creationId="{00000000-0000-0000-0000-000000000000}"/>
          </ac:spMkLst>
        </pc:spChg>
        <pc:spChg chg="mod">
          <ac:chgData name="Mashiour Rahman" userId="7490e89d-d9ae-4193-b86a-11379f02786a" providerId="ADAL" clId="{B1F652D9-39E3-4181-B59A-099DDB6C89E7}" dt="2025-01-05T03:24:51.378" v="306" actId="1037"/>
          <ac:spMkLst>
            <pc:docMk/>
            <pc:sldMk cId="274976186" sldId="278"/>
            <ac:spMk id="16" creationId="{00000000-0000-0000-0000-000000000000}"/>
          </ac:spMkLst>
        </pc:spChg>
        <pc:spChg chg="mod">
          <ac:chgData name="Mashiour Rahman" userId="7490e89d-d9ae-4193-b86a-11379f02786a" providerId="ADAL" clId="{B1F652D9-39E3-4181-B59A-099DDB6C89E7}" dt="2025-01-05T03:24:51.378" v="306" actId="1037"/>
          <ac:spMkLst>
            <pc:docMk/>
            <pc:sldMk cId="274976186" sldId="278"/>
            <ac:spMk id="26" creationId="{00000000-0000-0000-0000-000000000000}"/>
          </ac:spMkLst>
        </pc:spChg>
        <pc:spChg chg="add mod">
          <ac:chgData name="Mashiour Rahman" userId="7490e89d-d9ae-4193-b86a-11379f02786a" providerId="ADAL" clId="{B1F652D9-39E3-4181-B59A-099DDB6C89E7}" dt="2025-01-05T03:32:24.967" v="389" actId="207"/>
          <ac:spMkLst>
            <pc:docMk/>
            <pc:sldMk cId="274976186" sldId="278"/>
            <ac:spMk id="60" creationId="{AC30EE4D-BC0D-1741-48F5-12340EA9DC4B}"/>
          </ac:spMkLst>
        </pc:spChg>
        <pc:spChg chg="add mod">
          <ac:chgData name="Mashiour Rahman" userId="7490e89d-d9ae-4193-b86a-11379f02786a" providerId="ADAL" clId="{B1F652D9-39E3-4181-B59A-099DDB6C89E7}" dt="2025-01-05T03:33:39.036" v="395" actId="14100"/>
          <ac:spMkLst>
            <pc:docMk/>
            <pc:sldMk cId="274976186" sldId="278"/>
            <ac:spMk id="61" creationId="{209E9220-EF24-42B2-C4BA-461C6FDD2CFC}"/>
          </ac:spMkLst>
        </pc:spChg>
        <pc:spChg chg="add mod">
          <ac:chgData name="Mashiour Rahman" userId="7490e89d-d9ae-4193-b86a-11379f02786a" providerId="ADAL" clId="{B1F652D9-39E3-4181-B59A-099DDB6C89E7}" dt="2025-01-05T03:33:59.377" v="400" actId="14100"/>
          <ac:spMkLst>
            <pc:docMk/>
            <pc:sldMk cId="274976186" sldId="278"/>
            <ac:spMk id="62" creationId="{9B17FF82-D8BA-17F7-5516-7476725F1772}"/>
          </ac:spMkLst>
        </pc:spChg>
        <pc:spChg chg="add mod">
          <ac:chgData name="Mashiour Rahman" userId="7490e89d-d9ae-4193-b86a-11379f02786a" providerId="ADAL" clId="{B1F652D9-39E3-4181-B59A-099DDB6C89E7}" dt="2025-01-05T03:34:23.058" v="406" actId="14100"/>
          <ac:spMkLst>
            <pc:docMk/>
            <pc:sldMk cId="274976186" sldId="278"/>
            <ac:spMk id="63" creationId="{9DD93258-E9F3-B485-2717-ABF07AE48EE9}"/>
          </ac:spMkLst>
        </pc:spChg>
        <pc:spChg chg="add mod">
          <ac:chgData name="Mashiour Rahman" userId="7490e89d-d9ae-4193-b86a-11379f02786a" providerId="ADAL" clId="{B1F652D9-39E3-4181-B59A-099DDB6C89E7}" dt="2025-01-05T03:34:38.583" v="411" actId="14100"/>
          <ac:spMkLst>
            <pc:docMk/>
            <pc:sldMk cId="274976186" sldId="278"/>
            <ac:spMk id="64" creationId="{09619B7B-72D0-07E1-224D-F014F8BB7778}"/>
          </ac:spMkLst>
        </pc:spChg>
        <pc:spChg chg="add mod">
          <ac:chgData name="Mashiour Rahman" userId="7490e89d-d9ae-4193-b86a-11379f02786a" providerId="ADAL" clId="{B1F652D9-39E3-4181-B59A-099DDB6C89E7}" dt="2025-01-05T03:35:55.047" v="426" actId="14100"/>
          <ac:spMkLst>
            <pc:docMk/>
            <pc:sldMk cId="274976186" sldId="278"/>
            <ac:spMk id="65" creationId="{310EDAB8-A14D-01FE-19A0-10A9C31F7BA4}"/>
          </ac:spMkLst>
        </pc:spChg>
        <pc:spChg chg="add mod">
          <ac:chgData name="Mashiour Rahman" userId="7490e89d-d9ae-4193-b86a-11379f02786a" providerId="ADAL" clId="{B1F652D9-39E3-4181-B59A-099DDB6C89E7}" dt="2025-01-05T03:36:17.091" v="430" actId="1076"/>
          <ac:spMkLst>
            <pc:docMk/>
            <pc:sldMk cId="274976186" sldId="278"/>
            <ac:spMk id="66" creationId="{9FFA781C-83AC-38FC-E595-34D257FA5627}"/>
          </ac:spMkLst>
        </pc:spChg>
        <pc:spChg chg="add mod">
          <ac:chgData name="Mashiour Rahman" userId="7490e89d-d9ae-4193-b86a-11379f02786a" providerId="ADAL" clId="{B1F652D9-39E3-4181-B59A-099DDB6C89E7}" dt="2025-01-05T03:36:30.456" v="434" actId="1076"/>
          <ac:spMkLst>
            <pc:docMk/>
            <pc:sldMk cId="274976186" sldId="278"/>
            <ac:spMk id="68" creationId="{1266801D-2708-BC59-C783-9C4C5CD1171D}"/>
          </ac:spMkLst>
        </pc:spChg>
        <pc:spChg chg="add mod">
          <ac:chgData name="Mashiour Rahman" userId="7490e89d-d9ae-4193-b86a-11379f02786a" providerId="ADAL" clId="{B1F652D9-39E3-4181-B59A-099DDB6C89E7}" dt="2025-01-05T03:36:37.824" v="436" actId="1076"/>
          <ac:spMkLst>
            <pc:docMk/>
            <pc:sldMk cId="274976186" sldId="278"/>
            <ac:spMk id="69" creationId="{2FA9CC33-4765-2C80-6434-A63AFBFD1CEC}"/>
          </ac:spMkLst>
        </pc:spChg>
        <pc:spChg chg="add mod">
          <ac:chgData name="Mashiour Rahman" userId="7490e89d-d9ae-4193-b86a-11379f02786a" providerId="ADAL" clId="{B1F652D9-39E3-4181-B59A-099DDB6C89E7}" dt="2025-01-05T03:36:43.726" v="438" actId="1076"/>
          <ac:spMkLst>
            <pc:docMk/>
            <pc:sldMk cId="274976186" sldId="278"/>
            <ac:spMk id="70" creationId="{EB477076-CF92-8F5F-2CC8-103CBC4B2445}"/>
          </ac:spMkLst>
        </pc:spChg>
        <pc:cxnChg chg="add mod">
          <ac:chgData name="Mashiour Rahman" userId="7490e89d-d9ae-4193-b86a-11379f02786a" providerId="ADAL" clId="{B1F652D9-39E3-4181-B59A-099DDB6C89E7}" dt="2025-01-05T03:25:03.011" v="327" actId="1038"/>
          <ac:cxnSpMkLst>
            <pc:docMk/>
            <pc:sldMk cId="274976186" sldId="278"/>
            <ac:cxnSpMk id="6" creationId="{C476D0A0-6DCA-C337-5C01-874987BE126C}"/>
          </ac:cxnSpMkLst>
        </pc:cxnChg>
        <pc:cxnChg chg="add mod">
          <ac:chgData name="Mashiour Rahman" userId="7490e89d-d9ae-4193-b86a-11379f02786a" providerId="ADAL" clId="{B1F652D9-39E3-4181-B59A-099DDB6C89E7}" dt="2025-01-05T03:25:03.011" v="327" actId="1038"/>
          <ac:cxnSpMkLst>
            <pc:docMk/>
            <pc:sldMk cId="274976186" sldId="278"/>
            <ac:cxnSpMk id="28" creationId="{747E5757-A488-B839-D959-F0E2424CC490}"/>
          </ac:cxnSpMkLst>
        </pc:cxnChg>
        <pc:cxnChg chg="add mod">
          <ac:chgData name="Mashiour Rahman" userId="7490e89d-d9ae-4193-b86a-11379f02786a" providerId="ADAL" clId="{B1F652D9-39E3-4181-B59A-099DDB6C89E7}" dt="2025-01-05T03:24:38.250" v="284" actId="1038"/>
          <ac:cxnSpMkLst>
            <pc:docMk/>
            <pc:sldMk cId="274976186" sldId="278"/>
            <ac:cxnSpMk id="31" creationId="{30150324-C06A-6F70-E1B4-1F9D4D6B18BC}"/>
          </ac:cxnSpMkLst>
        </pc:cxnChg>
        <pc:cxnChg chg="add mod">
          <ac:chgData name="Mashiour Rahman" userId="7490e89d-d9ae-4193-b86a-11379f02786a" providerId="ADAL" clId="{B1F652D9-39E3-4181-B59A-099DDB6C89E7}" dt="2025-01-05T03:24:38.250" v="284" actId="1038"/>
          <ac:cxnSpMkLst>
            <pc:docMk/>
            <pc:sldMk cId="274976186" sldId="278"/>
            <ac:cxnSpMk id="34" creationId="{99630122-B6F4-C1D1-49C9-892D54EE954E}"/>
          </ac:cxnSpMkLst>
        </pc:cxnChg>
        <pc:cxnChg chg="add mod">
          <ac:chgData name="Mashiour Rahman" userId="7490e89d-d9ae-4193-b86a-11379f02786a" providerId="ADAL" clId="{B1F652D9-39E3-4181-B59A-099DDB6C89E7}" dt="2025-01-05T03:24:51.378" v="306" actId="1037"/>
          <ac:cxnSpMkLst>
            <pc:docMk/>
            <pc:sldMk cId="274976186" sldId="278"/>
            <ac:cxnSpMk id="37" creationId="{0F209E7E-2272-7F7C-E564-67960D621044}"/>
          </ac:cxnSpMkLst>
        </pc:cxnChg>
        <pc:cxnChg chg="add mod">
          <ac:chgData name="Mashiour Rahman" userId="7490e89d-d9ae-4193-b86a-11379f02786a" providerId="ADAL" clId="{B1F652D9-39E3-4181-B59A-099DDB6C89E7}" dt="2025-01-05T03:24:51.378" v="306" actId="1037"/>
          <ac:cxnSpMkLst>
            <pc:docMk/>
            <pc:sldMk cId="274976186" sldId="278"/>
            <ac:cxnSpMk id="40" creationId="{160558F0-DD73-FFF2-8A76-CED5AF4A4C87}"/>
          </ac:cxnSpMkLst>
        </pc:cxnChg>
        <pc:cxnChg chg="add mod">
          <ac:chgData name="Mashiour Rahman" userId="7490e89d-d9ae-4193-b86a-11379f02786a" providerId="ADAL" clId="{B1F652D9-39E3-4181-B59A-099DDB6C89E7}" dt="2025-01-05T03:24:51.378" v="306" actId="1037"/>
          <ac:cxnSpMkLst>
            <pc:docMk/>
            <pc:sldMk cId="274976186" sldId="278"/>
            <ac:cxnSpMk id="43" creationId="{4FFEC72F-EC59-D50D-BDD5-E31E56C6211D}"/>
          </ac:cxnSpMkLst>
        </pc:cxnChg>
        <pc:cxnChg chg="add mod">
          <ac:chgData name="Mashiour Rahman" userId="7490e89d-d9ae-4193-b86a-11379f02786a" providerId="ADAL" clId="{B1F652D9-39E3-4181-B59A-099DDB6C89E7}" dt="2025-01-05T03:24:51.378" v="306" actId="1037"/>
          <ac:cxnSpMkLst>
            <pc:docMk/>
            <pc:sldMk cId="274976186" sldId="278"/>
            <ac:cxnSpMk id="46" creationId="{FFE782AB-BCC8-2BEF-0694-1B3A39E18581}"/>
          </ac:cxnSpMkLst>
        </pc:cxnChg>
        <pc:cxnChg chg="add mod">
          <ac:chgData name="Mashiour Rahman" userId="7490e89d-d9ae-4193-b86a-11379f02786a" providerId="ADAL" clId="{B1F652D9-39E3-4181-B59A-099DDB6C89E7}" dt="2025-01-05T03:24:38.250" v="284" actId="1038"/>
          <ac:cxnSpMkLst>
            <pc:docMk/>
            <pc:sldMk cId="274976186" sldId="278"/>
            <ac:cxnSpMk id="49" creationId="{1EECE98F-6FD9-7EE3-F891-B6C27BB9EF88}"/>
          </ac:cxnSpMkLst>
        </pc:cxnChg>
        <pc:cxnChg chg="add mod">
          <ac:chgData name="Mashiour Rahman" userId="7490e89d-d9ae-4193-b86a-11379f02786a" providerId="ADAL" clId="{B1F652D9-39E3-4181-B59A-099DDB6C89E7}" dt="2025-01-05T03:24:38.250" v="284" actId="1038"/>
          <ac:cxnSpMkLst>
            <pc:docMk/>
            <pc:sldMk cId="274976186" sldId="278"/>
            <ac:cxnSpMk id="52" creationId="{801551DE-010A-EED9-34CD-37A074F72C53}"/>
          </ac:cxnSpMkLst>
        </pc:cxnChg>
        <pc:cxnChg chg="add mod">
          <ac:chgData name="Mashiour Rahman" userId="7490e89d-d9ae-4193-b86a-11379f02786a" providerId="ADAL" clId="{B1F652D9-39E3-4181-B59A-099DDB6C89E7}" dt="2025-01-05T03:24:38.250" v="284" actId="1038"/>
          <ac:cxnSpMkLst>
            <pc:docMk/>
            <pc:sldMk cId="274976186" sldId="278"/>
            <ac:cxnSpMk id="56" creationId="{5F1038EF-C81D-5FAC-7EB9-644A302B6D4E}"/>
          </ac:cxnSpMkLst>
        </pc:cxnChg>
        <pc:cxnChg chg="add mod">
          <ac:chgData name="Mashiour Rahman" userId="7490e89d-d9ae-4193-b86a-11379f02786a" providerId="ADAL" clId="{B1F652D9-39E3-4181-B59A-099DDB6C89E7}" dt="2025-01-05T03:24:38.250" v="284" actId="1038"/>
          <ac:cxnSpMkLst>
            <pc:docMk/>
            <pc:sldMk cId="274976186" sldId="278"/>
            <ac:cxnSpMk id="57" creationId="{B3BBB0F1-93DE-39A5-46D7-B800E0EFC259}"/>
          </ac:cxnSpMkLst>
        </pc:cxnChg>
      </pc:sldChg>
      <pc:sldChg chg="addSp delSp modSp mod modAnim">
        <pc:chgData name="Mashiour Rahman" userId="7490e89d-d9ae-4193-b86a-11379f02786a" providerId="ADAL" clId="{B1F652D9-39E3-4181-B59A-099DDB6C89E7}" dt="2025-01-05T03:55:06.350" v="643" actId="478"/>
        <pc:sldMkLst>
          <pc:docMk/>
          <pc:sldMk cId="3473508929" sldId="279"/>
        </pc:sldMkLst>
        <pc:spChg chg="mod">
          <ac:chgData name="Mashiour Rahman" userId="7490e89d-d9ae-4193-b86a-11379f02786a" providerId="ADAL" clId="{B1F652D9-39E3-4181-B59A-099DDB6C89E7}" dt="2025-01-05T03:53:55.156" v="640" actId="1037"/>
          <ac:spMkLst>
            <pc:docMk/>
            <pc:sldMk cId="3473508929" sldId="279"/>
            <ac:spMk id="28" creationId="{00000000-0000-0000-0000-000000000000}"/>
          </ac:spMkLst>
        </pc:spChg>
        <pc:spChg chg="mod">
          <ac:chgData name="Mashiour Rahman" userId="7490e89d-d9ae-4193-b86a-11379f02786a" providerId="ADAL" clId="{B1F652D9-39E3-4181-B59A-099DDB6C89E7}" dt="2025-01-05T03:53:55.156" v="640" actId="1037"/>
          <ac:spMkLst>
            <pc:docMk/>
            <pc:sldMk cId="3473508929" sldId="279"/>
            <ac:spMk id="29" creationId="{00000000-0000-0000-0000-000000000000}"/>
          </ac:spMkLst>
        </pc:spChg>
        <pc:spChg chg="mod">
          <ac:chgData name="Mashiour Rahman" userId="7490e89d-d9ae-4193-b86a-11379f02786a" providerId="ADAL" clId="{B1F652D9-39E3-4181-B59A-099DDB6C89E7}" dt="2025-01-05T03:53:55.156" v="640" actId="1037"/>
          <ac:spMkLst>
            <pc:docMk/>
            <pc:sldMk cId="3473508929" sldId="279"/>
            <ac:spMk id="30" creationId="{00000000-0000-0000-0000-000000000000}"/>
          </ac:spMkLst>
        </pc:spChg>
        <pc:spChg chg="mod">
          <ac:chgData name="Mashiour Rahman" userId="7490e89d-d9ae-4193-b86a-11379f02786a" providerId="ADAL" clId="{B1F652D9-39E3-4181-B59A-099DDB6C89E7}" dt="2025-01-05T03:53:55.156" v="640" actId="1037"/>
          <ac:spMkLst>
            <pc:docMk/>
            <pc:sldMk cId="3473508929" sldId="279"/>
            <ac:spMk id="31" creationId="{00000000-0000-0000-0000-000000000000}"/>
          </ac:spMkLst>
        </pc:spChg>
        <pc:spChg chg="mod">
          <ac:chgData name="Mashiour Rahman" userId="7490e89d-d9ae-4193-b86a-11379f02786a" providerId="ADAL" clId="{B1F652D9-39E3-4181-B59A-099DDB6C89E7}" dt="2025-01-05T03:53:55.156" v="640" actId="1037"/>
          <ac:spMkLst>
            <pc:docMk/>
            <pc:sldMk cId="3473508929" sldId="279"/>
            <ac:spMk id="32" creationId="{00000000-0000-0000-0000-000000000000}"/>
          </ac:spMkLst>
        </pc:spChg>
        <pc:spChg chg="mod">
          <ac:chgData name="Mashiour Rahman" userId="7490e89d-d9ae-4193-b86a-11379f02786a" providerId="ADAL" clId="{B1F652D9-39E3-4181-B59A-099DDB6C89E7}" dt="2025-01-05T03:53:55.156" v="640" actId="1037"/>
          <ac:spMkLst>
            <pc:docMk/>
            <pc:sldMk cId="3473508929" sldId="279"/>
            <ac:spMk id="33" creationId="{00000000-0000-0000-0000-000000000000}"/>
          </ac:spMkLst>
        </pc:spChg>
        <pc:spChg chg="mod">
          <ac:chgData name="Mashiour Rahman" userId="7490e89d-d9ae-4193-b86a-11379f02786a" providerId="ADAL" clId="{B1F652D9-39E3-4181-B59A-099DDB6C89E7}" dt="2025-01-05T03:53:55.156" v="640" actId="1037"/>
          <ac:spMkLst>
            <pc:docMk/>
            <pc:sldMk cId="3473508929" sldId="279"/>
            <ac:spMk id="34" creationId="{00000000-0000-0000-0000-000000000000}"/>
          </ac:spMkLst>
        </pc:spChg>
        <pc:spChg chg="mod">
          <ac:chgData name="Mashiour Rahman" userId="7490e89d-d9ae-4193-b86a-11379f02786a" providerId="ADAL" clId="{B1F652D9-39E3-4181-B59A-099DDB6C89E7}" dt="2025-01-05T03:53:55.156" v="640" actId="1037"/>
          <ac:spMkLst>
            <pc:docMk/>
            <pc:sldMk cId="3473508929" sldId="279"/>
            <ac:spMk id="35" creationId="{00000000-0000-0000-0000-000000000000}"/>
          </ac:spMkLst>
        </pc:spChg>
        <pc:spChg chg="mod">
          <ac:chgData name="Mashiour Rahman" userId="7490e89d-d9ae-4193-b86a-11379f02786a" providerId="ADAL" clId="{B1F652D9-39E3-4181-B59A-099DDB6C89E7}" dt="2025-01-05T03:53:55.156" v="640" actId="1037"/>
          <ac:spMkLst>
            <pc:docMk/>
            <pc:sldMk cId="3473508929" sldId="279"/>
            <ac:spMk id="36" creationId="{00000000-0000-0000-0000-000000000000}"/>
          </ac:spMkLst>
        </pc:spChg>
        <pc:spChg chg="mod">
          <ac:chgData name="Mashiour Rahman" userId="7490e89d-d9ae-4193-b86a-11379f02786a" providerId="ADAL" clId="{B1F652D9-39E3-4181-B59A-099DDB6C89E7}" dt="2025-01-05T03:53:55.156" v="640" actId="1037"/>
          <ac:spMkLst>
            <pc:docMk/>
            <pc:sldMk cId="3473508929" sldId="279"/>
            <ac:spMk id="37" creationId="{00000000-0000-0000-0000-000000000000}"/>
          </ac:spMkLst>
        </pc:spChg>
        <pc:spChg chg="mod">
          <ac:chgData name="Mashiour Rahman" userId="7490e89d-d9ae-4193-b86a-11379f02786a" providerId="ADAL" clId="{B1F652D9-39E3-4181-B59A-099DDB6C89E7}" dt="2025-01-05T03:53:55.156" v="640" actId="1037"/>
          <ac:spMkLst>
            <pc:docMk/>
            <pc:sldMk cId="3473508929" sldId="279"/>
            <ac:spMk id="47" creationId="{00000000-0000-0000-0000-000000000000}"/>
          </ac:spMkLst>
        </pc:spChg>
        <pc:spChg chg="mod">
          <ac:chgData name="Mashiour Rahman" userId="7490e89d-d9ae-4193-b86a-11379f02786a" providerId="ADAL" clId="{B1F652D9-39E3-4181-B59A-099DDB6C89E7}" dt="2025-01-05T03:53:55.156" v="640" actId="1037"/>
          <ac:spMkLst>
            <pc:docMk/>
            <pc:sldMk cId="3473508929" sldId="279"/>
            <ac:spMk id="49" creationId="{00000000-0000-0000-0000-000000000000}"/>
          </ac:spMkLst>
        </pc:spChg>
        <pc:spChg chg="mod">
          <ac:chgData name="Mashiour Rahman" userId="7490e89d-d9ae-4193-b86a-11379f02786a" providerId="ADAL" clId="{B1F652D9-39E3-4181-B59A-099DDB6C89E7}" dt="2025-01-05T03:53:55.156" v="640" actId="1037"/>
          <ac:spMkLst>
            <pc:docMk/>
            <pc:sldMk cId="3473508929" sldId="279"/>
            <ac:spMk id="50" creationId="{00000000-0000-0000-0000-000000000000}"/>
          </ac:spMkLst>
        </pc:spChg>
        <pc:spChg chg="mod">
          <ac:chgData name="Mashiour Rahman" userId="7490e89d-d9ae-4193-b86a-11379f02786a" providerId="ADAL" clId="{B1F652D9-39E3-4181-B59A-099DDB6C89E7}" dt="2025-01-05T03:53:55.156" v="640" actId="1037"/>
          <ac:spMkLst>
            <pc:docMk/>
            <pc:sldMk cId="3473508929" sldId="279"/>
            <ac:spMk id="51" creationId="{00000000-0000-0000-0000-000000000000}"/>
          </ac:spMkLst>
        </pc:spChg>
        <pc:spChg chg="mod">
          <ac:chgData name="Mashiour Rahman" userId="7490e89d-d9ae-4193-b86a-11379f02786a" providerId="ADAL" clId="{B1F652D9-39E3-4181-B59A-099DDB6C89E7}" dt="2025-01-05T03:53:55.156" v="640" actId="1037"/>
          <ac:spMkLst>
            <pc:docMk/>
            <pc:sldMk cId="3473508929" sldId="279"/>
            <ac:spMk id="52" creationId="{00000000-0000-0000-0000-000000000000}"/>
          </ac:spMkLst>
        </pc:spChg>
        <pc:spChg chg="mod">
          <ac:chgData name="Mashiour Rahman" userId="7490e89d-d9ae-4193-b86a-11379f02786a" providerId="ADAL" clId="{B1F652D9-39E3-4181-B59A-099DDB6C89E7}" dt="2025-01-05T03:53:55.156" v="640" actId="1037"/>
          <ac:spMkLst>
            <pc:docMk/>
            <pc:sldMk cId="3473508929" sldId="279"/>
            <ac:spMk id="53" creationId="{00000000-0000-0000-0000-000000000000}"/>
          </ac:spMkLst>
        </pc:spChg>
        <pc:spChg chg="mod">
          <ac:chgData name="Mashiour Rahman" userId="7490e89d-d9ae-4193-b86a-11379f02786a" providerId="ADAL" clId="{B1F652D9-39E3-4181-B59A-099DDB6C89E7}" dt="2025-01-05T03:53:55.156" v="640" actId="1037"/>
          <ac:spMkLst>
            <pc:docMk/>
            <pc:sldMk cId="3473508929" sldId="279"/>
            <ac:spMk id="54" creationId="{00000000-0000-0000-0000-000000000000}"/>
          </ac:spMkLst>
        </pc:spChg>
        <pc:spChg chg="mod">
          <ac:chgData name="Mashiour Rahman" userId="7490e89d-d9ae-4193-b86a-11379f02786a" providerId="ADAL" clId="{B1F652D9-39E3-4181-B59A-099DDB6C89E7}" dt="2025-01-05T03:53:55.156" v="640" actId="1037"/>
          <ac:spMkLst>
            <pc:docMk/>
            <pc:sldMk cId="3473508929" sldId="279"/>
            <ac:spMk id="55" creationId="{00000000-0000-0000-0000-000000000000}"/>
          </ac:spMkLst>
        </pc:spChg>
        <pc:spChg chg="mod">
          <ac:chgData name="Mashiour Rahman" userId="7490e89d-d9ae-4193-b86a-11379f02786a" providerId="ADAL" clId="{B1F652D9-39E3-4181-B59A-099DDB6C89E7}" dt="2025-01-05T03:53:55.156" v="640" actId="1037"/>
          <ac:spMkLst>
            <pc:docMk/>
            <pc:sldMk cId="3473508929" sldId="279"/>
            <ac:spMk id="56" creationId="{00000000-0000-0000-0000-000000000000}"/>
          </ac:spMkLst>
        </pc:spChg>
        <pc:spChg chg="mod">
          <ac:chgData name="Mashiour Rahman" userId="7490e89d-d9ae-4193-b86a-11379f02786a" providerId="ADAL" clId="{B1F652D9-39E3-4181-B59A-099DDB6C89E7}" dt="2025-01-05T03:53:55.156" v="640" actId="1037"/>
          <ac:spMkLst>
            <pc:docMk/>
            <pc:sldMk cId="3473508929" sldId="279"/>
            <ac:spMk id="57" creationId="{00000000-0000-0000-0000-000000000000}"/>
          </ac:spMkLst>
        </pc:spChg>
        <pc:spChg chg="mod">
          <ac:chgData name="Mashiour Rahman" userId="7490e89d-d9ae-4193-b86a-11379f02786a" providerId="ADAL" clId="{B1F652D9-39E3-4181-B59A-099DDB6C89E7}" dt="2025-01-05T03:53:55.156" v="640" actId="1037"/>
          <ac:spMkLst>
            <pc:docMk/>
            <pc:sldMk cId="3473508929" sldId="279"/>
            <ac:spMk id="58" creationId="{00000000-0000-0000-0000-000000000000}"/>
          </ac:spMkLst>
        </pc:spChg>
        <pc:spChg chg="mod">
          <ac:chgData name="Mashiour Rahman" userId="7490e89d-d9ae-4193-b86a-11379f02786a" providerId="ADAL" clId="{B1F652D9-39E3-4181-B59A-099DDB6C89E7}" dt="2025-01-05T03:53:55.156" v="640" actId="1037"/>
          <ac:spMkLst>
            <pc:docMk/>
            <pc:sldMk cId="3473508929" sldId="279"/>
            <ac:spMk id="90" creationId="{00000000-0000-0000-0000-000000000000}"/>
          </ac:spMkLst>
        </pc:spChg>
        <pc:cxnChg chg="mod">
          <ac:chgData name="Mashiour Rahman" userId="7490e89d-d9ae-4193-b86a-11379f02786a" providerId="ADAL" clId="{B1F652D9-39E3-4181-B59A-099DDB6C89E7}" dt="2025-01-05T03:53:55.156" v="640" actId="1037"/>
          <ac:cxnSpMkLst>
            <pc:docMk/>
            <pc:sldMk cId="3473508929" sldId="279"/>
            <ac:cxnSpMk id="38" creationId="{00000000-0000-0000-0000-000000000000}"/>
          </ac:cxnSpMkLst>
        </pc:cxnChg>
        <pc:cxnChg chg="mod">
          <ac:chgData name="Mashiour Rahman" userId="7490e89d-d9ae-4193-b86a-11379f02786a" providerId="ADAL" clId="{B1F652D9-39E3-4181-B59A-099DDB6C89E7}" dt="2025-01-05T03:53:55.156" v="640" actId="1037"/>
          <ac:cxnSpMkLst>
            <pc:docMk/>
            <pc:sldMk cId="3473508929" sldId="279"/>
            <ac:cxnSpMk id="39" creationId="{00000000-0000-0000-0000-000000000000}"/>
          </ac:cxnSpMkLst>
        </pc:cxnChg>
        <pc:cxnChg chg="mod">
          <ac:chgData name="Mashiour Rahman" userId="7490e89d-d9ae-4193-b86a-11379f02786a" providerId="ADAL" clId="{B1F652D9-39E3-4181-B59A-099DDB6C89E7}" dt="2025-01-05T03:53:55.156" v="640" actId="1037"/>
          <ac:cxnSpMkLst>
            <pc:docMk/>
            <pc:sldMk cId="3473508929" sldId="279"/>
            <ac:cxnSpMk id="40" creationId="{00000000-0000-0000-0000-000000000000}"/>
          </ac:cxnSpMkLst>
        </pc:cxnChg>
        <pc:cxnChg chg="mod">
          <ac:chgData name="Mashiour Rahman" userId="7490e89d-d9ae-4193-b86a-11379f02786a" providerId="ADAL" clId="{B1F652D9-39E3-4181-B59A-099DDB6C89E7}" dt="2025-01-05T03:53:55.156" v="640" actId="1037"/>
          <ac:cxnSpMkLst>
            <pc:docMk/>
            <pc:sldMk cId="3473508929" sldId="279"/>
            <ac:cxnSpMk id="41" creationId="{00000000-0000-0000-0000-000000000000}"/>
          </ac:cxnSpMkLst>
        </pc:cxnChg>
        <pc:cxnChg chg="mod">
          <ac:chgData name="Mashiour Rahman" userId="7490e89d-d9ae-4193-b86a-11379f02786a" providerId="ADAL" clId="{B1F652D9-39E3-4181-B59A-099DDB6C89E7}" dt="2025-01-05T03:53:55.156" v="640" actId="1037"/>
          <ac:cxnSpMkLst>
            <pc:docMk/>
            <pc:sldMk cId="3473508929" sldId="279"/>
            <ac:cxnSpMk id="42" creationId="{00000000-0000-0000-0000-000000000000}"/>
          </ac:cxnSpMkLst>
        </pc:cxnChg>
        <pc:cxnChg chg="mod">
          <ac:chgData name="Mashiour Rahman" userId="7490e89d-d9ae-4193-b86a-11379f02786a" providerId="ADAL" clId="{B1F652D9-39E3-4181-B59A-099DDB6C89E7}" dt="2025-01-05T03:53:55.156" v="640" actId="1037"/>
          <ac:cxnSpMkLst>
            <pc:docMk/>
            <pc:sldMk cId="3473508929" sldId="279"/>
            <ac:cxnSpMk id="43" creationId="{00000000-0000-0000-0000-000000000000}"/>
          </ac:cxnSpMkLst>
        </pc:cxnChg>
        <pc:cxnChg chg="mod">
          <ac:chgData name="Mashiour Rahman" userId="7490e89d-d9ae-4193-b86a-11379f02786a" providerId="ADAL" clId="{B1F652D9-39E3-4181-B59A-099DDB6C89E7}" dt="2025-01-05T03:53:55.156" v="640" actId="1037"/>
          <ac:cxnSpMkLst>
            <pc:docMk/>
            <pc:sldMk cId="3473508929" sldId="279"/>
            <ac:cxnSpMk id="44" creationId="{00000000-0000-0000-0000-000000000000}"/>
          </ac:cxnSpMkLst>
        </pc:cxnChg>
        <pc:cxnChg chg="mod">
          <ac:chgData name="Mashiour Rahman" userId="7490e89d-d9ae-4193-b86a-11379f02786a" providerId="ADAL" clId="{B1F652D9-39E3-4181-B59A-099DDB6C89E7}" dt="2025-01-05T03:53:55.156" v="640" actId="1037"/>
          <ac:cxnSpMkLst>
            <pc:docMk/>
            <pc:sldMk cId="3473508929" sldId="279"/>
            <ac:cxnSpMk id="45" creationId="{00000000-0000-0000-0000-000000000000}"/>
          </ac:cxnSpMkLst>
        </pc:cxnChg>
        <pc:cxnChg chg="mod">
          <ac:chgData name="Mashiour Rahman" userId="7490e89d-d9ae-4193-b86a-11379f02786a" providerId="ADAL" clId="{B1F652D9-39E3-4181-B59A-099DDB6C89E7}" dt="2025-01-05T03:53:55.156" v="640" actId="1037"/>
          <ac:cxnSpMkLst>
            <pc:docMk/>
            <pc:sldMk cId="3473508929" sldId="279"/>
            <ac:cxnSpMk id="46" creationId="{00000000-0000-0000-0000-000000000000}"/>
          </ac:cxnSpMkLst>
        </pc:cxnChg>
        <pc:cxnChg chg="mod">
          <ac:chgData name="Mashiour Rahman" userId="7490e89d-d9ae-4193-b86a-11379f02786a" providerId="ADAL" clId="{B1F652D9-39E3-4181-B59A-099DDB6C89E7}" dt="2025-01-05T03:53:55.156" v="640" actId="1037"/>
          <ac:cxnSpMkLst>
            <pc:docMk/>
            <pc:sldMk cId="3473508929" sldId="279"/>
            <ac:cxnSpMk id="48" creationId="{00000000-0000-0000-0000-000000000000}"/>
          </ac:cxnSpMkLst>
        </pc:cxnChg>
      </pc:sldChg>
      <pc:sldChg chg="addSp modSp mod modAnim">
        <pc:chgData name="Mashiour Rahman" userId="7490e89d-d9ae-4193-b86a-11379f02786a" providerId="ADAL" clId="{B1F652D9-39E3-4181-B59A-099DDB6C89E7}" dt="2025-01-05T04:01:35.275" v="1036" actId="1035"/>
        <pc:sldMkLst>
          <pc:docMk/>
          <pc:sldMk cId="1117661376" sldId="280"/>
        </pc:sldMkLst>
        <pc:spChg chg="add mod">
          <ac:chgData name="Mashiour Rahman" userId="7490e89d-d9ae-4193-b86a-11379f02786a" providerId="ADAL" clId="{B1F652D9-39E3-4181-B59A-099DDB6C89E7}" dt="2025-01-05T04:01:35.275" v="1036" actId="1035"/>
          <ac:spMkLst>
            <pc:docMk/>
            <pc:sldMk cId="1117661376" sldId="280"/>
            <ac:spMk id="3" creationId="{A57CB33A-5E1A-A806-4330-7C3EE2CF1360}"/>
          </ac:spMkLst>
        </pc:spChg>
        <pc:spChg chg="mod">
          <ac:chgData name="Mashiour Rahman" userId="7490e89d-d9ae-4193-b86a-11379f02786a" providerId="ADAL" clId="{B1F652D9-39E3-4181-B59A-099DDB6C89E7}" dt="2025-01-05T03:59:19.737" v="986" actId="403"/>
          <ac:spMkLst>
            <pc:docMk/>
            <pc:sldMk cId="1117661376" sldId="280"/>
            <ac:spMk id="28" creationId="{00000000-0000-0000-0000-000000000000}"/>
          </ac:spMkLst>
        </pc:spChg>
      </pc:sldChg>
      <pc:sldChg chg="add del">
        <pc:chgData name="Mashiour Rahman" userId="7490e89d-d9ae-4193-b86a-11379f02786a" providerId="ADAL" clId="{B1F652D9-39E3-4181-B59A-099DDB6C89E7}" dt="2025-01-05T04:42:43.160" v="2282" actId="47"/>
        <pc:sldMkLst>
          <pc:docMk/>
          <pc:sldMk cId="1784208825" sldId="282"/>
        </pc:sldMkLst>
      </pc:sldChg>
      <pc:sldChg chg="add">
        <pc:chgData name="Mashiour Rahman" userId="7490e89d-d9ae-4193-b86a-11379f02786a" providerId="ADAL" clId="{B1F652D9-39E3-4181-B59A-099DDB6C89E7}" dt="2025-01-05T03:09:32.592" v="8"/>
        <pc:sldMkLst>
          <pc:docMk/>
          <pc:sldMk cId="464298057" sldId="283"/>
        </pc:sldMkLst>
      </pc:sldChg>
      <pc:sldChg chg="modSp add mod modAnim">
        <pc:chgData name="Mashiour Rahman" userId="7490e89d-d9ae-4193-b86a-11379f02786a" providerId="ADAL" clId="{B1F652D9-39E3-4181-B59A-099DDB6C89E7}" dt="2025-01-05T03:51:14.416" v="542" actId="123"/>
        <pc:sldMkLst>
          <pc:docMk/>
          <pc:sldMk cId="3593780473" sldId="284"/>
        </pc:sldMkLst>
        <pc:spChg chg="mod">
          <ac:chgData name="Mashiour Rahman" userId="7490e89d-d9ae-4193-b86a-11379f02786a" providerId="ADAL" clId="{B1F652D9-39E3-4181-B59A-099DDB6C89E7}" dt="2025-01-05T03:51:14.416" v="542" actId="123"/>
          <ac:spMkLst>
            <pc:docMk/>
            <pc:sldMk cId="3593780473" sldId="284"/>
            <ac:spMk id="4" creationId="{8233C795-629C-B943-B171-1287087A0EB0}"/>
          </ac:spMkLst>
        </pc:spChg>
        <pc:spChg chg="mod">
          <ac:chgData name="Mashiour Rahman" userId="7490e89d-d9ae-4193-b86a-11379f02786a" providerId="ADAL" clId="{B1F652D9-39E3-4181-B59A-099DDB6C89E7}" dt="2025-01-05T03:44:47.337" v="483" actId="14100"/>
          <ac:spMkLst>
            <pc:docMk/>
            <pc:sldMk cId="3593780473" sldId="284"/>
            <ac:spMk id="60" creationId="{A1CC07E1-2164-DD14-D666-AF4503420A84}"/>
          </ac:spMkLst>
        </pc:spChg>
        <pc:spChg chg="mod">
          <ac:chgData name="Mashiour Rahman" userId="7490e89d-d9ae-4193-b86a-11379f02786a" providerId="ADAL" clId="{B1F652D9-39E3-4181-B59A-099DDB6C89E7}" dt="2025-01-05T03:46:06.565" v="492" actId="14100"/>
          <ac:spMkLst>
            <pc:docMk/>
            <pc:sldMk cId="3593780473" sldId="284"/>
            <ac:spMk id="61" creationId="{75955F6A-452D-C708-FC9A-4B0EBDB44463}"/>
          </ac:spMkLst>
        </pc:spChg>
        <pc:spChg chg="mod">
          <ac:chgData name="Mashiour Rahman" userId="7490e89d-d9ae-4193-b86a-11379f02786a" providerId="ADAL" clId="{B1F652D9-39E3-4181-B59A-099DDB6C89E7}" dt="2025-01-05T03:46:23.520" v="494" actId="1076"/>
          <ac:spMkLst>
            <pc:docMk/>
            <pc:sldMk cId="3593780473" sldId="284"/>
            <ac:spMk id="62" creationId="{B7ABEEFA-F143-E773-07F4-EF8838D8FF54}"/>
          </ac:spMkLst>
        </pc:spChg>
        <pc:spChg chg="mod">
          <ac:chgData name="Mashiour Rahman" userId="7490e89d-d9ae-4193-b86a-11379f02786a" providerId="ADAL" clId="{B1F652D9-39E3-4181-B59A-099DDB6C89E7}" dt="2025-01-05T03:46:42.755" v="497" actId="14100"/>
          <ac:spMkLst>
            <pc:docMk/>
            <pc:sldMk cId="3593780473" sldId="284"/>
            <ac:spMk id="63" creationId="{1FEDD1D8-CFDD-813A-8154-2256D9CFE8B9}"/>
          </ac:spMkLst>
        </pc:spChg>
        <pc:spChg chg="mod">
          <ac:chgData name="Mashiour Rahman" userId="7490e89d-d9ae-4193-b86a-11379f02786a" providerId="ADAL" clId="{B1F652D9-39E3-4181-B59A-099DDB6C89E7}" dt="2025-01-05T03:46:52.111" v="499" actId="1076"/>
          <ac:spMkLst>
            <pc:docMk/>
            <pc:sldMk cId="3593780473" sldId="284"/>
            <ac:spMk id="64" creationId="{B813676A-DE9F-1F81-DDB8-B4BB5F904F6C}"/>
          </ac:spMkLst>
        </pc:spChg>
        <pc:spChg chg="mod">
          <ac:chgData name="Mashiour Rahman" userId="7490e89d-d9ae-4193-b86a-11379f02786a" providerId="ADAL" clId="{B1F652D9-39E3-4181-B59A-099DDB6C89E7}" dt="2025-01-05T03:45:51.937" v="488" actId="1076"/>
          <ac:spMkLst>
            <pc:docMk/>
            <pc:sldMk cId="3593780473" sldId="284"/>
            <ac:spMk id="66" creationId="{CB277A00-FE9E-4E10-53FF-E2BE4B46A28D}"/>
          </ac:spMkLst>
        </pc:spChg>
        <pc:spChg chg="mod">
          <ac:chgData name="Mashiour Rahman" userId="7490e89d-d9ae-4193-b86a-11379f02786a" providerId="ADAL" clId="{B1F652D9-39E3-4181-B59A-099DDB6C89E7}" dt="2025-01-05T03:46:19.062" v="493" actId="1076"/>
          <ac:spMkLst>
            <pc:docMk/>
            <pc:sldMk cId="3593780473" sldId="284"/>
            <ac:spMk id="68" creationId="{1DDAF7A6-2B48-A455-D418-ED014BE74F76}"/>
          </ac:spMkLst>
        </pc:spChg>
        <pc:spChg chg="mod">
          <ac:chgData name="Mashiour Rahman" userId="7490e89d-d9ae-4193-b86a-11379f02786a" providerId="ADAL" clId="{B1F652D9-39E3-4181-B59A-099DDB6C89E7}" dt="2025-01-05T03:46:33.138" v="495" actId="1076"/>
          <ac:spMkLst>
            <pc:docMk/>
            <pc:sldMk cId="3593780473" sldId="284"/>
            <ac:spMk id="69" creationId="{79996F1A-AF5F-3E5D-277D-05ADC1CEFC2A}"/>
          </ac:spMkLst>
        </pc:spChg>
        <pc:spChg chg="mod">
          <ac:chgData name="Mashiour Rahman" userId="7490e89d-d9ae-4193-b86a-11379f02786a" providerId="ADAL" clId="{B1F652D9-39E3-4181-B59A-099DDB6C89E7}" dt="2025-01-05T03:46:48.929" v="498" actId="1076"/>
          <ac:spMkLst>
            <pc:docMk/>
            <pc:sldMk cId="3593780473" sldId="284"/>
            <ac:spMk id="70" creationId="{758CF383-EC60-FE10-ABD1-7775F320AF06}"/>
          </ac:spMkLst>
        </pc:spChg>
      </pc:sldChg>
      <pc:sldChg chg="delSp modSp add mod delAnim">
        <pc:chgData name="Mashiour Rahman" userId="7490e89d-d9ae-4193-b86a-11379f02786a" providerId="ADAL" clId="{B1F652D9-39E3-4181-B59A-099DDB6C89E7}" dt="2025-01-05T03:58:02.157" v="980" actId="1037"/>
        <pc:sldMkLst>
          <pc:docMk/>
          <pc:sldMk cId="2008919252" sldId="285"/>
        </pc:sldMkLst>
        <pc:spChg chg="mod">
          <ac:chgData name="Mashiour Rahman" userId="7490e89d-d9ae-4193-b86a-11379f02786a" providerId="ADAL" clId="{B1F652D9-39E3-4181-B59A-099DDB6C89E7}" dt="2025-01-05T03:56:48.994" v="793" actId="1038"/>
          <ac:spMkLst>
            <pc:docMk/>
            <pc:sldMk cId="2008919252" sldId="285"/>
            <ac:spMk id="5" creationId="{29838B88-3D7D-B1CD-2809-CB1DE69EAE1A}"/>
          </ac:spMkLst>
        </pc:spChg>
        <pc:spChg chg="mod">
          <ac:chgData name="Mashiour Rahman" userId="7490e89d-d9ae-4193-b86a-11379f02786a" providerId="ADAL" clId="{B1F652D9-39E3-4181-B59A-099DDB6C89E7}" dt="2025-01-05T03:57:06.370" v="854" actId="1037"/>
          <ac:spMkLst>
            <pc:docMk/>
            <pc:sldMk cId="2008919252" sldId="285"/>
            <ac:spMk id="59" creationId="{4D401DEF-2F2C-AEB6-0EF6-C5609490BF92}"/>
          </ac:spMkLst>
        </pc:spChg>
        <pc:spChg chg="mod">
          <ac:chgData name="Mashiour Rahman" userId="7490e89d-d9ae-4193-b86a-11379f02786a" providerId="ADAL" clId="{B1F652D9-39E3-4181-B59A-099DDB6C89E7}" dt="2025-01-05T03:57:06.370" v="854" actId="1037"/>
          <ac:spMkLst>
            <pc:docMk/>
            <pc:sldMk cId="2008919252" sldId="285"/>
            <ac:spMk id="60" creationId="{48A7F50D-8856-F3A4-C0F7-A27F84628218}"/>
          </ac:spMkLst>
        </pc:spChg>
        <pc:spChg chg="mod">
          <ac:chgData name="Mashiour Rahman" userId="7490e89d-d9ae-4193-b86a-11379f02786a" providerId="ADAL" clId="{B1F652D9-39E3-4181-B59A-099DDB6C89E7}" dt="2025-01-05T03:57:06.370" v="854" actId="1037"/>
          <ac:spMkLst>
            <pc:docMk/>
            <pc:sldMk cId="2008919252" sldId="285"/>
            <ac:spMk id="61" creationId="{A5EF948D-81E2-449C-08EC-66CB43A67DAD}"/>
          </ac:spMkLst>
        </pc:spChg>
        <pc:spChg chg="mod">
          <ac:chgData name="Mashiour Rahman" userId="7490e89d-d9ae-4193-b86a-11379f02786a" providerId="ADAL" clId="{B1F652D9-39E3-4181-B59A-099DDB6C89E7}" dt="2025-01-05T03:57:06.370" v="854" actId="1037"/>
          <ac:spMkLst>
            <pc:docMk/>
            <pc:sldMk cId="2008919252" sldId="285"/>
            <ac:spMk id="62" creationId="{44067ADC-E00E-804C-EAC5-69329E9B7A45}"/>
          </ac:spMkLst>
        </pc:spChg>
        <pc:spChg chg="mod">
          <ac:chgData name="Mashiour Rahman" userId="7490e89d-d9ae-4193-b86a-11379f02786a" providerId="ADAL" clId="{B1F652D9-39E3-4181-B59A-099DDB6C89E7}" dt="2025-01-05T03:57:06.370" v="854" actId="1037"/>
          <ac:spMkLst>
            <pc:docMk/>
            <pc:sldMk cId="2008919252" sldId="285"/>
            <ac:spMk id="63" creationId="{8F690A97-2D82-FB0F-2F71-F1454D952F78}"/>
          </ac:spMkLst>
        </pc:spChg>
        <pc:spChg chg="mod">
          <ac:chgData name="Mashiour Rahman" userId="7490e89d-d9ae-4193-b86a-11379f02786a" providerId="ADAL" clId="{B1F652D9-39E3-4181-B59A-099DDB6C89E7}" dt="2025-01-05T03:57:06.370" v="854" actId="1037"/>
          <ac:spMkLst>
            <pc:docMk/>
            <pc:sldMk cId="2008919252" sldId="285"/>
            <ac:spMk id="64" creationId="{03318D0E-EFB1-7408-2872-E12A7A73A28F}"/>
          </ac:spMkLst>
        </pc:spChg>
        <pc:spChg chg="mod">
          <ac:chgData name="Mashiour Rahman" userId="7490e89d-d9ae-4193-b86a-11379f02786a" providerId="ADAL" clId="{B1F652D9-39E3-4181-B59A-099DDB6C89E7}" dt="2025-01-05T03:57:06.370" v="854" actId="1037"/>
          <ac:spMkLst>
            <pc:docMk/>
            <pc:sldMk cId="2008919252" sldId="285"/>
            <ac:spMk id="65" creationId="{A4EB97D7-0D40-AC6A-A06C-7CFCC7C9CC6E}"/>
          </ac:spMkLst>
        </pc:spChg>
        <pc:spChg chg="mod">
          <ac:chgData name="Mashiour Rahman" userId="7490e89d-d9ae-4193-b86a-11379f02786a" providerId="ADAL" clId="{B1F652D9-39E3-4181-B59A-099DDB6C89E7}" dt="2025-01-05T03:57:06.370" v="854" actId="1037"/>
          <ac:spMkLst>
            <pc:docMk/>
            <pc:sldMk cId="2008919252" sldId="285"/>
            <ac:spMk id="66" creationId="{D39A67F0-9F53-1BFD-943C-B6912123D122}"/>
          </ac:spMkLst>
        </pc:spChg>
        <pc:spChg chg="mod">
          <ac:chgData name="Mashiour Rahman" userId="7490e89d-d9ae-4193-b86a-11379f02786a" providerId="ADAL" clId="{B1F652D9-39E3-4181-B59A-099DDB6C89E7}" dt="2025-01-05T03:57:06.370" v="854" actId="1037"/>
          <ac:spMkLst>
            <pc:docMk/>
            <pc:sldMk cId="2008919252" sldId="285"/>
            <ac:spMk id="67" creationId="{4D89D6F0-03FA-C9E1-56EB-3871DF07ADEF}"/>
          </ac:spMkLst>
        </pc:spChg>
        <pc:spChg chg="mod">
          <ac:chgData name="Mashiour Rahman" userId="7490e89d-d9ae-4193-b86a-11379f02786a" providerId="ADAL" clId="{B1F652D9-39E3-4181-B59A-099DDB6C89E7}" dt="2025-01-05T03:57:06.370" v="854" actId="1037"/>
          <ac:spMkLst>
            <pc:docMk/>
            <pc:sldMk cId="2008919252" sldId="285"/>
            <ac:spMk id="68" creationId="{9FE4FAD6-F49F-4F11-CFB7-EAD6CC003713}"/>
          </ac:spMkLst>
        </pc:spChg>
        <pc:spChg chg="mod">
          <ac:chgData name="Mashiour Rahman" userId="7490e89d-d9ae-4193-b86a-11379f02786a" providerId="ADAL" clId="{B1F652D9-39E3-4181-B59A-099DDB6C89E7}" dt="2025-01-05T03:57:06.370" v="854" actId="1037"/>
          <ac:spMkLst>
            <pc:docMk/>
            <pc:sldMk cId="2008919252" sldId="285"/>
            <ac:spMk id="78" creationId="{0C489725-5211-A719-C443-527072A194B6}"/>
          </ac:spMkLst>
        </pc:spChg>
        <pc:spChg chg="mod">
          <ac:chgData name="Mashiour Rahman" userId="7490e89d-d9ae-4193-b86a-11379f02786a" providerId="ADAL" clId="{B1F652D9-39E3-4181-B59A-099DDB6C89E7}" dt="2025-01-05T03:57:32.948" v="892" actId="1035"/>
          <ac:spMkLst>
            <pc:docMk/>
            <pc:sldMk cId="2008919252" sldId="285"/>
            <ac:spMk id="80" creationId="{630F7812-2ECD-F01A-8A6A-5565FA568351}"/>
          </ac:spMkLst>
        </pc:spChg>
        <pc:spChg chg="mod">
          <ac:chgData name="Mashiour Rahman" userId="7490e89d-d9ae-4193-b86a-11379f02786a" providerId="ADAL" clId="{B1F652D9-39E3-4181-B59A-099DDB6C89E7}" dt="2025-01-05T03:57:06.370" v="854" actId="1037"/>
          <ac:spMkLst>
            <pc:docMk/>
            <pc:sldMk cId="2008919252" sldId="285"/>
            <ac:spMk id="81" creationId="{9A7C6485-71EB-8F10-46A6-3881D7324C91}"/>
          </ac:spMkLst>
        </pc:spChg>
        <pc:spChg chg="mod">
          <ac:chgData name="Mashiour Rahman" userId="7490e89d-d9ae-4193-b86a-11379f02786a" providerId="ADAL" clId="{B1F652D9-39E3-4181-B59A-099DDB6C89E7}" dt="2025-01-05T03:57:06.370" v="854" actId="1037"/>
          <ac:spMkLst>
            <pc:docMk/>
            <pc:sldMk cId="2008919252" sldId="285"/>
            <ac:spMk id="82" creationId="{42EEB3D2-9003-DF32-6B7C-9B470ABED4CB}"/>
          </ac:spMkLst>
        </pc:spChg>
        <pc:spChg chg="mod">
          <ac:chgData name="Mashiour Rahman" userId="7490e89d-d9ae-4193-b86a-11379f02786a" providerId="ADAL" clId="{B1F652D9-39E3-4181-B59A-099DDB6C89E7}" dt="2025-01-05T03:57:53.009" v="958" actId="1038"/>
          <ac:spMkLst>
            <pc:docMk/>
            <pc:sldMk cId="2008919252" sldId="285"/>
            <ac:spMk id="83" creationId="{5EB050BD-1D50-660F-C940-152B18481341}"/>
          </ac:spMkLst>
        </pc:spChg>
        <pc:spChg chg="mod">
          <ac:chgData name="Mashiour Rahman" userId="7490e89d-d9ae-4193-b86a-11379f02786a" providerId="ADAL" clId="{B1F652D9-39E3-4181-B59A-099DDB6C89E7}" dt="2025-01-05T03:57:41.273" v="910" actId="1038"/>
          <ac:spMkLst>
            <pc:docMk/>
            <pc:sldMk cId="2008919252" sldId="285"/>
            <ac:spMk id="84" creationId="{CCFDC567-98A1-B92D-6B45-E947B3B64855}"/>
          </ac:spMkLst>
        </pc:spChg>
        <pc:spChg chg="mod">
          <ac:chgData name="Mashiour Rahman" userId="7490e89d-d9ae-4193-b86a-11379f02786a" providerId="ADAL" clId="{B1F652D9-39E3-4181-B59A-099DDB6C89E7}" dt="2025-01-05T03:57:06.370" v="854" actId="1037"/>
          <ac:spMkLst>
            <pc:docMk/>
            <pc:sldMk cId="2008919252" sldId="285"/>
            <ac:spMk id="85" creationId="{E8311CBB-EB24-EF83-545E-1213EB89F542}"/>
          </ac:spMkLst>
        </pc:spChg>
        <pc:spChg chg="mod">
          <ac:chgData name="Mashiour Rahman" userId="7490e89d-d9ae-4193-b86a-11379f02786a" providerId="ADAL" clId="{B1F652D9-39E3-4181-B59A-099DDB6C89E7}" dt="2025-01-05T03:57:28.596" v="886" actId="1037"/>
          <ac:spMkLst>
            <pc:docMk/>
            <pc:sldMk cId="2008919252" sldId="285"/>
            <ac:spMk id="86" creationId="{FDFB722E-01BB-9E2F-E695-D130C9F86187}"/>
          </ac:spMkLst>
        </pc:spChg>
        <pc:spChg chg="mod">
          <ac:chgData name="Mashiour Rahman" userId="7490e89d-d9ae-4193-b86a-11379f02786a" providerId="ADAL" clId="{B1F652D9-39E3-4181-B59A-099DDB6C89E7}" dt="2025-01-05T03:57:06.370" v="854" actId="1037"/>
          <ac:spMkLst>
            <pc:docMk/>
            <pc:sldMk cId="2008919252" sldId="285"/>
            <ac:spMk id="87" creationId="{241B6322-69C0-EADA-E17B-E102FAB212ED}"/>
          </ac:spMkLst>
        </pc:spChg>
        <pc:spChg chg="mod">
          <ac:chgData name="Mashiour Rahman" userId="7490e89d-d9ae-4193-b86a-11379f02786a" providerId="ADAL" clId="{B1F652D9-39E3-4181-B59A-099DDB6C89E7}" dt="2025-01-05T03:57:21.833" v="871" actId="1037"/>
          <ac:spMkLst>
            <pc:docMk/>
            <pc:sldMk cId="2008919252" sldId="285"/>
            <ac:spMk id="88" creationId="{573533E3-EFA2-6D7C-925D-4B123DD10DA3}"/>
          </ac:spMkLst>
        </pc:spChg>
        <pc:spChg chg="mod">
          <ac:chgData name="Mashiour Rahman" userId="7490e89d-d9ae-4193-b86a-11379f02786a" providerId="ADAL" clId="{B1F652D9-39E3-4181-B59A-099DDB6C89E7}" dt="2025-01-05T03:58:02.157" v="980" actId="1037"/>
          <ac:spMkLst>
            <pc:docMk/>
            <pc:sldMk cId="2008919252" sldId="285"/>
            <ac:spMk id="89" creationId="{C4EBE00A-9466-C65F-C1A6-D14D57108767}"/>
          </ac:spMkLst>
        </pc:spChg>
        <pc:spChg chg="mod">
          <ac:chgData name="Mashiour Rahman" userId="7490e89d-d9ae-4193-b86a-11379f02786a" providerId="ADAL" clId="{B1F652D9-39E3-4181-B59A-099DDB6C89E7}" dt="2025-01-05T03:57:06.370" v="854" actId="1037"/>
          <ac:spMkLst>
            <pc:docMk/>
            <pc:sldMk cId="2008919252" sldId="285"/>
            <ac:spMk id="91" creationId="{5C0C4FE7-0EAB-D9CD-B4D3-EA6BFEA94D7C}"/>
          </ac:spMkLst>
        </pc:spChg>
        <pc:spChg chg="mod">
          <ac:chgData name="Mashiour Rahman" userId="7490e89d-d9ae-4193-b86a-11379f02786a" providerId="ADAL" clId="{B1F652D9-39E3-4181-B59A-099DDB6C89E7}" dt="2025-01-05T03:56:48.994" v="793" actId="1038"/>
          <ac:spMkLst>
            <pc:docMk/>
            <pc:sldMk cId="2008919252" sldId="285"/>
            <ac:spMk id="103" creationId="{104AE0BC-B617-C68A-6B02-0EA60DAF0A0E}"/>
          </ac:spMkLst>
        </pc:spChg>
        <pc:spChg chg="mod">
          <ac:chgData name="Mashiour Rahman" userId="7490e89d-d9ae-4193-b86a-11379f02786a" providerId="ADAL" clId="{B1F652D9-39E3-4181-B59A-099DDB6C89E7}" dt="2025-01-05T03:56:48.994" v="793" actId="1038"/>
          <ac:spMkLst>
            <pc:docMk/>
            <pc:sldMk cId="2008919252" sldId="285"/>
            <ac:spMk id="104" creationId="{FDD15CE5-728E-EB27-DCBF-1A77D52A1D95}"/>
          </ac:spMkLst>
        </pc:spChg>
        <pc:spChg chg="mod">
          <ac:chgData name="Mashiour Rahman" userId="7490e89d-d9ae-4193-b86a-11379f02786a" providerId="ADAL" clId="{B1F652D9-39E3-4181-B59A-099DDB6C89E7}" dt="2025-01-05T03:56:48.994" v="793" actId="1038"/>
          <ac:spMkLst>
            <pc:docMk/>
            <pc:sldMk cId="2008919252" sldId="285"/>
            <ac:spMk id="105" creationId="{F1406043-A6AE-87A2-282D-070E3228A2B9}"/>
          </ac:spMkLst>
        </pc:spChg>
        <pc:spChg chg="mod">
          <ac:chgData name="Mashiour Rahman" userId="7490e89d-d9ae-4193-b86a-11379f02786a" providerId="ADAL" clId="{B1F652D9-39E3-4181-B59A-099DDB6C89E7}" dt="2025-01-05T03:56:48.994" v="793" actId="1038"/>
          <ac:spMkLst>
            <pc:docMk/>
            <pc:sldMk cId="2008919252" sldId="285"/>
            <ac:spMk id="106" creationId="{7127E7C6-98C7-08C4-5964-0CC086CB44CC}"/>
          </ac:spMkLst>
        </pc:spChg>
        <pc:spChg chg="mod">
          <ac:chgData name="Mashiour Rahman" userId="7490e89d-d9ae-4193-b86a-11379f02786a" providerId="ADAL" clId="{B1F652D9-39E3-4181-B59A-099DDB6C89E7}" dt="2025-01-05T03:56:48.994" v="793" actId="1038"/>
          <ac:spMkLst>
            <pc:docMk/>
            <pc:sldMk cId="2008919252" sldId="285"/>
            <ac:spMk id="107" creationId="{C3531059-1816-0CE3-9B3F-CB1A4217F732}"/>
          </ac:spMkLst>
        </pc:spChg>
        <pc:spChg chg="mod">
          <ac:chgData name="Mashiour Rahman" userId="7490e89d-d9ae-4193-b86a-11379f02786a" providerId="ADAL" clId="{B1F652D9-39E3-4181-B59A-099DDB6C89E7}" dt="2025-01-05T03:56:48.994" v="793" actId="1038"/>
          <ac:spMkLst>
            <pc:docMk/>
            <pc:sldMk cId="2008919252" sldId="285"/>
            <ac:spMk id="108" creationId="{5E11D9BF-6541-E7A3-EDFF-F6F1A30EE895}"/>
          </ac:spMkLst>
        </pc:spChg>
        <pc:spChg chg="mod">
          <ac:chgData name="Mashiour Rahman" userId="7490e89d-d9ae-4193-b86a-11379f02786a" providerId="ADAL" clId="{B1F652D9-39E3-4181-B59A-099DDB6C89E7}" dt="2025-01-05T03:56:48.994" v="793" actId="1038"/>
          <ac:spMkLst>
            <pc:docMk/>
            <pc:sldMk cId="2008919252" sldId="285"/>
            <ac:spMk id="109" creationId="{FE7AAF09-0751-7856-867C-28FC1F3BF886}"/>
          </ac:spMkLst>
        </pc:spChg>
        <pc:spChg chg="mod">
          <ac:chgData name="Mashiour Rahman" userId="7490e89d-d9ae-4193-b86a-11379f02786a" providerId="ADAL" clId="{B1F652D9-39E3-4181-B59A-099DDB6C89E7}" dt="2025-01-05T03:56:48.994" v="793" actId="1038"/>
          <ac:spMkLst>
            <pc:docMk/>
            <pc:sldMk cId="2008919252" sldId="285"/>
            <ac:spMk id="110" creationId="{73FA1C74-AC91-68E1-4D88-7C3900665A7D}"/>
          </ac:spMkLst>
        </pc:spChg>
        <pc:spChg chg="mod">
          <ac:chgData name="Mashiour Rahman" userId="7490e89d-d9ae-4193-b86a-11379f02786a" providerId="ADAL" clId="{B1F652D9-39E3-4181-B59A-099DDB6C89E7}" dt="2025-01-05T03:56:48.994" v="793" actId="1038"/>
          <ac:spMkLst>
            <pc:docMk/>
            <pc:sldMk cId="2008919252" sldId="285"/>
            <ac:spMk id="111" creationId="{AA2F435B-B222-2734-7EA0-2802F5DFC435}"/>
          </ac:spMkLst>
        </pc:spChg>
        <pc:spChg chg="mod">
          <ac:chgData name="Mashiour Rahman" userId="7490e89d-d9ae-4193-b86a-11379f02786a" providerId="ADAL" clId="{B1F652D9-39E3-4181-B59A-099DDB6C89E7}" dt="2025-01-05T03:56:48.994" v="793" actId="1038"/>
          <ac:spMkLst>
            <pc:docMk/>
            <pc:sldMk cId="2008919252" sldId="285"/>
            <ac:spMk id="112" creationId="{6BBFEE1C-AAED-F40F-AE86-C20B6BC188B0}"/>
          </ac:spMkLst>
        </pc:spChg>
        <pc:spChg chg="mod">
          <ac:chgData name="Mashiour Rahman" userId="7490e89d-d9ae-4193-b86a-11379f02786a" providerId="ADAL" clId="{B1F652D9-39E3-4181-B59A-099DDB6C89E7}" dt="2025-01-05T03:56:48.994" v="793" actId="1038"/>
          <ac:spMkLst>
            <pc:docMk/>
            <pc:sldMk cId="2008919252" sldId="285"/>
            <ac:spMk id="113" creationId="{231E4493-28E8-9B96-EDDF-F01B77FA0D9D}"/>
          </ac:spMkLst>
        </pc:spChg>
        <pc:cxnChg chg="mod">
          <ac:chgData name="Mashiour Rahman" userId="7490e89d-d9ae-4193-b86a-11379f02786a" providerId="ADAL" clId="{B1F652D9-39E3-4181-B59A-099DDB6C89E7}" dt="2025-01-05T03:57:06.370" v="854" actId="1037"/>
          <ac:cxnSpMkLst>
            <pc:docMk/>
            <pc:sldMk cId="2008919252" sldId="285"/>
            <ac:cxnSpMk id="69" creationId="{BF806DE2-6CFA-6751-4F3C-BAF9FE263AB5}"/>
          </ac:cxnSpMkLst>
        </pc:cxnChg>
        <pc:cxnChg chg="mod">
          <ac:chgData name="Mashiour Rahman" userId="7490e89d-d9ae-4193-b86a-11379f02786a" providerId="ADAL" clId="{B1F652D9-39E3-4181-B59A-099DDB6C89E7}" dt="2025-01-05T03:57:06.370" v="854" actId="1037"/>
          <ac:cxnSpMkLst>
            <pc:docMk/>
            <pc:sldMk cId="2008919252" sldId="285"/>
            <ac:cxnSpMk id="70" creationId="{9B0AB1CC-181B-6699-68F6-B0B730590B47}"/>
          </ac:cxnSpMkLst>
        </pc:cxnChg>
        <pc:cxnChg chg="mod">
          <ac:chgData name="Mashiour Rahman" userId="7490e89d-d9ae-4193-b86a-11379f02786a" providerId="ADAL" clId="{B1F652D9-39E3-4181-B59A-099DDB6C89E7}" dt="2025-01-05T03:57:06.370" v="854" actId="1037"/>
          <ac:cxnSpMkLst>
            <pc:docMk/>
            <pc:sldMk cId="2008919252" sldId="285"/>
            <ac:cxnSpMk id="71" creationId="{2922844B-1D3C-DE60-BB02-09E9680064EE}"/>
          </ac:cxnSpMkLst>
        </pc:cxnChg>
        <pc:cxnChg chg="mod">
          <ac:chgData name="Mashiour Rahman" userId="7490e89d-d9ae-4193-b86a-11379f02786a" providerId="ADAL" clId="{B1F652D9-39E3-4181-B59A-099DDB6C89E7}" dt="2025-01-05T03:57:06.370" v="854" actId="1037"/>
          <ac:cxnSpMkLst>
            <pc:docMk/>
            <pc:sldMk cId="2008919252" sldId="285"/>
            <ac:cxnSpMk id="72" creationId="{AA9A0CCF-DA1C-33D6-2707-C22976BE81BB}"/>
          </ac:cxnSpMkLst>
        </pc:cxnChg>
        <pc:cxnChg chg="mod">
          <ac:chgData name="Mashiour Rahman" userId="7490e89d-d9ae-4193-b86a-11379f02786a" providerId="ADAL" clId="{B1F652D9-39E3-4181-B59A-099DDB6C89E7}" dt="2025-01-05T03:57:06.370" v="854" actId="1037"/>
          <ac:cxnSpMkLst>
            <pc:docMk/>
            <pc:sldMk cId="2008919252" sldId="285"/>
            <ac:cxnSpMk id="73" creationId="{54BFAE73-4B89-4841-03C5-9631A6AAADF8}"/>
          </ac:cxnSpMkLst>
        </pc:cxnChg>
        <pc:cxnChg chg="mod">
          <ac:chgData name="Mashiour Rahman" userId="7490e89d-d9ae-4193-b86a-11379f02786a" providerId="ADAL" clId="{B1F652D9-39E3-4181-B59A-099DDB6C89E7}" dt="2025-01-05T03:57:06.370" v="854" actId="1037"/>
          <ac:cxnSpMkLst>
            <pc:docMk/>
            <pc:sldMk cId="2008919252" sldId="285"/>
            <ac:cxnSpMk id="74" creationId="{C3654923-3A87-4153-A0CB-A2485F489039}"/>
          </ac:cxnSpMkLst>
        </pc:cxnChg>
        <pc:cxnChg chg="mod">
          <ac:chgData name="Mashiour Rahman" userId="7490e89d-d9ae-4193-b86a-11379f02786a" providerId="ADAL" clId="{B1F652D9-39E3-4181-B59A-099DDB6C89E7}" dt="2025-01-05T03:57:06.370" v="854" actId="1037"/>
          <ac:cxnSpMkLst>
            <pc:docMk/>
            <pc:sldMk cId="2008919252" sldId="285"/>
            <ac:cxnSpMk id="75" creationId="{D62C8EA3-8351-D6A8-17AB-AA1A98B07DB8}"/>
          </ac:cxnSpMkLst>
        </pc:cxnChg>
        <pc:cxnChg chg="mod">
          <ac:chgData name="Mashiour Rahman" userId="7490e89d-d9ae-4193-b86a-11379f02786a" providerId="ADAL" clId="{B1F652D9-39E3-4181-B59A-099DDB6C89E7}" dt="2025-01-05T03:57:06.370" v="854" actId="1037"/>
          <ac:cxnSpMkLst>
            <pc:docMk/>
            <pc:sldMk cId="2008919252" sldId="285"/>
            <ac:cxnSpMk id="76" creationId="{A6A8A215-80F3-4273-3D28-C9A448571440}"/>
          </ac:cxnSpMkLst>
        </pc:cxnChg>
        <pc:cxnChg chg="mod">
          <ac:chgData name="Mashiour Rahman" userId="7490e89d-d9ae-4193-b86a-11379f02786a" providerId="ADAL" clId="{B1F652D9-39E3-4181-B59A-099DDB6C89E7}" dt="2025-01-05T03:57:06.370" v="854" actId="1037"/>
          <ac:cxnSpMkLst>
            <pc:docMk/>
            <pc:sldMk cId="2008919252" sldId="285"/>
            <ac:cxnSpMk id="77" creationId="{ABF0FB1B-0ADF-7B1D-D966-8704A7E4A3B7}"/>
          </ac:cxnSpMkLst>
        </pc:cxnChg>
        <pc:cxnChg chg="mod">
          <ac:chgData name="Mashiour Rahman" userId="7490e89d-d9ae-4193-b86a-11379f02786a" providerId="ADAL" clId="{B1F652D9-39E3-4181-B59A-099DDB6C89E7}" dt="2025-01-05T03:57:06.370" v="854" actId="1037"/>
          <ac:cxnSpMkLst>
            <pc:docMk/>
            <pc:sldMk cId="2008919252" sldId="285"/>
            <ac:cxnSpMk id="79" creationId="{3E194721-6C64-AAC1-4A08-E36FF8BDA07A}"/>
          </ac:cxnSpMkLst>
        </pc:cxnChg>
      </pc:sldChg>
      <pc:sldChg chg="delSp modSp add mod modAnim">
        <pc:chgData name="Mashiour Rahman" userId="7490e89d-d9ae-4193-b86a-11379f02786a" providerId="ADAL" clId="{B1F652D9-39E3-4181-B59A-099DDB6C89E7}" dt="2025-01-05T04:44:45.952" v="2286" actId="6549"/>
        <pc:sldMkLst>
          <pc:docMk/>
          <pc:sldMk cId="1375316805" sldId="286"/>
        </pc:sldMkLst>
        <pc:spChg chg="mod">
          <ac:chgData name="Mashiour Rahman" userId="7490e89d-d9ae-4193-b86a-11379f02786a" providerId="ADAL" clId="{B1F652D9-39E3-4181-B59A-099DDB6C89E7}" dt="2025-01-05T04:44:45.952" v="2286" actId="6549"/>
          <ac:spMkLst>
            <pc:docMk/>
            <pc:sldMk cId="1375316805" sldId="286"/>
            <ac:spMk id="28" creationId="{FA9D2293-CB4D-3741-2242-799292A44EC3}"/>
          </ac:spMkLst>
        </pc:spChg>
        <pc:spChg chg="mod">
          <ac:chgData name="Mashiour Rahman" userId="7490e89d-d9ae-4193-b86a-11379f02786a" providerId="ADAL" clId="{B1F652D9-39E3-4181-B59A-099DDB6C89E7}" dt="2025-01-05T04:23:54.171" v="1492" actId="1037"/>
          <ac:spMkLst>
            <pc:docMk/>
            <pc:sldMk cId="1375316805" sldId="286"/>
            <ac:spMk id="29" creationId="{809485D1-8B77-8D79-A52B-4827DECD83C7}"/>
          </ac:spMkLst>
        </pc:spChg>
        <pc:spChg chg="mod">
          <ac:chgData name="Mashiour Rahman" userId="7490e89d-d9ae-4193-b86a-11379f02786a" providerId="ADAL" clId="{B1F652D9-39E3-4181-B59A-099DDB6C89E7}" dt="2025-01-05T04:12:33.605" v="1307" actId="1038"/>
          <ac:spMkLst>
            <pc:docMk/>
            <pc:sldMk cId="1375316805" sldId="286"/>
            <ac:spMk id="30" creationId="{C248F4D9-95DB-E115-82D9-7D74677D5A80}"/>
          </ac:spMkLst>
        </pc:spChg>
        <pc:spChg chg="mod">
          <ac:chgData name="Mashiour Rahman" userId="7490e89d-d9ae-4193-b86a-11379f02786a" providerId="ADAL" clId="{B1F652D9-39E3-4181-B59A-099DDB6C89E7}" dt="2025-01-05T04:26:03.646" v="1784" actId="1037"/>
          <ac:spMkLst>
            <pc:docMk/>
            <pc:sldMk cId="1375316805" sldId="286"/>
            <ac:spMk id="31" creationId="{47152594-9C8E-6579-F25E-E5862457A7C7}"/>
          </ac:spMkLst>
        </pc:spChg>
        <pc:spChg chg="mod">
          <ac:chgData name="Mashiour Rahman" userId="7490e89d-d9ae-4193-b86a-11379f02786a" providerId="ADAL" clId="{B1F652D9-39E3-4181-B59A-099DDB6C89E7}" dt="2025-01-05T04:28:09.659" v="2055" actId="1035"/>
          <ac:spMkLst>
            <pc:docMk/>
            <pc:sldMk cId="1375316805" sldId="286"/>
            <ac:spMk id="32" creationId="{795AA332-5001-C665-75F7-45AC0D90244E}"/>
          </ac:spMkLst>
        </pc:spChg>
        <pc:spChg chg="mod">
          <ac:chgData name="Mashiour Rahman" userId="7490e89d-d9ae-4193-b86a-11379f02786a" providerId="ADAL" clId="{B1F652D9-39E3-4181-B59A-099DDB6C89E7}" dt="2025-01-05T04:28:09.659" v="2055" actId="1035"/>
          <ac:spMkLst>
            <pc:docMk/>
            <pc:sldMk cId="1375316805" sldId="286"/>
            <ac:spMk id="33" creationId="{185BBEE9-52C9-B912-C075-DF44C5E24020}"/>
          </ac:spMkLst>
        </pc:spChg>
        <pc:spChg chg="mod">
          <ac:chgData name="Mashiour Rahman" userId="7490e89d-d9ae-4193-b86a-11379f02786a" providerId="ADAL" clId="{B1F652D9-39E3-4181-B59A-099DDB6C89E7}" dt="2025-01-05T04:28:09.659" v="2055" actId="1035"/>
          <ac:spMkLst>
            <pc:docMk/>
            <pc:sldMk cId="1375316805" sldId="286"/>
            <ac:spMk id="34" creationId="{B0EEE6E1-9F7C-DDA7-EA46-68830EF057D3}"/>
          </ac:spMkLst>
        </pc:spChg>
        <pc:spChg chg="mod">
          <ac:chgData name="Mashiour Rahman" userId="7490e89d-d9ae-4193-b86a-11379f02786a" providerId="ADAL" clId="{B1F652D9-39E3-4181-B59A-099DDB6C89E7}" dt="2025-01-05T04:28:09.659" v="2055" actId="1035"/>
          <ac:spMkLst>
            <pc:docMk/>
            <pc:sldMk cId="1375316805" sldId="286"/>
            <ac:spMk id="35" creationId="{A0691EA7-11D3-F951-0DE4-A5A334D94AE4}"/>
          </ac:spMkLst>
        </pc:spChg>
        <pc:spChg chg="mod">
          <ac:chgData name="Mashiour Rahman" userId="7490e89d-d9ae-4193-b86a-11379f02786a" providerId="ADAL" clId="{B1F652D9-39E3-4181-B59A-099DDB6C89E7}" dt="2025-01-05T04:31:48.531" v="2193" actId="1038"/>
          <ac:spMkLst>
            <pc:docMk/>
            <pc:sldMk cId="1375316805" sldId="286"/>
            <ac:spMk id="36" creationId="{76D26DA2-955C-F20A-02F1-F4D250B9A309}"/>
          </ac:spMkLst>
        </pc:spChg>
        <pc:spChg chg="mod">
          <ac:chgData name="Mashiour Rahman" userId="7490e89d-d9ae-4193-b86a-11379f02786a" providerId="ADAL" clId="{B1F652D9-39E3-4181-B59A-099DDB6C89E7}" dt="2025-01-05T04:27:53.077" v="2046" actId="1035"/>
          <ac:spMkLst>
            <pc:docMk/>
            <pc:sldMk cId="1375316805" sldId="286"/>
            <ac:spMk id="37" creationId="{6F5C284F-55EF-0E99-4570-CDA519B58B60}"/>
          </ac:spMkLst>
        </pc:spChg>
        <pc:spChg chg="mod">
          <ac:chgData name="Mashiour Rahman" userId="7490e89d-d9ae-4193-b86a-11379f02786a" providerId="ADAL" clId="{B1F652D9-39E3-4181-B59A-099DDB6C89E7}" dt="2025-01-05T04:27:53.077" v="2046" actId="1035"/>
          <ac:spMkLst>
            <pc:docMk/>
            <pc:sldMk cId="1375316805" sldId="286"/>
            <ac:spMk id="38" creationId="{2B8D6E80-7207-8BC6-9668-BB1600FE0760}"/>
          </ac:spMkLst>
        </pc:spChg>
        <pc:spChg chg="mod">
          <ac:chgData name="Mashiour Rahman" userId="7490e89d-d9ae-4193-b86a-11379f02786a" providerId="ADAL" clId="{B1F652D9-39E3-4181-B59A-099DDB6C89E7}" dt="2025-01-05T04:27:53.077" v="2046" actId="1035"/>
          <ac:spMkLst>
            <pc:docMk/>
            <pc:sldMk cId="1375316805" sldId="286"/>
            <ac:spMk id="48" creationId="{DFF60910-FA27-31E2-FC9D-071334D516D5}"/>
          </ac:spMkLst>
        </pc:spChg>
        <pc:spChg chg="mod">
          <ac:chgData name="Mashiour Rahman" userId="7490e89d-d9ae-4193-b86a-11379f02786a" providerId="ADAL" clId="{B1F652D9-39E3-4181-B59A-099DDB6C89E7}" dt="2025-01-05T04:31:41.426" v="2168" actId="1038"/>
          <ac:spMkLst>
            <pc:docMk/>
            <pc:sldMk cId="1375316805" sldId="286"/>
            <ac:spMk id="50" creationId="{8D4F16B4-0EB6-A200-A8AA-89C69CEB38DC}"/>
          </ac:spMkLst>
        </pc:spChg>
        <pc:spChg chg="mod">
          <ac:chgData name="Mashiour Rahman" userId="7490e89d-d9ae-4193-b86a-11379f02786a" providerId="ADAL" clId="{B1F652D9-39E3-4181-B59A-099DDB6C89E7}" dt="2025-01-05T04:31:41.426" v="2168" actId="1038"/>
          <ac:spMkLst>
            <pc:docMk/>
            <pc:sldMk cId="1375316805" sldId="286"/>
            <ac:spMk id="52" creationId="{1B862E99-569F-365B-0411-2FE1A072DD04}"/>
          </ac:spMkLst>
        </pc:spChg>
        <pc:spChg chg="mod">
          <ac:chgData name="Mashiour Rahman" userId="7490e89d-d9ae-4193-b86a-11379f02786a" providerId="ADAL" clId="{B1F652D9-39E3-4181-B59A-099DDB6C89E7}" dt="2025-01-05T04:26:03.646" v="1784" actId="1037"/>
          <ac:spMkLst>
            <pc:docMk/>
            <pc:sldMk cId="1375316805" sldId="286"/>
            <ac:spMk id="55" creationId="{09767966-A02C-AEE8-0A11-3527A88B4E35}"/>
          </ac:spMkLst>
        </pc:spChg>
        <pc:spChg chg="mod">
          <ac:chgData name="Mashiour Rahman" userId="7490e89d-d9ae-4193-b86a-11379f02786a" providerId="ADAL" clId="{B1F652D9-39E3-4181-B59A-099DDB6C89E7}" dt="2025-01-05T04:12:33.605" v="1307" actId="1038"/>
          <ac:spMkLst>
            <pc:docMk/>
            <pc:sldMk cId="1375316805" sldId="286"/>
            <ac:spMk id="56" creationId="{AF460BFC-6D01-6F0E-0325-F3EA7FF450A1}"/>
          </ac:spMkLst>
        </pc:spChg>
        <pc:spChg chg="mod">
          <ac:chgData name="Mashiour Rahman" userId="7490e89d-d9ae-4193-b86a-11379f02786a" providerId="ADAL" clId="{B1F652D9-39E3-4181-B59A-099DDB6C89E7}" dt="2025-01-05T04:38:11.243" v="2263" actId="207"/>
          <ac:spMkLst>
            <pc:docMk/>
            <pc:sldMk cId="1375316805" sldId="286"/>
            <ac:spMk id="58" creationId="{6A48960F-C354-40A3-D128-42C3401DDA27}"/>
          </ac:spMkLst>
        </pc:spChg>
        <pc:spChg chg="mod">
          <ac:chgData name="Mashiour Rahman" userId="7490e89d-d9ae-4193-b86a-11379f02786a" providerId="ADAL" clId="{B1F652D9-39E3-4181-B59A-099DDB6C89E7}" dt="2025-01-05T04:38:15.308" v="2272" actId="1036"/>
          <ac:spMkLst>
            <pc:docMk/>
            <pc:sldMk cId="1375316805" sldId="286"/>
            <ac:spMk id="60" creationId="{48BF2EC7-A9B4-86EA-D2D2-B1B1E90136E7}"/>
          </ac:spMkLst>
        </pc:spChg>
        <pc:cxnChg chg="mod">
          <ac:chgData name="Mashiour Rahman" userId="7490e89d-d9ae-4193-b86a-11379f02786a" providerId="ADAL" clId="{B1F652D9-39E3-4181-B59A-099DDB6C89E7}" dt="2025-01-05T04:23:54.171" v="1492" actId="1037"/>
          <ac:cxnSpMkLst>
            <pc:docMk/>
            <pc:sldMk cId="1375316805" sldId="286"/>
            <ac:cxnSpMk id="39" creationId="{D2C04D76-D6E6-DC4E-7263-A7A5547F0CC8}"/>
          </ac:cxnSpMkLst>
        </pc:cxnChg>
        <pc:cxnChg chg="mod">
          <ac:chgData name="Mashiour Rahman" userId="7490e89d-d9ae-4193-b86a-11379f02786a" providerId="ADAL" clId="{B1F652D9-39E3-4181-B59A-099DDB6C89E7}" dt="2025-01-05T04:31:56.212" v="2194" actId="14100"/>
          <ac:cxnSpMkLst>
            <pc:docMk/>
            <pc:sldMk cId="1375316805" sldId="286"/>
            <ac:cxnSpMk id="40" creationId="{56C1AF99-F133-80A0-7D86-D40E848284E5}"/>
          </ac:cxnSpMkLst>
        </pc:cxnChg>
        <pc:cxnChg chg="mod">
          <ac:chgData name="Mashiour Rahman" userId="7490e89d-d9ae-4193-b86a-11379f02786a" providerId="ADAL" clId="{B1F652D9-39E3-4181-B59A-099DDB6C89E7}" dt="2025-01-05T04:26:03.646" v="1784" actId="1037"/>
          <ac:cxnSpMkLst>
            <pc:docMk/>
            <pc:sldMk cId="1375316805" sldId="286"/>
            <ac:cxnSpMk id="41" creationId="{D5921F53-437C-6449-6B95-FDD0BDB1CEC5}"/>
          </ac:cxnSpMkLst>
        </pc:cxnChg>
        <pc:cxnChg chg="mod">
          <ac:chgData name="Mashiour Rahman" userId="7490e89d-d9ae-4193-b86a-11379f02786a" providerId="ADAL" clId="{B1F652D9-39E3-4181-B59A-099DDB6C89E7}" dt="2025-01-05T04:28:09.659" v="2055" actId="1035"/>
          <ac:cxnSpMkLst>
            <pc:docMk/>
            <pc:sldMk cId="1375316805" sldId="286"/>
            <ac:cxnSpMk id="42" creationId="{724B5850-1036-9942-5DAE-6C8ADF37AD9D}"/>
          </ac:cxnSpMkLst>
        </pc:cxnChg>
        <pc:cxnChg chg="mod">
          <ac:chgData name="Mashiour Rahman" userId="7490e89d-d9ae-4193-b86a-11379f02786a" providerId="ADAL" clId="{B1F652D9-39E3-4181-B59A-099DDB6C89E7}" dt="2025-01-05T04:28:09.659" v="2055" actId="1035"/>
          <ac:cxnSpMkLst>
            <pc:docMk/>
            <pc:sldMk cId="1375316805" sldId="286"/>
            <ac:cxnSpMk id="43" creationId="{D4CE9E7A-4EC7-077C-3D57-7554496D1432}"/>
          </ac:cxnSpMkLst>
        </pc:cxnChg>
        <pc:cxnChg chg="mod">
          <ac:chgData name="Mashiour Rahman" userId="7490e89d-d9ae-4193-b86a-11379f02786a" providerId="ADAL" clId="{B1F652D9-39E3-4181-B59A-099DDB6C89E7}" dt="2025-01-05T04:28:09.659" v="2055" actId="1035"/>
          <ac:cxnSpMkLst>
            <pc:docMk/>
            <pc:sldMk cId="1375316805" sldId="286"/>
            <ac:cxnSpMk id="44" creationId="{1095FA10-54FA-2634-4D43-99694D164D7B}"/>
          </ac:cxnSpMkLst>
        </pc:cxnChg>
        <pc:cxnChg chg="mod">
          <ac:chgData name="Mashiour Rahman" userId="7490e89d-d9ae-4193-b86a-11379f02786a" providerId="ADAL" clId="{B1F652D9-39E3-4181-B59A-099DDB6C89E7}" dt="2025-01-05T04:28:09.659" v="2055" actId="1035"/>
          <ac:cxnSpMkLst>
            <pc:docMk/>
            <pc:sldMk cId="1375316805" sldId="286"/>
            <ac:cxnSpMk id="45" creationId="{71C8197B-DA9D-B4CC-D055-F4BAE1851278}"/>
          </ac:cxnSpMkLst>
        </pc:cxnChg>
        <pc:cxnChg chg="mod">
          <ac:chgData name="Mashiour Rahman" userId="7490e89d-d9ae-4193-b86a-11379f02786a" providerId="ADAL" clId="{B1F652D9-39E3-4181-B59A-099DDB6C89E7}" dt="2025-01-05T04:28:09.659" v="2055" actId="1035"/>
          <ac:cxnSpMkLst>
            <pc:docMk/>
            <pc:sldMk cId="1375316805" sldId="286"/>
            <ac:cxnSpMk id="46" creationId="{E140EF50-C3BA-480B-2C08-52E402B4EA3B}"/>
          </ac:cxnSpMkLst>
        </pc:cxnChg>
        <pc:cxnChg chg="mod">
          <ac:chgData name="Mashiour Rahman" userId="7490e89d-d9ae-4193-b86a-11379f02786a" providerId="ADAL" clId="{B1F652D9-39E3-4181-B59A-099DDB6C89E7}" dt="2025-01-05T04:28:09.659" v="2055" actId="1035"/>
          <ac:cxnSpMkLst>
            <pc:docMk/>
            <pc:sldMk cId="1375316805" sldId="286"/>
            <ac:cxnSpMk id="47" creationId="{A34A5504-402A-9A75-6679-5545D405DAA4}"/>
          </ac:cxnSpMkLst>
        </pc:cxnChg>
        <pc:cxnChg chg="mod">
          <ac:chgData name="Mashiour Rahman" userId="7490e89d-d9ae-4193-b86a-11379f02786a" providerId="ADAL" clId="{B1F652D9-39E3-4181-B59A-099DDB6C89E7}" dt="2025-01-05T04:28:09.659" v="2055" actId="1035"/>
          <ac:cxnSpMkLst>
            <pc:docMk/>
            <pc:sldMk cId="1375316805" sldId="286"/>
            <ac:cxnSpMk id="49" creationId="{41248833-B2E1-A073-E752-5E8A1953D677}"/>
          </ac:cxnSpMkLst>
        </pc:cxnChg>
        <pc:cxnChg chg="mod">
          <ac:chgData name="Mashiour Rahman" userId="7490e89d-d9ae-4193-b86a-11379f02786a" providerId="ADAL" clId="{B1F652D9-39E3-4181-B59A-099DDB6C89E7}" dt="2025-01-05T04:31:48.531" v="2193" actId="1038"/>
          <ac:cxnSpMkLst>
            <pc:docMk/>
            <pc:sldMk cId="1375316805" sldId="286"/>
            <ac:cxnSpMk id="51" creationId="{0FF5BF4A-9DD2-4785-0FC9-0572359A6EDB}"/>
          </ac:cxnSpMkLst>
        </pc:cxnChg>
        <pc:cxnChg chg="mod">
          <ac:chgData name="Mashiour Rahman" userId="7490e89d-d9ae-4193-b86a-11379f02786a" providerId="ADAL" clId="{B1F652D9-39E3-4181-B59A-099DDB6C89E7}" dt="2025-01-05T04:31:41.426" v="2168" actId="1038"/>
          <ac:cxnSpMkLst>
            <pc:docMk/>
            <pc:sldMk cId="1375316805" sldId="286"/>
            <ac:cxnSpMk id="53" creationId="{2E7193CB-6815-2E6A-B24A-037BF8B81544}"/>
          </ac:cxnSpMkLst>
        </pc:cxnChg>
        <pc:cxnChg chg="mod">
          <ac:chgData name="Mashiour Rahman" userId="7490e89d-d9ae-4193-b86a-11379f02786a" providerId="ADAL" clId="{B1F652D9-39E3-4181-B59A-099DDB6C89E7}" dt="2025-01-05T04:31:48.531" v="2193" actId="1038"/>
          <ac:cxnSpMkLst>
            <pc:docMk/>
            <pc:sldMk cId="1375316805" sldId="286"/>
            <ac:cxnSpMk id="54" creationId="{72C421E3-60AC-8AC1-04BE-ED39336699EF}"/>
          </ac:cxnSpMkLst>
        </pc:cxnChg>
      </pc:sldChg>
      <pc:sldChg chg="addSp delSp modSp add mod modAnim">
        <pc:chgData name="Mashiour Rahman" userId="7490e89d-d9ae-4193-b86a-11379f02786a" providerId="ADAL" clId="{B1F652D9-39E3-4181-B59A-099DDB6C89E7}" dt="2025-01-05T05:21:31.426" v="2449"/>
        <pc:sldMkLst>
          <pc:docMk/>
          <pc:sldMk cId="461873919" sldId="287"/>
        </pc:sldMkLst>
        <pc:spChg chg="add mod">
          <ac:chgData name="Mashiour Rahman" userId="7490e89d-d9ae-4193-b86a-11379f02786a" providerId="ADAL" clId="{B1F652D9-39E3-4181-B59A-099DDB6C89E7}" dt="2025-01-05T05:10:14.609" v="2418" actId="14100"/>
          <ac:spMkLst>
            <pc:docMk/>
            <pc:sldMk cId="461873919" sldId="287"/>
            <ac:spMk id="8" creationId="{BA247DCE-12BF-FB2B-D323-B9F9C7085D09}"/>
          </ac:spMkLst>
        </pc:spChg>
        <pc:spChg chg="add mod">
          <ac:chgData name="Mashiour Rahman" userId="7490e89d-d9ae-4193-b86a-11379f02786a" providerId="ADAL" clId="{B1F652D9-39E3-4181-B59A-099DDB6C89E7}" dt="2025-01-05T04:56:34.978" v="2360" actId="20577"/>
          <ac:spMkLst>
            <pc:docMk/>
            <pc:sldMk cId="461873919" sldId="287"/>
            <ac:spMk id="9" creationId="{66B5EEAC-2A5B-F704-4491-0C92871429C1}"/>
          </ac:spMkLst>
        </pc:spChg>
        <pc:spChg chg="add mod">
          <ac:chgData name="Mashiour Rahman" userId="7490e89d-d9ae-4193-b86a-11379f02786a" providerId="ADAL" clId="{B1F652D9-39E3-4181-B59A-099DDB6C89E7}" dt="2025-01-05T05:09:55.873" v="2415" actId="14100"/>
          <ac:spMkLst>
            <pc:docMk/>
            <pc:sldMk cId="461873919" sldId="287"/>
            <ac:spMk id="10" creationId="{E8DBF338-DBE8-1A59-69EA-283E5B671988}"/>
          </ac:spMkLst>
        </pc:spChg>
        <pc:spChg chg="add mod">
          <ac:chgData name="Mashiour Rahman" userId="7490e89d-d9ae-4193-b86a-11379f02786a" providerId="ADAL" clId="{B1F652D9-39E3-4181-B59A-099DDB6C89E7}" dt="2025-01-05T05:09:31.525" v="2400" actId="1076"/>
          <ac:spMkLst>
            <pc:docMk/>
            <pc:sldMk cId="461873919" sldId="287"/>
            <ac:spMk id="12" creationId="{979D7E02-D606-DD4B-9A41-AE57B5A557D6}"/>
          </ac:spMkLst>
        </pc:spChg>
        <pc:spChg chg="mod">
          <ac:chgData name="Mashiour Rahman" userId="7490e89d-d9ae-4193-b86a-11379f02786a" providerId="ADAL" clId="{B1F652D9-39E3-4181-B59A-099DDB6C89E7}" dt="2025-01-05T04:46:12.883" v="2291" actId="1076"/>
          <ac:spMkLst>
            <pc:docMk/>
            <pc:sldMk cId="461873919" sldId="287"/>
            <ac:spMk id="36" creationId="{EBF1F2BC-EEDF-0455-CB08-2E214316BF1D}"/>
          </ac:spMkLst>
        </pc:spChg>
        <pc:spChg chg="mod">
          <ac:chgData name="Mashiour Rahman" userId="7490e89d-d9ae-4193-b86a-11379f02786a" providerId="ADAL" clId="{B1F652D9-39E3-4181-B59A-099DDB6C89E7}" dt="2025-01-05T04:46:12.883" v="2291" actId="1076"/>
          <ac:spMkLst>
            <pc:docMk/>
            <pc:sldMk cId="461873919" sldId="287"/>
            <ac:spMk id="50" creationId="{E95E7231-1B4D-AE3D-ABA4-70ED94201668}"/>
          </ac:spMkLst>
        </pc:spChg>
        <pc:spChg chg="mod">
          <ac:chgData name="Mashiour Rahman" userId="7490e89d-d9ae-4193-b86a-11379f02786a" providerId="ADAL" clId="{B1F652D9-39E3-4181-B59A-099DDB6C89E7}" dt="2025-01-05T04:46:12.883" v="2291" actId="1076"/>
          <ac:spMkLst>
            <pc:docMk/>
            <pc:sldMk cId="461873919" sldId="287"/>
            <ac:spMk id="52" creationId="{7C43EED1-B3E0-D9EF-F21B-F5182C2EC19F}"/>
          </ac:spMkLst>
        </pc:spChg>
        <pc:spChg chg="mod">
          <ac:chgData name="Mashiour Rahman" userId="7490e89d-d9ae-4193-b86a-11379f02786a" providerId="ADAL" clId="{B1F652D9-39E3-4181-B59A-099DDB6C89E7}" dt="2025-01-05T05:08:28.969" v="2390" actId="14100"/>
          <ac:spMkLst>
            <pc:docMk/>
            <pc:sldMk cId="461873919" sldId="287"/>
            <ac:spMk id="62" creationId="{1493871E-6F65-D1AF-E126-F38C7F5B2EFE}"/>
          </ac:spMkLst>
        </pc:spChg>
        <pc:cxnChg chg="mod">
          <ac:chgData name="Mashiour Rahman" userId="7490e89d-d9ae-4193-b86a-11379f02786a" providerId="ADAL" clId="{B1F652D9-39E3-4181-B59A-099DDB6C89E7}" dt="2025-01-05T04:46:12.883" v="2291" actId="1076"/>
          <ac:cxnSpMkLst>
            <pc:docMk/>
            <pc:sldMk cId="461873919" sldId="287"/>
            <ac:cxnSpMk id="51" creationId="{511485A1-D8A2-214B-45EB-31118D1003A7}"/>
          </ac:cxnSpMkLst>
        </pc:cxnChg>
        <pc:cxnChg chg="mod">
          <ac:chgData name="Mashiour Rahman" userId="7490e89d-d9ae-4193-b86a-11379f02786a" providerId="ADAL" clId="{B1F652D9-39E3-4181-B59A-099DDB6C89E7}" dt="2025-01-05T04:46:12.883" v="2291" actId="1076"/>
          <ac:cxnSpMkLst>
            <pc:docMk/>
            <pc:sldMk cId="461873919" sldId="287"/>
            <ac:cxnSpMk id="53" creationId="{A6C9F392-6AD7-FF01-8F9C-5294D3FBACE2}"/>
          </ac:cxnSpMkLst>
        </pc:cxnChg>
        <pc:cxnChg chg="mod">
          <ac:chgData name="Mashiour Rahman" userId="7490e89d-d9ae-4193-b86a-11379f02786a" providerId="ADAL" clId="{B1F652D9-39E3-4181-B59A-099DDB6C89E7}" dt="2025-01-05T04:46:12.883" v="2291" actId="1076"/>
          <ac:cxnSpMkLst>
            <pc:docMk/>
            <pc:sldMk cId="461873919" sldId="287"/>
            <ac:cxnSpMk id="54" creationId="{BCFB73EE-FE5C-29DC-169D-AC8B18B41E57}"/>
          </ac:cxnSpMkLst>
        </pc:cxnChg>
        <pc:cxnChg chg="mod">
          <ac:chgData name="Mashiour Rahman" userId="7490e89d-d9ae-4193-b86a-11379f02786a" providerId="ADAL" clId="{B1F652D9-39E3-4181-B59A-099DDB6C89E7}" dt="2025-01-05T04:46:12.883" v="2291" actId="1076"/>
          <ac:cxnSpMkLst>
            <pc:docMk/>
            <pc:sldMk cId="461873919" sldId="287"/>
            <ac:cxnSpMk id="57" creationId="{15F8E157-C1B7-7813-C03E-7485B1BFA13D}"/>
          </ac:cxnSpMkLst>
        </pc:cxnChg>
      </pc:sldChg>
      <pc:sldChg chg="addSp modSp new mod">
        <pc:chgData name="Mashiour Rahman" userId="7490e89d-d9ae-4193-b86a-11379f02786a" providerId="ADAL" clId="{B1F652D9-39E3-4181-B59A-099DDB6C89E7}" dt="2025-01-05T05:57:35.450" v="2903" actId="20577"/>
        <pc:sldMkLst>
          <pc:docMk/>
          <pc:sldMk cId="183508920" sldId="288"/>
        </pc:sldMkLst>
        <pc:spChg chg="mod">
          <ac:chgData name="Mashiour Rahman" userId="7490e89d-d9ae-4193-b86a-11379f02786a" providerId="ADAL" clId="{B1F652D9-39E3-4181-B59A-099DDB6C89E7}" dt="2025-01-05T05:25:31.703" v="2477" actId="20577"/>
          <ac:spMkLst>
            <pc:docMk/>
            <pc:sldMk cId="183508920" sldId="288"/>
            <ac:spMk id="2" creationId="{EDD6115D-9FD2-0271-C251-CFB45476BC1C}"/>
          </ac:spMkLst>
        </pc:spChg>
        <pc:spChg chg="add mod">
          <ac:chgData name="Mashiour Rahman" userId="7490e89d-d9ae-4193-b86a-11379f02786a" providerId="ADAL" clId="{B1F652D9-39E3-4181-B59A-099DDB6C89E7}" dt="2025-01-05T05:57:35.450" v="2903" actId="20577"/>
          <ac:spMkLst>
            <pc:docMk/>
            <pc:sldMk cId="183508920" sldId="288"/>
            <ac:spMk id="5" creationId="{C21105ED-7565-D602-BC58-D16584AD7E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C29BE-F205-4296-AC55-32A58A82FAC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69580-4BF0-497F-A9CC-754B57BDE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inary_Search_Tree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1812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Mashiour Rahman (mashiour@aiub.edu)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115D-9FD2-0271-C251-CFB45476BC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of BST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D282C-B17B-C8DC-E38D-670CA468DF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105ED-7565-D602-BC58-D16584AD7E25}"/>
              </a:ext>
            </a:extLst>
          </p:cNvPr>
          <p:cNvSpPr txBox="1"/>
          <p:nvPr/>
        </p:nvSpPr>
        <p:spPr>
          <a:xfrm>
            <a:off x="215821" y="2024891"/>
            <a:ext cx="8644203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Binary Search Tree is useful for maintaining stream of data in order. </a:t>
            </a:r>
          </a:p>
          <a:p>
            <a:pPr marL="285750" indent="-285750" algn="just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Operations - search, insert, delete, finding max &amp; min and traverse the tree items in sorted order.</a:t>
            </a:r>
          </a:p>
          <a:p>
            <a:pPr marL="285750" indent="-285750" algn="just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Maximum time required for each operation is O(h), where h = height of the tree.</a:t>
            </a:r>
          </a:p>
          <a:p>
            <a:pPr marL="285750" indent="-285750" algn="just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Maximu</a:t>
            </a:r>
            <a:r>
              <a:rPr lang="en-US" dirty="0"/>
              <a:t>m height of BST can be O(n), where n = total number of items.</a:t>
            </a:r>
            <a:endParaRPr lang="en-US" b="0" i="0" dirty="0">
              <a:effectLst/>
            </a:endParaRPr>
          </a:p>
          <a:p>
            <a:pPr marL="285750" indent="-285750" algn="just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Self Balancing BSTs can be used to ensure that the height of the BST is bounded within Log(n). </a:t>
            </a:r>
          </a:p>
          <a:p>
            <a:pPr marL="285750" indent="-285750" algn="just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most efficient implementation of BST is using Link List, each node having two links. This increases the memory requirement. </a:t>
            </a:r>
            <a:r>
              <a:rPr lang="en-US" b="0" i="0">
                <a:effectLst/>
              </a:rPr>
              <a:t>Thus, </a:t>
            </a:r>
            <a:r>
              <a:rPr lang="en-US" b="0" i="0" dirty="0">
                <a:effectLst/>
              </a:rPr>
              <a:t>BSTs can become inefficient for very </a:t>
            </a:r>
            <a:r>
              <a:rPr lang="en-US" b="0" i="0">
                <a:effectLst/>
              </a:rPr>
              <a:t>large datasets.</a:t>
            </a:r>
            <a:endParaRPr lang="en-US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508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Exercise</a:t>
            </a:r>
            <a:endParaRPr lang="x-none" dirty="0"/>
          </a:p>
        </p:txBody>
      </p:sp>
      <p:sp>
        <p:nvSpPr>
          <p:cNvPr id="3" name="TextBox 2"/>
          <p:cNvSpPr txBox="1"/>
          <p:nvPr/>
        </p:nvSpPr>
        <p:spPr>
          <a:xfrm>
            <a:off x="476205" y="2254469"/>
            <a:ext cx="59836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Insert the following elements one by one to build a BST:</a:t>
            </a:r>
          </a:p>
          <a:p>
            <a:endParaRPr lang="en-US" sz="2000" dirty="0"/>
          </a:p>
          <a:p>
            <a:r>
              <a:rPr lang="en-US" sz="2000" dirty="0"/>
              <a:t>45, 34, 61, 22, 30, 57, 48, 60, 40, 90, 39, 44, 41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Now delete 34, 40 and 45 from the BST</a:t>
            </a:r>
          </a:p>
        </p:txBody>
      </p:sp>
    </p:spTree>
    <p:extLst>
      <p:ext uri="{BB962C8B-B14F-4D97-AF65-F5344CB8AC3E}">
        <p14:creationId xmlns:p14="http://schemas.microsoft.com/office/powerpoint/2010/main" val="464298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8110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https://en.wikipedia.org/wiki/Binary_Search_Tree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Binary Search Tree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Building BST - Insertion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Searching in BST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Binary Search Tree Deletion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Exercise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4860935" y="2095123"/>
            <a:ext cx="4220590" cy="39703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All the keys in the left subtree of a node are less than the key of the node.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lvl="1" algn="just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073892" y="2110066"/>
            <a:ext cx="623455" cy="446551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43</a:t>
            </a:r>
          </a:p>
        </p:txBody>
      </p:sp>
      <p:sp>
        <p:nvSpPr>
          <p:cNvPr id="8" name="Oval 7"/>
          <p:cNvSpPr/>
          <p:nvPr/>
        </p:nvSpPr>
        <p:spPr>
          <a:xfrm>
            <a:off x="838164" y="2817798"/>
            <a:ext cx="623455" cy="446551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31</a:t>
            </a:r>
          </a:p>
        </p:txBody>
      </p:sp>
      <p:sp>
        <p:nvSpPr>
          <p:cNvPr id="9" name="Oval 8"/>
          <p:cNvSpPr/>
          <p:nvPr/>
        </p:nvSpPr>
        <p:spPr>
          <a:xfrm>
            <a:off x="3439671" y="2870432"/>
            <a:ext cx="623455" cy="446551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64</a:t>
            </a:r>
          </a:p>
        </p:txBody>
      </p:sp>
      <p:sp>
        <p:nvSpPr>
          <p:cNvPr id="10" name="Oval 9"/>
          <p:cNvSpPr/>
          <p:nvPr/>
        </p:nvSpPr>
        <p:spPr>
          <a:xfrm>
            <a:off x="212900" y="3577619"/>
            <a:ext cx="623455" cy="446551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20</a:t>
            </a:r>
          </a:p>
        </p:txBody>
      </p:sp>
      <p:sp>
        <p:nvSpPr>
          <p:cNvPr id="11" name="Oval 10"/>
          <p:cNvSpPr/>
          <p:nvPr/>
        </p:nvSpPr>
        <p:spPr>
          <a:xfrm>
            <a:off x="1537562" y="3577618"/>
            <a:ext cx="623455" cy="446551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40</a:t>
            </a:r>
          </a:p>
        </p:txBody>
      </p:sp>
      <p:sp>
        <p:nvSpPr>
          <p:cNvPr id="12" name="Oval 11"/>
          <p:cNvSpPr/>
          <p:nvPr/>
        </p:nvSpPr>
        <p:spPr>
          <a:xfrm>
            <a:off x="4175362" y="3609504"/>
            <a:ext cx="623455" cy="446551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89</a:t>
            </a:r>
          </a:p>
        </p:txBody>
      </p:sp>
      <p:sp>
        <p:nvSpPr>
          <p:cNvPr id="13" name="Oval 12"/>
          <p:cNvSpPr/>
          <p:nvPr/>
        </p:nvSpPr>
        <p:spPr>
          <a:xfrm>
            <a:off x="2902783" y="3609503"/>
            <a:ext cx="623455" cy="446551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56</a:t>
            </a:r>
          </a:p>
        </p:txBody>
      </p:sp>
      <p:sp>
        <p:nvSpPr>
          <p:cNvPr id="14" name="Oval 13"/>
          <p:cNvSpPr/>
          <p:nvPr/>
        </p:nvSpPr>
        <p:spPr>
          <a:xfrm>
            <a:off x="1283002" y="4416213"/>
            <a:ext cx="623455" cy="446551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33</a:t>
            </a:r>
          </a:p>
        </p:txBody>
      </p:sp>
      <p:sp>
        <p:nvSpPr>
          <p:cNvPr id="15" name="Oval 14"/>
          <p:cNvSpPr/>
          <p:nvPr/>
        </p:nvSpPr>
        <p:spPr>
          <a:xfrm>
            <a:off x="493043" y="4423689"/>
            <a:ext cx="623455" cy="446551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28</a:t>
            </a:r>
          </a:p>
        </p:txBody>
      </p:sp>
      <p:sp>
        <p:nvSpPr>
          <p:cNvPr id="16" name="Oval 15"/>
          <p:cNvSpPr/>
          <p:nvPr/>
        </p:nvSpPr>
        <p:spPr>
          <a:xfrm>
            <a:off x="2433879" y="4418720"/>
            <a:ext cx="623455" cy="446551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47</a:t>
            </a:r>
          </a:p>
        </p:txBody>
      </p:sp>
      <p:sp>
        <p:nvSpPr>
          <p:cNvPr id="26" name="Oval 25"/>
          <p:cNvSpPr/>
          <p:nvPr/>
        </p:nvSpPr>
        <p:spPr>
          <a:xfrm>
            <a:off x="3372793" y="4414088"/>
            <a:ext cx="623455" cy="446551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76D0A0-6DCA-C337-5C01-874987BE126C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1149892" y="2556617"/>
            <a:ext cx="1235728" cy="26118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47E5757-A488-B839-D959-F0E2424CC490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385620" y="2556617"/>
            <a:ext cx="1365779" cy="31381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150324-C06A-6F70-E1B4-1F9D4D6B18BC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flipH="1">
            <a:off x="524628" y="3264349"/>
            <a:ext cx="625264" cy="31327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630122-B6F4-C1D1-49C9-892D54EE954E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1149892" y="3264349"/>
            <a:ext cx="699398" cy="31326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F209E7E-2272-7F7C-E564-67960D621044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 flipH="1">
            <a:off x="3214511" y="3316983"/>
            <a:ext cx="536888" cy="29252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60558F0-DD73-FFF2-8A76-CED5AF4A4C87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3751399" y="3316983"/>
            <a:ext cx="735691" cy="29252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FEC72F-EC59-D50D-BDD5-E31E56C6211D}"/>
              </a:ext>
            </a:extLst>
          </p:cNvPr>
          <p:cNvCxnSpPr>
            <a:cxnSpLocks/>
            <a:stCxn id="13" idx="4"/>
            <a:endCxn id="26" idx="0"/>
          </p:cNvCxnSpPr>
          <p:nvPr/>
        </p:nvCxnSpPr>
        <p:spPr>
          <a:xfrm>
            <a:off x="3214511" y="4056054"/>
            <a:ext cx="470010" cy="35803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E782AB-BCC8-2BEF-0694-1B3A39E18581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flipH="1">
            <a:off x="2745607" y="4056054"/>
            <a:ext cx="468904" cy="36266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EECE98F-6FD9-7EE3-F891-B6C27BB9EF88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 flipH="1">
            <a:off x="1594730" y="4024169"/>
            <a:ext cx="254560" cy="39204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01551DE-010A-EED9-34CD-37A074F72C53}"/>
              </a:ext>
            </a:extLst>
          </p:cNvPr>
          <p:cNvCxnSpPr>
            <a:cxnSpLocks/>
            <a:stCxn id="10" idx="4"/>
            <a:endCxn id="15" idx="0"/>
          </p:cNvCxnSpPr>
          <p:nvPr/>
        </p:nvCxnSpPr>
        <p:spPr>
          <a:xfrm>
            <a:off x="524628" y="4024170"/>
            <a:ext cx="280143" cy="39951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1038EF-C81D-5FAC-7EB9-644A302B6D4E}"/>
              </a:ext>
            </a:extLst>
          </p:cNvPr>
          <p:cNvCxnSpPr>
            <a:stCxn id="10" idx="4"/>
          </p:cNvCxnSpPr>
          <p:nvPr/>
        </p:nvCxnSpPr>
        <p:spPr>
          <a:xfrm flipH="1">
            <a:off x="135425" y="4024170"/>
            <a:ext cx="389203" cy="543267"/>
          </a:xfrm>
          <a:prstGeom prst="straightConnector1">
            <a:avLst/>
          </a:prstGeom>
          <a:ln w="38100"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3BBB0F1-93DE-39A5-46D7-B800E0EFC259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1849290" y="4024169"/>
            <a:ext cx="311727" cy="547900"/>
          </a:xfrm>
          <a:prstGeom prst="straightConnector1">
            <a:avLst/>
          </a:prstGeom>
          <a:ln w="38100"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C30EE4D-BC0D-1741-48F5-12340EA9DC4B}"/>
              </a:ext>
            </a:extLst>
          </p:cNvPr>
          <p:cNvSpPr/>
          <p:nvPr/>
        </p:nvSpPr>
        <p:spPr>
          <a:xfrm>
            <a:off x="-20127" y="2533058"/>
            <a:ext cx="2422557" cy="2601213"/>
          </a:xfrm>
          <a:custGeom>
            <a:avLst/>
            <a:gdLst>
              <a:gd name="connsiteX0" fmla="*/ 633513 w 2422557"/>
              <a:gd name="connsiteY0" fmla="*/ 56795 h 2601213"/>
              <a:gd name="connsiteX1" fmla="*/ 633513 w 2422557"/>
              <a:gd name="connsiteY1" fmla="*/ 56795 h 2601213"/>
              <a:gd name="connsiteX2" fmla="*/ 502885 w 2422557"/>
              <a:gd name="connsiteY2" fmla="*/ 136308 h 2601213"/>
              <a:gd name="connsiteX3" fmla="*/ 417692 w 2422557"/>
              <a:gd name="connsiteY3" fmla="*/ 227181 h 2601213"/>
              <a:gd name="connsiteX4" fmla="*/ 360897 w 2422557"/>
              <a:gd name="connsiteY4" fmla="*/ 306694 h 2601213"/>
              <a:gd name="connsiteX5" fmla="*/ 270025 w 2422557"/>
              <a:gd name="connsiteY5" fmla="*/ 522515 h 2601213"/>
              <a:gd name="connsiteX6" fmla="*/ 224589 w 2422557"/>
              <a:gd name="connsiteY6" fmla="*/ 687220 h 2601213"/>
              <a:gd name="connsiteX7" fmla="*/ 184833 w 2422557"/>
              <a:gd name="connsiteY7" fmla="*/ 789451 h 2601213"/>
              <a:gd name="connsiteX8" fmla="*/ 156435 w 2422557"/>
              <a:gd name="connsiteY8" fmla="*/ 874644 h 2601213"/>
              <a:gd name="connsiteX9" fmla="*/ 105320 w 2422557"/>
              <a:gd name="connsiteY9" fmla="*/ 1005272 h 2601213"/>
              <a:gd name="connsiteX10" fmla="*/ 31486 w 2422557"/>
              <a:gd name="connsiteY10" fmla="*/ 1260850 h 2601213"/>
              <a:gd name="connsiteX11" fmla="*/ 42845 w 2422557"/>
              <a:gd name="connsiteY11" fmla="*/ 1754967 h 2601213"/>
              <a:gd name="connsiteX12" fmla="*/ 65563 w 2422557"/>
              <a:gd name="connsiteY12" fmla="*/ 1789044 h 2601213"/>
              <a:gd name="connsiteX13" fmla="*/ 88281 w 2422557"/>
              <a:gd name="connsiteY13" fmla="*/ 1806082 h 2601213"/>
              <a:gd name="connsiteX14" fmla="*/ 99640 w 2422557"/>
              <a:gd name="connsiteY14" fmla="*/ 1845839 h 2601213"/>
              <a:gd name="connsiteX15" fmla="*/ 82602 w 2422557"/>
              <a:gd name="connsiteY15" fmla="*/ 1999185 h 2601213"/>
              <a:gd name="connsiteX16" fmla="*/ 76922 w 2422557"/>
              <a:gd name="connsiteY16" fmla="*/ 2061660 h 2601213"/>
              <a:gd name="connsiteX17" fmla="*/ 99640 w 2422557"/>
              <a:gd name="connsiteY17" fmla="*/ 2146853 h 2601213"/>
              <a:gd name="connsiteX18" fmla="*/ 145076 w 2422557"/>
              <a:gd name="connsiteY18" fmla="*/ 2197968 h 2601213"/>
              <a:gd name="connsiteX19" fmla="*/ 292743 w 2422557"/>
              <a:gd name="connsiteY19" fmla="*/ 2368353 h 2601213"/>
              <a:gd name="connsiteX20" fmla="*/ 360897 w 2422557"/>
              <a:gd name="connsiteY20" fmla="*/ 2419469 h 2601213"/>
              <a:gd name="connsiteX21" fmla="*/ 429051 w 2422557"/>
              <a:gd name="connsiteY21" fmla="*/ 2493302 h 2601213"/>
              <a:gd name="connsiteX22" fmla="*/ 559680 w 2422557"/>
              <a:gd name="connsiteY22" fmla="*/ 2561456 h 2601213"/>
              <a:gd name="connsiteX23" fmla="*/ 690308 w 2422557"/>
              <a:gd name="connsiteY23" fmla="*/ 2601213 h 2601213"/>
              <a:gd name="connsiteX24" fmla="*/ 1161707 w 2422557"/>
              <a:gd name="connsiteY24" fmla="*/ 2533059 h 2601213"/>
              <a:gd name="connsiteX25" fmla="*/ 1280977 w 2422557"/>
              <a:gd name="connsiteY25" fmla="*/ 2516020 h 2601213"/>
              <a:gd name="connsiteX26" fmla="*/ 1366169 w 2422557"/>
              <a:gd name="connsiteY26" fmla="*/ 2504661 h 2601213"/>
              <a:gd name="connsiteX27" fmla="*/ 1616067 w 2422557"/>
              <a:gd name="connsiteY27" fmla="*/ 2447866 h 2601213"/>
              <a:gd name="connsiteX28" fmla="*/ 1695580 w 2422557"/>
              <a:gd name="connsiteY28" fmla="*/ 2425148 h 2601213"/>
              <a:gd name="connsiteX29" fmla="*/ 1837568 w 2422557"/>
              <a:gd name="connsiteY29" fmla="*/ 2402430 h 2601213"/>
              <a:gd name="connsiteX30" fmla="*/ 2013633 w 2422557"/>
              <a:gd name="connsiteY30" fmla="*/ 2305879 h 2601213"/>
              <a:gd name="connsiteX31" fmla="*/ 2121543 w 2422557"/>
              <a:gd name="connsiteY31" fmla="*/ 2266122 h 2601213"/>
              <a:gd name="connsiteX32" fmla="*/ 2155620 w 2422557"/>
              <a:gd name="connsiteY32" fmla="*/ 2260443 h 2601213"/>
              <a:gd name="connsiteX33" fmla="*/ 2195377 w 2422557"/>
              <a:gd name="connsiteY33" fmla="*/ 2220686 h 2601213"/>
              <a:gd name="connsiteX34" fmla="*/ 2246492 w 2422557"/>
              <a:gd name="connsiteY34" fmla="*/ 2175250 h 2601213"/>
              <a:gd name="connsiteX35" fmla="*/ 2280569 w 2422557"/>
              <a:gd name="connsiteY35" fmla="*/ 2129814 h 2601213"/>
              <a:gd name="connsiteX36" fmla="*/ 2331685 w 2422557"/>
              <a:gd name="connsiteY36" fmla="*/ 2055981 h 2601213"/>
              <a:gd name="connsiteX37" fmla="*/ 2343044 w 2422557"/>
              <a:gd name="connsiteY37" fmla="*/ 1726569 h 2601213"/>
              <a:gd name="connsiteX38" fmla="*/ 2348723 w 2422557"/>
              <a:gd name="connsiteY38" fmla="*/ 1516428 h 2601213"/>
              <a:gd name="connsiteX39" fmla="*/ 2422557 w 2422557"/>
              <a:gd name="connsiteY39" fmla="*/ 1232453 h 2601213"/>
              <a:gd name="connsiteX40" fmla="*/ 2388480 w 2422557"/>
              <a:gd name="connsiteY40" fmla="*/ 1090465 h 2601213"/>
              <a:gd name="connsiteX41" fmla="*/ 2360082 w 2422557"/>
              <a:gd name="connsiteY41" fmla="*/ 1056388 h 2601213"/>
              <a:gd name="connsiteX42" fmla="*/ 2235133 w 2422557"/>
              <a:gd name="connsiteY42" fmla="*/ 817849 h 2601213"/>
              <a:gd name="connsiteX43" fmla="*/ 2223774 w 2422557"/>
              <a:gd name="connsiteY43" fmla="*/ 800810 h 2601213"/>
              <a:gd name="connsiteX44" fmla="*/ 2172659 w 2422557"/>
              <a:gd name="connsiteY44" fmla="*/ 709938 h 2601213"/>
              <a:gd name="connsiteX45" fmla="*/ 2087466 w 2422557"/>
              <a:gd name="connsiteY45" fmla="*/ 602028 h 2601213"/>
              <a:gd name="connsiteX46" fmla="*/ 2036351 w 2422557"/>
              <a:gd name="connsiteY46" fmla="*/ 488438 h 2601213"/>
              <a:gd name="connsiteX47" fmla="*/ 1934120 w 2422557"/>
              <a:gd name="connsiteY47" fmla="*/ 374848 h 2601213"/>
              <a:gd name="connsiteX48" fmla="*/ 1894363 w 2422557"/>
              <a:gd name="connsiteY48" fmla="*/ 335091 h 2601213"/>
              <a:gd name="connsiteX49" fmla="*/ 1871645 w 2422557"/>
              <a:gd name="connsiteY49" fmla="*/ 329412 h 2601213"/>
              <a:gd name="connsiteX50" fmla="*/ 1741016 w 2422557"/>
              <a:gd name="connsiteY50" fmla="*/ 278296 h 2601213"/>
              <a:gd name="connsiteX51" fmla="*/ 1604708 w 2422557"/>
              <a:gd name="connsiteY51" fmla="*/ 198783 h 2601213"/>
              <a:gd name="connsiteX52" fmla="*/ 1508157 w 2422557"/>
              <a:gd name="connsiteY52" fmla="*/ 130629 h 2601213"/>
              <a:gd name="connsiteX53" fmla="*/ 1207143 w 2422557"/>
              <a:gd name="connsiteY53" fmla="*/ 22718 h 2601213"/>
              <a:gd name="connsiteX54" fmla="*/ 1144669 w 2422557"/>
              <a:gd name="connsiteY54" fmla="*/ 11359 h 2601213"/>
              <a:gd name="connsiteX55" fmla="*/ 1002681 w 2422557"/>
              <a:gd name="connsiteY55" fmla="*/ 0 h 2601213"/>
              <a:gd name="connsiteX56" fmla="*/ 843655 w 2422557"/>
              <a:gd name="connsiteY56" fmla="*/ 17039 h 2601213"/>
              <a:gd name="connsiteX57" fmla="*/ 803898 w 2422557"/>
              <a:gd name="connsiteY57" fmla="*/ 28398 h 2601213"/>
              <a:gd name="connsiteX58" fmla="*/ 747103 w 2422557"/>
              <a:gd name="connsiteY58" fmla="*/ 39757 h 2601213"/>
              <a:gd name="connsiteX59" fmla="*/ 633513 w 2422557"/>
              <a:gd name="connsiteY59" fmla="*/ 56795 h 260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422557" h="2601213">
                <a:moveTo>
                  <a:pt x="633513" y="56795"/>
                </a:moveTo>
                <a:lnTo>
                  <a:pt x="633513" y="56795"/>
                </a:lnTo>
                <a:cubicBezTo>
                  <a:pt x="589970" y="83299"/>
                  <a:pt x="542894" y="104722"/>
                  <a:pt x="502885" y="136308"/>
                </a:cubicBezTo>
                <a:cubicBezTo>
                  <a:pt x="470296" y="162036"/>
                  <a:pt x="441825" y="193394"/>
                  <a:pt x="417692" y="227181"/>
                </a:cubicBezTo>
                <a:cubicBezTo>
                  <a:pt x="398760" y="253685"/>
                  <a:pt x="375463" y="277561"/>
                  <a:pt x="360897" y="306694"/>
                </a:cubicBezTo>
                <a:cubicBezTo>
                  <a:pt x="311691" y="405105"/>
                  <a:pt x="306031" y="407746"/>
                  <a:pt x="270025" y="522515"/>
                </a:cubicBezTo>
                <a:cubicBezTo>
                  <a:pt x="252977" y="576856"/>
                  <a:pt x="241905" y="632964"/>
                  <a:pt x="224589" y="687220"/>
                </a:cubicBezTo>
                <a:cubicBezTo>
                  <a:pt x="213472" y="722052"/>
                  <a:pt x="197328" y="755089"/>
                  <a:pt x="184833" y="789451"/>
                </a:cubicBezTo>
                <a:cubicBezTo>
                  <a:pt x="174603" y="817583"/>
                  <a:pt x="166783" y="846556"/>
                  <a:pt x="156435" y="874644"/>
                </a:cubicBezTo>
                <a:cubicBezTo>
                  <a:pt x="140271" y="918519"/>
                  <a:pt x="121224" y="961302"/>
                  <a:pt x="105320" y="1005272"/>
                </a:cubicBezTo>
                <a:cubicBezTo>
                  <a:pt x="56529" y="1140167"/>
                  <a:pt x="62813" y="1129279"/>
                  <a:pt x="31486" y="1260850"/>
                </a:cubicBezTo>
                <a:cubicBezTo>
                  <a:pt x="35272" y="1425556"/>
                  <a:pt x="-48541" y="1617887"/>
                  <a:pt x="42845" y="1754967"/>
                </a:cubicBezTo>
                <a:cubicBezTo>
                  <a:pt x="50418" y="1766326"/>
                  <a:pt x="54641" y="1780853"/>
                  <a:pt x="65563" y="1789044"/>
                </a:cubicBezTo>
                <a:lnTo>
                  <a:pt x="88281" y="1806082"/>
                </a:lnTo>
                <a:cubicBezTo>
                  <a:pt x="92067" y="1819334"/>
                  <a:pt x="100045" y="1832062"/>
                  <a:pt x="99640" y="1845839"/>
                </a:cubicBezTo>
                <a:cubicBezTo>
                  <a:pt x="98128" y="1897247"/>
                  <a:pt x="87986" y="1948038"/>
                  <a:pt x="82602" y="1999185"/>
                </a:cubicBezTo>
                <a:cubicBezTo>
                  <a:pt x="80413" y="2019981"/>
                  <a:pt x="78815" y="2040835"/>
                  <a:pt x="76922" y="2061660"/>
                </a:cubicBezTo>
                <a:cubicBezTo>
                  <a:pt x="84495" y="2090058"/>
                  <a:pt x="86496" y="2120566"/>
                  <a:pt x="99640" y="2146853"/>
                </a:cubicBezTo>
                <a:cubicBezTo>
                  <a:pt x="109835" y="2167243"/>
                  <a:pt x="131080" y="2179973"/>
                  <a:pt x="145076" y="2197968"/>
                </a:cubicBezTo>
                <a:cubicBezTo>
                  <a:pt x="233931" y="2312211"/>
                  <a:pt x="99815" y="2187483"/>
                  <a:pt x="292743" y="2368353"/>
                </a:cubicBezTo>
                <a:cubicBezTo>
                  <a:pt x="313460" y="2387775"/>
                  <a:pt x="339964" y="2400280"/>
                  <a:pt x="360897" y="2419469"/>
                </a:cubicBezTo>
                <a:cubicBezTo>
                  <a:pt x="385587" y="2442101"/>
                  <a:pt x="401796" y="2473834"/>
                  <a:pt x="429051" y="2493302"/>
                </a:cubicBezTo>
                <a:cubicBezTo>
                  <a:pt x="469016" y="2521848"/>
                  <a:pt x="515295" y="2540431"/>
                  <a:pt x="559680" y="2561456"/>
                </a:cubicBezTo>
                <a:cubicBezTo>
                  <a:pt x="638046" y="2598577"/>
                  <a:pt x="625002" y="2593049"/>
                  <a:pt x="690308" y="2601213"/>
                </a:cubicBezTo>
                <a:cubicBezTo>
                  <a:pt x="1052826" y="2540792"/>
                  <a:pt x="641366" y="2607395"/>
                  <a:pt x="1161707" y="2533059"/>
                </a:cubicBezTo>
                <a:lnTo>
                  <a:pt x="1280977" y="2516020"/>
                </a:lnTo>
                <a:cubicBezTo>
                  <a:pt x="1348525" y="2507014"/>
                  <a:pt x="1311832" y="2514541"/>
                  <a:pt x="1366169" y="2504661"/>
                </a:cubicBezTo>
                <a:cubicBezTo>
                  <a:pt x="1484660" y="2483117"/>
                  <a:pt x="1473390" y="2485234"/>
                  <a:pt x="1616067" y="2447866"/>
                </a:cubicBezTo>
                <a:cubicBezTo>
                  <a:pt x="1642733" y="2440882"/>
                  <a:pt x="1668577" y="2430687"/>
                  <a:pt x="1695580" y="2425148"/>
                </a:cubicBezTo>
                <a:cubicBezTo>
                  <a:pt x="1742534" y="2415517"/>
                  <a:pt x="1790239" y="2410003"/>
                  <a:pt x="1837568" y="2402430"/>
                </a:cubicBezTo>
                <a:cubicBezTo>
                  <a:pt x="1893941" y="2369269"/>
                  <a:pt x="1952879" y="2331654"/>
                  <a:pt x="2013633" y="2305879"/>
                </a:cubicBezTo>
                <a:cubicBezTo>
                  <a:pt x="2048922" y="2290908"/>
                  <a:pt x="2085033" y="2277805"/>
                  <a:pt x="2121543" y="2266122"/>
                </a:cubicBezTo>
                <a:cubicBezTo>
                  <a:pt x="2132511" y="2262612"/>
                  <a:pt x="2144261" y="2262336"/>
                  <a:pt x="2155620" y="2260443"/>
                </a:cubicBezTo>
                <a:cubicBezTo>
                  <a:pt x="2168872" y="2247191"/>
                  <a:pt x="2181704" y="2233504"/>
                  <a:pt x="2195377" y="2220686"/>
                </a:cubicBezTo>
                <a:cubicBezTo>
                  <a:pt x="2212008" y="2205094"/>
                  <a:pt x="2230901" y="2191881"/>
                  <a:pt x="2246492" y="2175250"/>
                </a:cubicBezTo>
                <a:cubicBezTo>
                  <a:pt x="2259440" y="2161439"/>
                  <a:pt x="2269565" y="2145219"/>
                  <a:pt x="2280569" y="2129814"/>
                </a:cubicBezTo>
                <a:cubicBezTo>
                  <a:pt x="2297968" y="2105456"/>
                  <a:pt x="2331685" y="2055981"/>
                  <a:pt x="2331685" y="2055981"/>
                </a:cubicBezTo>
                <a:cubicBezTo>
                  <a:pt x="2343564" y="1889656"/>
                  <a:pt x="2335931" y="2014641"/>
                  <a:pt x="2343044" y="1726569"/>
                </a:cubicBezTo>
                <a:cubicBezTo>
                  <a:pt x="2344774" y="1656518"/>
                  <a:pt x="2339339" y="1585869"/>
                  <a:pt x="2348723" y="1516428"/>
                </a:cubicBezTo>
                <a:cubicBezTo>
                  <a:pt x="2360592" y="1428597"/>
                  <a:pt x="2394831" y="1322563"/>
                  <a:pt x="2422557" y="1232453"/>
                </a:cubicBezTo>
                <a:cubicBezTo>
                  <a:pt x="2411198" y="1185124"/>
                  <a:pt x="2404757" y="1136336"/>
                  <a:pt x="2388480" y="1090465"/>
                </a:cubicBezTo>
                <a:cubicBezTo>
                  <a:pt x="2383535" y="1076530"/>
                  <a:pt x="2367331" y="1069275"/>
                  <a:pt x="2360082" y="1056388"/>
                </a:cubicBezTo>
                <a:cubicBezTo>
                  <a:pt x="2316076" y="978155"/>
                  <a:pt x="2284922" y="892535"/>
                  <a:pt x="2235133" y="817849"/>
                </a:cubicBezTo>
                <a:cubicBezTo>
                  <a:pt x="2231347" y="812169"/>
                  <a:pt x="2227194" y="806717"/>
                  <a:pt x="2223774" y="800810"/>
                </a:cubicBezTo>
                <a:cubicBezTo>
                  <a:pt x="2206361" y="770733"/>
                  <a:pt x="2191937" y="738855"/>
                  <a:pt x="2172659" y="709938"/>
                </a:cubicBezTo>
                <a:cubicBezTo>
                  <a:pt x="2115395" y="624043"/>
                  <a:pt x="2145443" y="707750"/>
                  <a:pt x="2087466" y="602028"/>
                </a:cubicBezTo>
                <a:cubicBezTo>
                  <a:pt x="2067502" y="565622"/>
                  <a:pt x="2057068" y="524421"/>
                  <a:pt x="2036351" y="488438"/>
                </a:cubicBezTo>
                <a:cubicBezTo>
                  <a:pt x="1997126" y="420311"/>
                  <a:pt x="1983584" y="421014"/>
                  <a:pt x="1934120" y="374848"/>
                </a:cubicBezTo>
                <a:cubicBezTo>
                  <a:pt x="1920419" y="362060"/>
                  <a:pt x="1909520" y="346114"/>
                  <a:pt x="1894363" y="335091"/>
                </a:cubicBezTo>
                <a:cubicBezTo>
                  <a:pt x="1888050" y="330500"/>
                  <a:pt x="1878965" y="332123"/>
                  <a:pt x="1871645" y="329412"/>
                </a:cubicBezTo>
                <a:cubicBezTo>
                  <a:pt x="1827798" y="313172"/>
                  <a:pt x="1783440" y="297956"/>
                  <a:pt x="1741016" y="278296"/>
                </a:cubicBezTo>
                <a:cubicBezTo>
                  <a:pt x="1718786" y="267994"/>
                  <a:pt x="1639025" y="224521"/>
                  <a:pt x="1604708" y="198783"/>
                </a:cubicBezTo>
                <a:cubicBezTo>
                  <a:pt x="1551550" y="158914"/>
                  <a:pt x="1583303" y="171092"/>
                  <a:pt x="1508157" y="130629"/>
                </a:cubicBezTo>
                <a:cubicBezTo>
                  <a:pt x="1423850" y="85233"/>
                  <a:pt x="1286135" y="37080"/>
                  <a:pt x="1207143" y="22718"/>
                </a:cubicBezTo>
                <a:cubicBezTo>
                  <a:pt x="1186318" y="18932"/>
                  <a:pt x="1165706" y="13696"/>
                  <a:pt x="1144669" y="11359"/>
                </a:cubicBezTo>
                <a:cubicBezTo>
                  <a:pt x="1097479" y="6116"/>
                  <a:pt x="1050010" y="3786"/>
                  <a:pt x="1002681" y="0"/>
                </a:cubicBezTo>
                <a:cubicBezTo>
                  <a:pt x="949672" y="5680"/>
                  <a:pt x="896431" y="9499"/>
                  <a:pt x="843655" y="17039"/>
                </a:cubicBezTo>
                <a:cubicBezTo>
                  <a:pt x="830011" y="18988"/>
                  <a:pt x="817314" y="25241"/>
                  <a:pt x="803898" y="28398"/>
                </a:cubicBezTo>
                <a:cubicBezTo>
                  <a:pt x="785105" y="32820"/>
                  <a:pt x="747103" y="39757"/>
                  <a:pt x="747103" y="39757"/>
                </a:cubicBezTo>
                <a:lnTo>
                  <a:pt x="633513" y="56795"/>
                </a:lnTo>
                <a:close/>
              </a:path>
            </a:pathLst>
          </a:custGeom>
          <a:solidFill>
            <a:srgbClr val="ACCBF9">
              <a:alpha val="5019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209E9220-EF24-42B2-C4BA-461C6FDD2CFC}"/>
              </a:ext>
            </a:extLst>
          </p:cNvPr>
          <p:cNvSpPr/>
          <p:nvPr/>
        </p:nvSpPr>
        <p:spPr>
          <a:xfrm>
            <a:off x="0" y="3357356"/>
            <a:ext cx="1194386" cy="1929315"/>
          </a:xfrm>
          <a:custGeom>
            <a:avLst/>
            <a:gdLst>
              <a:gd name="connsiteX0" fmla="*/ 633513 w 2422557"/>
              <a:gd name="connsiteY0" fmla="*/ 56795 h 2601213"/>
              <a:gd name="connsiteX1" fmla="*/ 633513 w 2422557"/>
              <a:gd name="connsiteY1" fmla="*/ 56795 h 2601213"/>
              <a:gd name="connsiteX2" fmla="*/ 502885 w 2422557"/>
              <a:gd name="connsiteY2" fmla="*/ 136308 h 2601213"/>
              <a:gd name="connsiteX3" fmla="*/ 417692 w 2422557"/>
              <a:gd name="connsiteY3" fmla="*/ 227181 h 2601213"/>
              <a:gd name="connsiteX4" fmla="*/ 360897 w 2422557"/>
              <a:gd name="connsiteY4" fmla="*/ 306694 h 2601213"/>
              <a:gd name="connsiteX5" fmla="*/ 270025 w 2422557"/>
              <a:gd name="connsiteY5" fmla="*/ 522515 h 2601213"/>
              <a:gd name="connsiteX6" fmla="*/ 224589 w 2422557"/>
              <a:gd name="connsiteY6" fmla="*/ 687220 h 2601213"/>
              <a:gd name="connsiteX7" fmla="*/ 184833 w 2422557"/>
              <a:gd name="connsiteY7" fmla="*/ 789451 h 2601213"/>
              <a:gd name="connsiteX8" fmla="*/ 156435 w 2422557"/>
              <a:gd name="connsiteY8" fmla="*/ 874644 h 2601213"/>
              <a:gd name="connsiteX9" fmla="*/ 105320 w 2422557"/>
              <a:gd name="connsiteY9" fmla="*/ 1005272 h 2601213"/>
              <a:gd name="connsiteX10" fmla="*/ 31486 w 2422557"/>
              <a:gd name="connsiteY10" fmla="*/ 1260850 h 2601213"/>
              <a:gd name="connsiteX11" fmla="*/ 42845 w 2422557"/>
              <a:gd name="connsiteY11" fmla="*/ 1754967 h 2601213"/>
              <a:gd name="connsiteX12" fmla="*/ 65563 w 2422557"/>
              <a:gd name="connsiteY12" fmla="*/ 1789044 h 2601213"/>
              <a:gd name="connsiteX13" fmla="*/ 88281 w 2422557"/>
              <a:gd name="connsiteY13" fmla="*/ 1806082 h 2601213"/>
              <a:gd name="connsiteX14" fmla="*/ 99640 w 2422557"/>
              <a:gd name="connsiteY14" fmla="*/ 1845839 h 2601213"/>
              <a:gd name="connsiteX15" fmla="*/ 82602 w 2422557"/>
              <a:gd name="connsiteY15" fmla="*/ 1999185 h 2601213"/>
              <a:gd name="connsiteX16" fmla="*/ 76922 w 2422557"/>
              <a:gd name="connsiteY16" fmla="*/ 2061660 h 2601213"/>
              <a:gd name="connsiteX17" fmla="*/ 99640 w 2422557"/>
              <a:gd name="connsiteY17" fmla="*/ 2146853 h 2601213"/>
              <a:gd name="connsiteX18" fmla="*/ 145076 w 2422557"/>
              <a:gd name="connsiteY18" fmla="*/ 2197968 h 2601213"/>
              <a:gd name="connsiteX19" fmla="*/ 292743 w 2422557"/>
              <a:gd name="connsiteY19" fmla="*/ 2368353 h 2601213"/>
              <a:gd name="connsiteX20" fmla="*/ 360897 w 2422557"/>
              <a:gd name="connsiteY20" fmla="*/ 2419469 h 2601213"/>
              <a:gd name="connsiteX21" fmla="*/ 429051 w 2422557"/>
              <a:gd name="connsiteY21" fmla="*/ 2493302 h 2601213"/>
              <a:gd name="connsiteX22" fmla="*/ 559680 w 2422557"/>
              <a:gd name="connsiteY22" fmla="*/ 2561456 h 2601213"/>
              <a:gd name="connsiteX23" fmla="*/ 690308 w 2422557"/>
              <a:gd name="connsiteY23" fmla="*/ 2601213 h 2601213"/>
              <a:gd name="connsiteX24" fmla="*/ 1161707 w 2422557"/>
              <a:gd name="connsiteY24" fmla="*/ 2533059 h 2601213"/>
              <a:gd name="connsiteX25" fmla="*/ 1280977 w 2422557"/>
              <a:gd name="connsiteY25" fmla="*/ 2516020 h 2601213"/>
              <a:gd name="connsiteX26" fmla="*/ 1366169 w 2422557"/>
              <a:gd name="connsiteY26" fmla="*/ 2504661 h 2601213"/>
              <a:gd name="connsiteX27" fmla="*/ 1616067 w 2422557"/>
              <a:gd name="connsiteY27" fmla="*/ 2447866 h 2601213"/>
              <a:gd name="connsiteX28" fmla="*/ 1695580 w 2422557"/>
              <a:gd name="connsiteY28" fmla="*/ 2425148 h 2601213"/>
              <a:gd name="connsiteX29" fmla="*/ 1837568 w 2422557"/>
              <a:gd name="connsiteY29" fmla="*/ 2402430 h 2601213"/>
              <a:gd name="connsiteX30" fmla="*/ 2013633 w 2422557"/>
              <a:gd name="connsiteY30" fmla="*/ 2305879 h 2601213"/>
              <a:gd name="connsiteX31" fmla="*/ 2121543 w 2422557"/>
              <a:gd name="connsiteY31" fmla="*/ 2266122 h 2601213"/>
              <a:gd name="connsiteX32" fmla="*/ 2155620 w 2422557"/>
              <a:gd name="connsiteY32" fmla="*/ 2260443 h 2601213"/>
              <a:gd name="connsiteX33" fmla="*/ 2195377 w 2422557"/>
              <a:gd name="connsiteY33" fmla="*/ 2220686 h 2601213"/>
              <a:gd name="connsiteX34" fmla="*/ 2246492 w 2422557"/>
              <a:gd name="connsiteY34" fmla="*/ 2175250 h 2601213"/>
              <a:gd name="connsiteX35" fmla="*/ 2280569 w 2422557"/>
              <a:gd name="connsiteY35" fmla="*/ 2129814 h 2601213"/>
              <a:gd name="connsiteX36" fmla="*/ 2331685 w 2422557"/>
              <a:gd name="connsiteY36" fmla="*/ 2055981 h 2601213"/>
              <a:gd name="connsiteX37" fmla="*/ 2343044 w 2422557"/>
              <a:gd name="connsiteY37" fmla="*/ 1726569 h 2601213"/>
              <a:gd name="connsiteX38" fmla="*/ 2348723 w 2422557"/>
              <a:gd name="connsiteY38" fmla="*/ 1516428 h 2601213"/>
              <a:gd name="connsiteX39" fmla="*/ 2422557 w 2422557"/>
              <a:gd name="connsiteY39" fmla="*/ 1232453 h 2601213"/>
              <a:gd name="connsiteX40" fmla="*/ 2388480 w 2422557"/>
              <a:gd name="connsiteY40" fmla="*/ 1090465 h 2601213"/>
              <a:gd name="connsiteX41" fmla="*/ 2360082 w 2422557"/>
              <a:gd name="connsiteY41" fmla="*/ 1056388 h 2601213"/>
              <a:gd name="connsiteX42" fmla="*/ 2235133 w 2422557"/>
              <a:gd name="connsiteY42" fmla="*/ 817849 h 2601213"/>
              <a:gd name="connsiteX43" fmla="*/ 2223774 w 2422557"/>
              <a:gd name="connsiteY43" fmla="*/ 800810 h 2601213"/>
              <a:gd name="connsiteX44" fmla="*/ 2172659 w 2422557"/>
              <a:gd name="connsiteY44" fmla="*/ 709938 h 2601213"/>
              <a:gd name="connsiteX45" fmla="*/ 2087466 w 2422557"/>
              <a:gd name="connsiteY45" fmla="*/ 602028 h 2601213"/>
              <a:gd name="connsiteX46" fmla="*/ 2036351 w 2422557"/>
              <a:gd name="connsiteY46" fmla="*/ 488438 h 2601213"/>
              <a:gd name="connsiteX47" fmla="*/ 1934120 w 2422557"/>
              <a:gd name="connsiteY47" fmla="*/ 374848 h 2601213"/>
              <a:gd name="connsiteX48" fmla="*/ 1894363 w 2422557"/>
              <a:gd name="connsiteY48" fmla="*/ 335091 h 2601213"/>
              <a:gd name="connsiteX49" fmla="*/ 1871645 w 2422557"/>
              <a:gd name="connsiteY49" fmla="*/ 329412 h 2601213"/>
              <a:gd name="connsiteX50" fmla="*/ 1741016 w 2422557"/>
              <a:gd name="connsiteY50" fmla="*/ 278296 h 2601213"/>
              <a:gd name="connsiteX51" fmla="*/ 1604708 w 2422557"/>
              <a:gd name="connsiteY51" fmla="*/ 198783 h 2601213"/>
              <a:gd name="connsiteX52" fmla="*/ 1508157 w 2422557"/>
              <a:gd name="connsiteY52" fmla="*/ 130629 h 2601213"/>
              <a:gd name="connsiteX53" fmla="*/ 1207143 w 2422557"/>
              <a:gd name="connsiteY53" fmla="*/ 22718 h 2601213"/>
              <a:gd name="connsiteX54" fmla="*/ 1144669 w 2422557"/>
              <a:gd name="connsiteY54" fmla="*/ 11359 h 2601213"/>
              <a:gd name="connsiteX55" fmla="*/ 1002681 w 2422557"/>
              <a:gd name="connsiteY55" fmla="*/ 0 h 2601213"/>
              <a:gd name="connsiteX56" fmla="*/ 843655 w 2422557"/>
              <a:gd name="connsiteY56" fmla="*/ 17039 h 2601213"/>
              <a:gd name="connsiteX57" fmla="*/ 803898 w 2422557"/>
              <a:gd name="connsiteY57" fmla="*/ 28398 h 2601213"/>
              <a:gd name="connsiteX58" fmla="*/ 747103 w 2422557"/>
              <a:gd name="connsiteY58" fmla="*/ 39757 h 2601213"/>
              <a:gd name="connsiteX59" fmla="*/ 633513 w 2422557"/>
              <a:gd name="connsiteY59" fmla="*/ 56795 h 260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422557" h="2601213">
                <a:moveTo>
                  <a:pt x="633513" y="56795"/>
                </a:moveTo>
                <a:lnTo>
                  <a:pt x="633513" y="56795"/>
                </a:lnTo>
                <a:cubicBezTo>
                  <a:pt x="589970" y="83299"/>
                  <a:pt x="542894" y="104722"/>
                  <a:pt x="502885" y="136308"/>
                </a:cubicBezTo>
                <a:cubicBezTo>
                  <a:pt x="470296" y="162036"/>
                  <a:pt x="441825" y="193394"/>
                  <a:pt x="417692" y="227181"/>
                </a:cubicBezTo>
                <a:cubicBezTo>
                  <a:pt x="398760" y="253685"/>
                  <a:pt x="375463" y="277561"/>
                  <a:pt x="360897" y="306694"/>
                </a:cubicBezTo>
                <a:cubicBezTo>
                  <a:pt x="311691" y="405105"/>
                  <a:pt x="306031" y="407746"/>
                  <a:pt x="270025" y="522515"/>
                </a:cubicBezTo>
                <a:cubicBezTo>
                  <a:pt x="252977" y="576856"/>
                  <a:pt x="241905" y="632964"/>
                  <a:pt x="224589" y="687220"/>
                </a:cubicBezTo>
                <a:cubicBezTo>
                  <a:pt x="213472" y="722052"/>
                  <a:pt x="197328" y="755089"/>
                  <a:pt x="184833" y="789451"/>
                </a:cubicBezTo>
                <a:cubicBezTo>
                  <a:pt x="174603" y="817583"/>
                  <a:pt x="166783" y="846556"/>
                  <a:pt x="156435" y="874644"/>
                </a:cubicBezTo>
                <a:cubicBezTo>
                  <a:pt x="140271" y="918519"/>
                  <a:pt x="121224" y="961302"/>
                  <a:pt x="105320" y="1005272"/>
                </a:cubicBezTo>
                <a:cubicBezTo>
                  <a:pt x="56529" y="1140167"/>
                  <a:pt x="62813" y="1129279"/>
                  <a:pt x="31486" y="1260850"/>
                </a:cubicBezTo>
                <a:cubicBezTo>
                  <a:pt x="35272" y="1425556"/>
                  <a:pt x="-48541" y="1617887"/>
                  <a:pt x="42845" y="1754967"/>
                </a:cubicBezTo>
                <a:cubicBezTo>
                  <a:pt x="50418" y="1766326"/>
                  <a:pt x="54641" y="1780853"/>
                  <a:pt x="65563" y="1789044"/>
                </a:cubicBezTo>
                <a:lnTo>
                  <a:pt x="88281" y="1806082"/>
                </a:lnTo>
                <a:cubicBezTo>
                  <a:pt x="92067" y="1819334"/>
                  <a:pt x="100045" y="1832062"/>
                  <a:pt x="99640" y="1845839"/>
                </a:cubicBezTo>
                <a:cubicBezTo>
                  <a:pt x="98128" y="1897247"/>
                  <a:pt x="87986" y="1948038"/>
                  <a:pt x="82602" y="1999185"/>
                </a:cubicBezTo>
                <a:cubicBezTo>
                  <a:pt x="80413" y="2019981"/>
                  <a:pt x="78815" y="2040835"/>
                  <a:pt x="76922" y="2061660"/>
                </a:cubicBezTo>
                <a:cubicBezTo>
                  <a:pt x="84495" y="2090058"/>
                  <a:pt x="86496" y="2120566"/>
                  <a:pt x="99640" y="2146853"/>
                </a:cubicBezTo>
                <a:cubicBezTo>
                  <a:pt x="109835" y="2167243"/>
                  <a:pt x="131080" y="2179973"/>
                  <a:pt x="145076" y="2197968"/>
                </a:cubicBezTo>
                <a:cubicBezTo>
                  <a:pt x="233931" y="2312211"/>
                  <a:pt x="99815" y="2187483"/>
                  <a:pt x="292743" y="2368353"/>
                </a:cubicBezTo>
                <a:cubicBezTo>
                  <a:pt x="313460" y="2387775"/>
                  <a:pt x="339964" y="2400280"/>
                  <a:pt x="360897" y="2419469"/>
                </a:cubicBezTo>
                <a:cubicBezTo>
                  <a:pt x="385587" y="2442101"/>
                  <a:pt x="401796" y="2473834"/>
                  <a:pt x="429051" y="2493302"/>
                </a:cubicBezTo>
                <a:cubicBezTo>
                  <a:pt x="469016" y="2521848"/>
                  <a:pt x="515295" y="2540431"/>
                  <a:pt x="559680" y="2561456"/>
                </a:cubicBezTo>
                <a:cubicBezTo>
                  <a:pt x="638046" y="2598577"/>
                  <a:pt x="625002" y="2593049"/>
                  <a:pt x="690308" y="2601213"/>
                </a:cubicBezTo>
                <a:cubicBezTo>
                  <a:pt x="1052826" y="2540792"/>
                  <a:pt x="641366" y="2607395"/>
                  <a:pt x="1161707" y="2533059"/>
                </a:cubicBezTo>
                <a:lnTo>
                  <a:pt x="1280977" y="2516020"/>
                </a:lnTo>
                <a:cubicBezTo>
                  <a:pt x="1348525" y="2507014"/>
                  <a:pt x="1311832" y="2514541"/>
                  <a:pt x="1366169" y="2504661"/>
                </a:cubicBezTo>
                <a:cubicBezTo>
                  <a:pt x="1484660" y="2483117"/>
                  <a:pt x="1473390" y="2485234"/>
                  <a:pt x="1616067" y="2447866"/>
                </a:cubicBezTo>
                <a:cubicBezTo>
                  <a:pt x="1642733" y="2440882"/>
                  <a:pt x="1668577" y="2430687"/>
                  <a:pt x="1695580" y="2425148"/>
                </a:cubicBezTo>
                <a:cubicBezTo>
                  <a:pt x="1742534" y="2415517"/>
                  <a:pt x="1790239" y="2410003"/>
                  <a:pt x="1837568" y="2402430"/>
                </a:cubicBezTo>
                <a:cubicBezTo>
                  <a:pt x="1893941" y="2369269"/>
                  <a:pt x="1952879" y="2331654"/>
                  <a:pt x="2013633" y="2305879"/>
                </a:cubicBezTo>
                <a:cubicBezTo>
                  <a:pt x="2048922" y="2290908"/>
                  <a:pt x="2085033" y="2277805"/>
                  <a:pt x="2121543" y="2266122"/>
                </a:cubicBezTo>
                <a:cubicBezTo>
                  <a:pt x="2132511" y="2262612"/>
                  <a:pt x="2144261" y="2262336"/>
                  <a:pt x="2155620" y="2260443"/>
                </a:cubicBezTo>
                <a:cubicBezTo>
                  <a:pt x="2168872" y="2247191"/>
                  <a:pt x="2181704" y="2233504"/>
                  <a:pt x="2195377" y="2220686"/>
                </a:cubicBezTo>
                <a:cubicBezTo>
                  <a:pt x="2212008" y="2205094"/>
                  <a:pt x="2230901" y="2191881"/>
                  <a:pt x="2246492" y="2175250"/>
                </a:cubicBezTo>
                <a:cubicBezTo>
                  <a:pt x="2259440" y="2161439"/>
                  <a:pt x="2269565" y="2145219"/>
                  <a:pt x="2280569" y="2129814"/>
                </a:cubicBezTo>
                <a:cubicBezTo>
                  <a:pt x="2297968" y="2105456"/>
                  <a:pt x="2331685" y="2055981"/>
                  <a:pt x="2331685" y="2055981"/>
                </a:cubicBezTo>
                <a:cubicBezTo>
                  <a:pt x="2343564" y="1889656"/>
                  <a:pt x="2335931" y="2014641"/>
                  <a:pt x="2343044" y="1726569"/>
                </a:cubicBezTo>
                <a:cubicBezTo>
                  <a:pt x="2344774" y="1656518"/>
                  <a:pt x="2339339" y="1585869"/>
                  <a:pt x="2348723" y="1516428"/>
                </a:cubicBezTo>
                <a:cubicBezTo>
                  <a:pt x="2360592" y="1428597"/>
                  <a:pt x="2394831" y="1322563"/>
                  <a:pt x="2422557" y="1232453"/>
                </a:cubicBezTo>
                <a:cubicBezTo>
                  <a:pt x="2411198" y="1185124"/>
                  <a:pt x="2404757" y="1136336"/>
                  <a:pt x="2388480" y="1090465"/>
                </a:cubicBezTo>
                <a:cubicBezTo>
                  <a:pt x="2383535" y="1076530"/>
                  <a:pt x="2367331" y="1069275"/>
                  <a:pt x="2360082" y="1056388"/>
                </a:cubicBezTo>
                <a:cubicBezTo>
                  <a:pt x="2316076" y="978155"/>
                  <a:pt x="2284922" y="892535"/>
                  <a:pt x="2235133" y="817849"/>
                </a:cubicBezTo>
                <a:cubicBezTo>
                  <a:pt x="2231347" y="812169"/>
                  <a:pt x="2227194" y="806717"/>
                  <a:pt x="2223774" y="800810"/>
                </a:cubicBezTo>
                <a:cubicBezTo>
                  <a:pt x="2206361" y="770733"/>
                  <a:pt x="2191937" y="738855"/>
                  <a:pt x="2172659" y="709938"/>
                </a:cubicBezTo>
                <a:cubicBezTo>
                  <a:pt x="2115395" y="624043"/>
                  <a:pt x="2145443" y="707750"/>
                  <a:pt x="2087466" y="602028"/>
                </a:cubicBezTo>
                <a:cubicBezTo>
                  <a:pt x="2067502" y="565622"/>
                  <a:pt x="2057068" y="524421"/>
                  <a:pt x="2036351" y="488438"/>
                </a:cubicBezTo>
                <a:cubicBezTo>
                  <a:pt x="1997126" y="420311"/>
                  <a:pt x="1983584" y="421014"/>
                  <a:pt x="1934120" y="374848"/>
                </a:cubicBezTo>
                <a:cubicBezTo>
                  <a:pt x="1920419" y="362060"/>
                  <a:pt x="1909520" y="346114"/>
                  <a:pt x="1894363" y="335091"/>
                </a:cubicBezTo>
                <a:cubicBezTo>
                  <a:pt x="1888050" y="330500"/>
                  <a:pt x="1878965" y="332123"/>
                  <a:pt x="1871645" y="329412"/>
                </a:cubicBezTo>
                <a:cubicBezTo>
                  <a:pt x="1827798" y="313172"/>
                  <a:pt x="1783440" y="297956"/>
                  <a:pt x="1741016" y="278296"/>
                </a:cubicBezTo>
                <a:cubicBezTo>
                  <a:pt x="1718786" y="267994"/>
                  <a:pt x="1639025" y="224521"/>
                  <a:pt x="1604708" y="198783"/>
                </a:cubicBezTo>
                <a:cubicBezTo>
                  <a:pt x="1551550" y="158914"/>
                  <a:pt x="1583303" y="171092"/>
                  <a:pt x="1508157" y="130629"/>
                </a:cubicBezTo>
                <a:cubicBezTo>
                  <a:pt x="1423850" y="85233"/>
                  <a:pt x="1286135" y="37080"/>
                  <a:pt x="1207143" y="22718"/>
                </a:cubicBezTo>
                <a:cubicBezTo>
                  <a:pt x="1186318" y="18932"/>
                  <a:pt x="1165706" y="13696"/>
                  <a:pt x="1144669" y="11359"/>
                </a:cubicBezTo>
                <a:cubicBezTo>
                  <a:pt x="1097479" y="6116"/>
                  <a:pt x="1050010" y="3786"/>
                  <a:pt x="1002681" y="0"/>
                </a:cubicBezTo>
                <a:cubicBezTo>
                  <a:pt x="949672" y="5680"/>
                  <a:pt x="896431" y="9499"/>
                  <a:pt x="843655" y="17039"/>
                </a:cubicBezTo>
                <a:cubicBezTo>
                  <a:pt x="830011" y="18988"/>
                  <a:pt x="817314" y="25241"/>
                  <a:pt x="803898" y="28398"/>
                </a:cubicBezTo>
                <a:cubicBezTo>
                  <a:pt x="785105" y="32820"/>
                  <a:pt x="747103" y="39757"/>
                  <a:pt x="747103" y="39757"/>
                </a:cubicBezTo>
                <a:lnTo>
                  <a:pt x="633513" y="56795"/>
                </a:lnTo>
                <a:close/>
              </a:path>
            </a:pathLst>
          </a:custGeom>
          <a:solidFill>
            <a:srgbClr val="ACCBF9">
              <a:alpha val="5019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9B17FF82-D8BA-17F7-5516-7476725F1772}"/>
              </a:ext>
            </a:extLst>
          </p:cNvPr>
          <p:cNvSpPr/>
          <p:nvPr/>
        </p:nvSpPr>
        <p:spPr>
          <a:xfrm>
            <a:off x="1193973" y="4197153"/>
            <a:ext cx="862894" cy="797908"/>
          </a:xfrm>
          <a:custGeom>
            <a:avLst/>
            <a:gdLst>
              <a:gd name="connsiteX0" fmla="*/ 633513 w 2422557"/>
              <a:gd name="connsiteY0" fmla="*/ 56795 h 2601213"/>
              <a:gd name="connsiteX1" fmla="*/ 633513 w 2422557"/>
              <a:gd name="connsiteY1" fmla="*/ 56795 h 2601213"/>
              <a:gd name="connsiteX2" fmla="*/ 502885 w 2422557"/>
              <a:gd name="connsiteY2" fmla="*/ 136308 h 2601213"/>
              <a:gd name="connsiteX3" fmla="*/ 417692 w 2422557"/>
              <a:gd name="connsiteY3" fmla="*/ 227181 h 2601213"/>
              <a:gd name="connsiteX4" fmla="*/ 360897 w 2422557"/>
              <a:gd name="connsiteY4" fmla="*/ 306694 h 2601213"/>
              <a:gd name="connsiteX5" fmla="*/ 270025 w 2422557"/>
              <a:gd name="connsiteY5" fmla="*/ 522515 h 2601213"/>
              <a:gd name="connsiteX6" fmla="*/ 224589 w 2422557"/>
              <a:gd name="connsiteY6" fmla="*/ 687220 h 2601213"/>
              <a:gd name="connsiteX7" fmla="*/ 184833 w 2422557"/>
              <a:gd name="connsiteY7" fmla="*/ 789451 h 2601213"/>
              <a:gd name="connsiteX8" fmla="*/ 156435 w 2422557"/>
              <a:gd name="connsiteY8" fmla="*/ 874644 h 2601213"/>
              <a:gd name="connsiteX9" fmla="*/ 105320 w 2422557"/>
              <a:gd name="connsiteY9" fmla="*/ 1005272 h 2601213"/>
              <a:gd name="connsiteX10" fmla="*/ 31486 w 2422557"/>
              <a:gd name="connsiteY10" fmla="*/ 1260850 h 2601213"/>
              <a:gd name="connsiteX11" fmla="*/ 42845 w 2422557"/>
              <a:gd name="connsiteY11" fmla="*/ 1754967 h 2601213"/>
              <a:gd name="connsiteX12" fmla="*/ 65563 w 2422557"/>
              <a:gd name="connsiteY12" fmla="*/ 1789044 h 2601213"/>
              <a:gd name="connsiteX13" fmla="*/ 88281 w 2422557"/>
              <a:gd name="connsiteY13" fmla="*/ 1806082 h 2601213"/>
              <a:gd name="connsiteX14" fmla="*/ 99640 w 2422557"/>
              <a:gd name="connsiteY14" fmla="*/ 1845839 h 2601213"/>
              <a:gd name="connsiteX15" fmla="*/ 82602 w 2422557"/>
              <a:gd name="connsiteY15" fmla="*/ 1999185 h 2601213"/>
              <a:gd name="connsiteX16" fmla="*/ 76922 w 2422557"/>
              <a:gd name="connsiteY16" fmla="*/ 2061660 h 2601213"/>
              <a:gd name="connsiteX17" fmla="*/ 99640 w 2422557"/>
              <a:gd name="connsiteY17" fmla="*/ 2146853 h 2601213"/>
              <a:gd name="connsiteX18" fmla="*/ 145076 w 2422557"/>
              <a:gd name="connsiteY18" fmla="*/ 2197968 h 2601213"/>
              <a:gd name="connsiteX19" fmla="*/ 292743 w 2422557"/>
              <a:gd name="connsiteY19" fmla="*/ 2368353 h 2601213"/>
              <a:gd name="connsiteX20" fmla="*/ 360897 w 2422557"/>
              <a:gd name="connsiteY20" fmla="*/ 2419469 h 2601213"/>
              <a:gd name="connsiteX21" fmla="*/ 429051 w 2422557"/>
              <a:gd name="connsiteY21" fmla="*/ 2493302 h 2601213"/>
              <a:gd name="connsiteX22" fmla="*/ 559680 w 2422557"/>
              <a:gd name="connsiteY22" fmla="*/ 2561456 h 2601213"/>
              <a:gd name="connsiteX23" fmla="*/ 690308 w 2422557"/>
              <a:gd name="connsiteY23" fmla="*/ 2601213 h 2601213"/>
              <a:gd name="connsiteX24" fmla="*/ 1161707 w 2422557"/>
              <a:gd name="connsiteY24" fmla="*/ 2533059 h 2601213"/>
              <a:gd name="connsiteX25" fmla="*/ 1280977 w 2422557"/>
              <a:gd name="connsiteY25" fmla="*/ 2516020 h 2601213"/>
              <a:gd name="connsiteX26" fmla="*/ 1366169 w 2422557"/>
              <a:gd name="connsiteY26" fmla="*/ 2504661 h 2601213"/>
              <a:gd name="connsiteX27" fmla="*/ 1616067 w 2422557"/>
              <a:gd name="connsiteY27" fmla="*/ 2447866 h 2601213"/>
              <a:gd name="connsiteX28" fmla="*/ 1695580 w 2422557"/>
              <a:gd name="connsiteY28" fmla="*/ 2425148 h 2601213"/>
              <a:gd name="connsiteX29" fmla="*/ 1837568 w 2422557"/>
              <a:gd name="connsiteY29" fmla="*/ 2402430 h 2601213"/>
              <a:gd name="connsiteX30" fmla="*/ 2013633 w 2422557"/>
              <a:gd name="connsiteY30" fmla="*/ 2305879 h 2601213"/>
              <a:gd name="connsiteX31" fmla="*/ 2121543 w 2422557"/>
              <a:gd name="connsiteY31" fmla="*/ 2266122 h 2601213"/>
              <a:gd name="connsiteX32" fmla="*/ 2155620 w 2422557"/>
              <a:gd name="connsiteY32" fmla="*/ 2260443 h 2601213"/>
              <a:gd name="connsiteX33" fmla="*/ 2195377 w 2422557"/>
              <a:gd name="connsiteY33" fmla="*/ 2220686 h 2601213"/>
              <a:gd name="connsiteX34" fmla="*/ 2246492 w 2422557"/>
              <a:gd name="connsiteY34" fmla="*/ 2175250 h 2601213"/>
              <a:gd name="connsiteX35" fmla="*/ 2280569 w 2422557"/>
              <a:gd name="connsiteY35" fmla="*/ 2129814 h 2601213"/>
              <a:gd name="connsiteX36" fmla="*/ 2331685 w 2422557"/>
              <a:gd name="connsiteY36" fmla="*/ 2055981 h 2601213"/>
              <a:gd name="connsiteX37" fmla="*/ 2343044 w 2422557"/>
              <a:gd name="connsiteY37" fmla="*/ 1726569 h 2601213"/>
              <a:gd name="connsiteX38" fmla="*/ 2348723 w 2422557"/>
              <a:gd name="connsiteY38" fmla="*/ 1516428 h 2601213"/>
              <a:gd name="connsiteX39" fmla="*/ 2422557 w 2422557"/>
              <a:gd name="connsiteY39" fmla="*/ 1232453 h 2601213"/>
              <a:gd name="connsiteX40" fmla="*/ 2388480 w 2422557"/>
              <a:gd name="connsiteY40" fmla="*/ 1090465 h 2601213"/>
              <a:gd name="connsiteX41" fmla="*/ 2360082 w 2422557"/>
              <a:gd name="connsiteY41" fmla="*/ 1056388 h 2601213"/>
              <a:gd name="connsiteX42" fmla="*/ 2235133 w 2422557"/>
              <a:gd name="connsiteY42" fmla="*/ 817849 h 2601213"/>
              <a:gd name="connsiteX43" fmla="*/ 2223774 w 2422557"/>
              <a:gd name="connsiteY43" fmla="*/ 800810 h 2601213"/>
              <a:gd name="connsiteX44" fmla="*/ 2172659 w 2422557"/>
              <a:gd name="connsiteY44" fmla="*/ 709938 h 2601213"/>
              <a:gd name="connsiteX45" fmla="*/ 2087466 w 2422557"/>
              <a:gd name="connsiteY45" fmla="*/ 602028 h 2601213"/>
              <a:gd name="connsiteX46" fmla="*/ 2036351 w 2422557"/>
              <a:gd name="connsiteY46" fmla="*/ 488438 h 2601213"/>
              <a:gd name="connsiteX47" fmla="*/ 1934120 w 2422557"/>
              <a:gd name="connsiteY47" fmla="*/ 374848 h 2601213"/>
              <a:gd name="connsiteX48" fmla="*/ 1894363 w 2422557"/>
              <a:gd name="connsiteY48" fmla="*/ 335091 h 2601213"/>
              <a:gd name="connsiteX49" fmla="*/ 1871645 w 2422557"/>
              <a:gd name="connsiteY49" fmla="*/ 329412 h 2601213"/>
              <a:gd name="connsiteX50" fmla="*/ 1741016 w 2422557"/>
              <a:gd name="connsiteY50" fmla="*/ 278296 h 2601213"/>
              <a:gd name="connsiteX51" fmla="*/ 1604708 w 2422557"/>
              <a:gd name="connsiteY51" fmla="*/ 198783 h 2601213"/>
              <a:gd name="connsiteX52" fmla="*/ 1508157 w 2422557"/>
              <a:gd name="connsiteY52" fmla="*/ 130629 h 2601213"/>
              <a:gd name="connsiteX53" fmla="*/ 1207143 w 2422557"/>
              <a:gd name="connsiteY53" fmla="*/ 22718 h 2601213"/>
              <a:gd name="connsiteX54" fmla="*/ 1144669 w 2422557"/>
              <a:gd name="connsiteY54" fmla="*/ 11359 h 2601213"/>
              <a:gd name="connsiteX55" fmla="*/ 1002681 w 2422557"/>
              <a:gd name="connsiteY55" fmla="*/ 0 h 2601213"/>
              <a:gd name="connsiteX56" fmla="*/ 843655 w 2422557"/>
              <a:gd name="connsiteY56" fmla="*/ 17039 h 2601213"/>
              <a:gd name="connsiteX57" fmla="*/ 803898 w 2422557"/>
              <a:gd name="connsiteY57" fmla="*/ 28398 h 2601213"/>
              <a:gd name="connsiteX58" fmla="*/ 747103 w 2422557"/>
              <a:gd name="connsiteY58" fmla="*/ 39757 h 2601213"/>
              <a:gd name="connsiteX59" fmla="*/ 633513 w 2422557"/>
              <a:gd name="connsiteY59" fmla="*/ 56795 h 260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422557" h="2601213">
                <a:moveTo>
                  <a:pt x="633513" y="56795"/>
                </a:moveTo>
                <a:lnTo>
                  <a:pt x="633513" y="56795"/>
                </a:lnTo>
                <a:cubicBezTo>
                  <a:pt x="589970" y="83299"/>
                  <a:pt x="542894" y="104722"/>
                  <a:pt x="502885" y="136308"/>
                </a:cubicBezTo>
                <a:cubicBezTo>
                  <a:pt x="470296" y="162036"/>
                  <a:pt x="441825" y="193394"/>
                  <a:pt x="417692" y="227181"/>
                </a:cubicBezTo>
                <a:cubicBezTo>
                  <a:pt x="398760" y="253685"/>
                  <a:pt x="375463" y="277561"/>
                  <a:pt x="360897" y="306694"/>
                </a:cubicBezTo>
                <a:cubicBezTo>
                  <a:pt x="311691" y="405105"/>
                  <a:pt x="306031" y="407746"/>
                  <a:pt x="270025" y="522515"/>
                </a:cubicBezTo>
                <a:cubicBezTo>
                  <a:pt x="252977" y="576856"/>
                  <a:pt x="241905" y="632964"/>
                  <a:pt x="224589" y="687220"/>
                </a:cubicBezTo>
                <a:cubicBezTo>
                  <a:pt x="213472" y="722052"/>
                  <a:pt x="197328" y="755089"/>
                  <a:pt x="184833" y="789451"/>
                </a:cubicBezTo>
                <a:cubicBezTo>
                  <a:pt x="174603" y="817583"/>
                  <a:pt x="166783" y="846556"/>
                  <a:pt x="156435" y="874644"/>
                </a:cubicBezTo>
                <a:cubicBezTo>
                  <a:pt x="140271" y="918519"/>
                  <a:pt x="121224" y="961302"/>
                  <a:pt x="105320" y="1005272"/>
                </a:cubicBezTo>
                <a:cubicBezTo>
                  <a:pt x="56529" y="1140167"/>
                  <a:pt x="62813" y="1129279"/>
                  <a:pt x="31486" y="1260850"/>
                </a:cubicBezTo>
                <a:cubicBezTo>
                  <a:pt x="35272" y="1425556"/>
                  <a:pt x="-48541" y="1617887"/>
                  <a:pt x="42845" y="1754967"/>
                </a:cubicBezTo>
                <a:cubicBezTo>
                  <a:pt x="50418" y="1766326"/>
                  <a:pt x="54641" y="1780853"/>
                  <a:pt x="65563" y="1789044"/>
                </a:cubicBezTo>
                <a:lnTo>
                  <a:pt x="88281" y="1806082"/>
                </a:lnTo>
                <a:cubicBezTo>
                  <a:pt x="92067" y="1819334"/>
                  <a:pt x="100045" y="1832062"/>
                  <a:pt x="99640" y="1845839"/>
                </a:cubicBezTo>
                <a:cubicBezTo>
                  <a:pt x="98128" y="1897247"/>
                  <a:pt x="87986" y="1948038"/>
                  <a:pt x="82602" y="1999185"/>
                </a:cubicBezTo>
                <a:cubicBezTo>
                  <a:pt x="80413" y="2019981"/>
                  <a:pt x="78815" y="2040835"/>
                  <a:pt x="76922" y="2061660"/>
                </a:cubicBezTo>
                <a:cubicBezTo>
                  <a:pt x="84495" y="2090058"/>
                  <a:pt x="86496" y="2120566"/>
                  <a:pt x="99640" y="2146853"/>
                </a:cubicBezTo>
                <a:cubicBezTo>
                  <a:pt x="109835" y="2167243"/>
                  <a:pt x="131080" y="2179973"/>
                  <a:pt x="145076" y="2197968"/>
                </a:cubicBezTo>
                <a:cubicBezTo>
                  <a:pt x="233931" y="2312211"/>
                  <a:pt x="99815" y="2187483"/>
                  <a:pt x="292743" y="2368353"/>
                </a:cubicBezTo>
                <a:cubicBezTo>
                  <a:pt x="313460" y="2387775"/>
                  <a:pt x="339964" y="2400280"/>
                  <a:pt x="360897" y="2419469"/>
                </a:cubicBezTo>
                <a:cubicBezTo>
                  <a:pt x="385587" y="2442101"/>
                  <a:pt x="401796" y="2473834"/>
                  <a:pt x="429051" y="2493302"/>
                </a:cubicBezTo>
                <a:cubicBezTo>
                  <a:pt x="469016" y="2521848"/>
                  <a:pt x="515295" y="2540431"/>
                  <a:pt x="559680" y="2561456"/>
                </a:cubicBezTo>
                <a:cubicBezTo>
                  <a:pt x="638046" y="2598577"/>
                  <a:pt x="625002" y="2593049"/>
                  <a:pt x="690308" y="2601213"/>
                </a:cubicBezTo>
                <a:cubicBezTo>
                  <a:pt x="1052826" y="2540792"/>
                  <a:pt x="641366" y="2607395"/>
                  <a:pt x="1161707" y="2533059"/>
                </a:cubicBezTo>
                <a:lnTo>
                  <a:pt x="1280977" y="2516020"/>
                </a:lnTo>
                <a:cubicBezTo>
                  <a:pt x="1348525" y="2507014"/>
                  <a:pt x="1311832" y="2514541"/>
                  <a:pt x="1366169" y="2504661"/>
                </a:cubicBezTo>
                <a:cubicBezTo>
                  <a:pt x="1484660" y="2483117"/>
                  <a:pt x="1473390" y="2485234"/>
                  <a:pt x="1616067" y="2447866"/>
                </a:cubicBezTo>
                <a:cubicBezTo>
                  <a:pt x="1642733" y="2440882"/>
                  <a:pt x="1668577" y="2430687"/>
                  <a:pt x="1695580" y="2425148"/>
                </a:cubicBezTo>
                <a:cubicBezTo>
                  <a:pt x="1742534" y="2415517"/>
                  <a:pt x="1790239" y="2410003"/>
                  <a:pt x="1837568" y="2402430"/>
                </a:cubicBezTo>
                <a:cubicBezTo>
                  <a:pt x="1893941" y="2369269"/>
                  <a:pt x="1952879" y="2331654"/>
                  <a:pt x="2013633" y="2305879"/>
                </a:cubicBezTo>
                <a:cubicBezTo>
                  <a:pt x="2048922" y="2290908"/>
                  <a:pt x="2085033" y="2277805"/>
                  <a:pt x="2121543" y="2266122"/>
                </a:cubicBezTo>
                <a:cubicBezTo>
                  <a:pt x="2132511" y="2262612"/>
                  <a:pt x="2144261" y="2262336"/>
                  <a:pt x="2155620" y="2260443"/>
                </a:cubicBezTo>
                <a:cubicBezTo>
                  <a:pt x="2168872" y="2247191"/>
                  <a:pt x="2181704" y="2233504"/>
                  <a:pt x="2195377" y="2220686"/>
                </a:cubicBezTo>
                <a:cubicBezTo>
                  <a:pt x="2212008" y="2205094"/>
                  <a:pt x="2230901" y="2191881"/>
                  <a:pt x="2246492" y="2175250"/>
                </a:cubicBezTo>
                <a:cubicBezTo>
                  <a:pt x="2259440" y="2161439"/>
                  <a:pt x="2269565" y="2145219"/>
                  <a:pt x="2280569" y="2129814"/>
                </a:cubicBezTo>
                <a:cubicBezTo>
                  <a:pt x="2297968" y="2105456"/>
                  <a:pt x="2331685" y="2055981"/>
                  <a:pt x="2331685" y="2055981"/>
                </a:cubicBezTo>
                <a:cubicBezTo>
                  <a:pt x="2343564" y="1889656"/>
                  <a:pt x="2335931" y="2014641"/>
                  <a:pt x="2343044" y="1726569"/>
                </a:cubicBezTo>
                <a:cubicBezTo>
                  <a:pt x="2344774" y="1656518"/>
                  <a:pt x="2339339" y="1585869"/>
                  <a:pt x="2348723" y="1516428"/>
                </a:cubicBezTo>
                <a:cubicBezTo>
                  <a:pt x="2360592" y="1428597"/>
                  <a:pt x="2394831" y="1322563"/>
                  <a:pt x="2422557" y="1232453"/>
                </a:cubicBezTo>
                <a:cubicBezTo>
                  <a:pt x="2411198" y="1185124"/>
                  <a:pt x="2404757" y="1136336"/>
                  <a:pt x="2388480" y="1090465"/>
                </a:cubicBezTo>
                <a:cubicBezTo>
                  <a:pt x="2383535" y="1076530"/>
                  <a:pt x="2367331" y="1069275"/>
                  <a:pt x="2360082" y="1056388"/>
                </a:cubicBezTo>
                <a:cubicBezTo>
                  <a:pt x="2316076" y="978155"/>
                  <a:pt x="2284922" y="892535"/>
                  <a:pt x="2235133" y="817849"/>
                </a:cubicBezTo>
                <a:cubicBezTo>
                  <a:pt x="2231347" y="812169"/>
                  <a:pt x="2227194" y="806717"/>
                  <a:pt x="2223774" y="800810"/>
                </a:cubicBezTo>
                <a:cubicBezTo>
                  <a:pt x="2206361" y="770733"/>
                  <a:pt x="2191937" y="738855"/>
                  <a:pt x="2172659" y="709938"/>
                </a:cubicBezTo>
                <a:cubicBezTo>
                  <a:pt x="2115395" y="624043"/>
                  <a:pt x="2145443" y="707750"/>
                  <a:pt x="2087466" y="602028"/>
                </a:cubicBezTo>
                <a:cubicBezTo>
                  <a:pt x="2067502" y="565622"/>
                  <a:pt x="2057068" y="524421"/>
                  <a:pt x="2036351" y="488438"/>
                </a:cubicBezTo>
                <a:cubicBezTo>
                  <a:pt x="1997126" y="420311"/>
                  <a:pt x="1983584" y="421014"/>
                  <a:pt x="1934120" y="374848"/>
                </a:cubicBezTo>
                <a:cubicBezTo>
                  <a:pt x="1920419" y="362060"/>
                  <a:pt x="1909520" y="346114"/>
                  <a:pt x="1894363" y="335091"/>
                </a:cubicBezTo>
                <a:cubicBezTo>
                  <a:pt x="1888050" y="330500"/>
                  <a:pt x="1878965" y="332123"/>
                  <a:pt x="1871645" y="329412"/>
                </a:cubicBezTo>
                <a:cubicBezTo>
                  <a:pt x="1827798" y="313172"/>
                  <a:pt x="1783440" y="297956"/>
                  <a:pt x="1741016" y="278296"/>
                </a:cubicBezTo>
                <a:cubicBezTo>
                  <a:pt x="1718786" y="267994"/>
                  <a:pt x="1639025" y="224521"/>
                  <a:pt x="1604708" y="198783"/>
                </a:cubicBezTo>
                <a:cubicBezTo>
                  <a:pt x="1551550" y="158914"/>
                  <a:pt x="1583303" y="171092"/>
                  <a:pt x="1508157" y="130629"/>
                </a:cubicBezTo>
                <a:cubicBezTo>
                  <a:pt x="1423850" y="85233"/>
                  <a:pt x="1286135" y="37080"/>
                  <a:pt x="1207143" y="22718"/>
                </a:cubicBezTo>
                <a:cubicBezTo>
                  <a:pt x="1186318" y="18932"/>
                  <a:pt x="1165706" y="13696"/>
                  <a:pt x="1144669" y="11359"/>
                </a:cubicBezTo>
                <a:cubicBezTo>
                  <a:pt x="1097479" y="6116"/>
                  <a:pt x="1050010" y="3786"/>
                  <a:pt x="1002681" y="0"/>
                </a:cubicBezTo>
                <a:cubicBezTo>
                  <a:pt x="949672" y="5680"/>
                  <a:pt x="896431" y="9499"/>
                  <a:pt x="843655" y="17039"/>
                </a:cubicBezTo>
                <a:cubicBezTo>
                  <a:pt x="830011" y="18988"/>
                  <a:pt x="817314" y="25241"/>
                  <a:pt x="803898" y="28398"/>
                </a:cubicBezTo>
                <a:cubicBezTo>
                  <a:pt x="785105" y="32820"/>
                  <a:pt x="747103" y="39757"/>
                  <a:pt x="747103" y="39757"/>
                </a:cubicBezTo>
                <a:lnTo>
                  <a:pt x="633513" y="56795"/>
                </a:lnTo>
                <a:close/>
              </a:path>
            </a:pathLst>
          </a:custGeom>
          <a:solidFill>
            <a:srgbClr val="ACCBF9">
              <a:alpha val="5019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9DD93258-E9F3-B485-2717-ABF07AE48EE9}"/>
              </a:ext>
            </a:extLst>
          </p:cNvPr>
          <p:cNvSpPr/>
          <p:nvPr/>
        </p:nvSpPr>
        <p:spPr>
          <a:xfrm>
            <a:off x="2359068" y="3416182"/>
            <a:ext cx="1816294" cy="1814640"/>
          </a:xfrm>
          <a:custGeom>
            <a:avLst/>
            <a:gdLst>
              <a:gd name="connsiteX0" fmla="*/ 633513 w 2422557"/>
              <a:gd name="connsiteY0" fmla="*/ 56795 h 2601213"/>
              <a:gd name="connsiteX1" fmla="*/ 633513 w 2422557"/>
              <a:gd name="connsiteY1" fmla="*/ 56795 h 2601213"/>
              <a:gd name="connsiteX2" fmla="*/ 502885 w 2422557"/>
              <a:gd name="connsiteY2" fmla="*/ 136308 h 2601213"/>
              <a:gd name="connsiteX3" fmla="*/ 417692 w 2422557"/>
              <a:gd name="connsiteY3" fmla="*/ 227181 h 2601213"/>
              <a:gd name="connsiteX4" fmla="*/ 360897 w 2422557"/>
              <a:gd name="connsiteY4" fmla="*/ 306694 h 2601213"/>
              <a:gd name="connsiteX5" fmla="*/ 270025 w 2422557"/>
              <a:gd name="connsiteY5" fmla="*/ 522515 h 2601213"/>
              <a:gd name="connsiteX6" fmla="*/ 224589 w 2422557"/>
              <a:gd name="connsiteY6" fmla="*/ 687220 h 2601213"/>
              <a:gd name="connsiteX7" fmla="*/ 184833 w 2422557"/>
              <a:gd name="connsiteY7" fmla="*/ 789451 h 2601213"/>
              <a:gd name="connsiteX8" fmla="*/ 156435 w 2422557"/>
              <a:gd name="connsiteY8" fmla="*/ 874644 h 2601213"/>
              <a:gd name="connsiteX9" fmla="*/ 105320 w 2422557"/>
              <a:gd name="connsiteY9" fmla="*/ 1005272 h 2601213"/>
              <a:gd name="connsiteX10" fmla="*/ 31486 w 2422557"/>
              <a:gd name="connsiteY10" fmla="*/ 1260850 h 2601213"/>
              <a:gd name="connsiteX11" fmla="*/ 42845 w 2422557"/>
              <a:gd name="connsiteY11" fmla="*/ 1754967 h 2601213"/>
              <a:gd name="connsiteX12" fmla="*/ 65563 w 2422557"/>
              <a:gd name="connsiteY12" fmla="*/ 1789044 h 2601213"/>
              <a:gd name="connsiteX13" fmla="*/ 88281 w 2422557"/>
              <a:gd name="connsiteY13" fmla="*/ 1806082 h 2601213"/>
              <a:gd name="connsiteX14" fmla="*/ 99640 w 2422557"/>
              <a:gd name="connsiteY14" fmla="*/ 1845839 h 2601213"/>
              <a:gd name="connsiteX15" fmla="*/ 82602 w 2422557"/>
              <a:gd name="connsiteY15" fmla="*/ 1999185 h 2601213"/>
              <a:gd name="connsiteX16" fmla="*/ 76922 w 2422557"/>
              <a:gd name="connsiteY16" fmla="*/ 2061660 h 2601213"/>
              <a:gd name="connsiteX17" fmla="*/ 99640 w 2422557"/>
              <a:gd name="connsiteY17" fmla="*/ 2146853 h 2601213"/>
              <a:gd name="connsiteX18" fmla="*/ 145076 w 2422557"/>
              <a:gd name="connsiteY18" fmla="*/ 2197968 h 2601213"/>
              <a:gd name="connsiteX19" fmla="*/ 292743 w 2422557"/>
              <a:gd name="connsiteY19" fmla="*/ 2368353 h 2601213"/>
              <a:gd name="connsiteX20" fmla="*/ 360897 w 2422557"/>
              <a:gd name="connsiteY20" fmla="*/ 2419469 h 2601213"/>
              <a:gd name="connsiteX21" fmla="*/ 429051 w 2422557"/>
              <a:gd name="connsiteY21" fmla="*/ 2493302 h 2601213"/>
              <a:gd name="connsiteX22" fmla="*/ 559680 w 2422557"/>
              <a:gd name="connsiteY22" fmla="*/ 2561456 h 2601213"/>
              <a:gd name="connsiteX23" fmla="*/ 690308 w 2422557"/>
              <a:gd name="connsiteY23" fmla="*/ 2601213 h 2601213"/>
              <a:gd name="connsiteX24" fmla="*/ 1161707 w 2422557"/>
              <a:gd name="connsiteY24" fmla="*/ 2533059 h 2601213"/>
              <a:gd name="connsiteX25" fmla="*/ 1280977 w 2422557"/>
              <a:gd name="connsiteY25" fmla="*/ 2516020 h 2601213"/>
              <a:gd name="connsiteX26" fmla="*/ 1366169 w 2422557"/>
              <a:gd name="connsiteY26" fmla="*/ 2504661 h 2601213"/>
              <a:gd name="connsiteX27" fmla="*/ 1616067 w 2422557"/>
              <a:gd name="connsiteY27" fmla="*/ 2447866 h 2601213"/>
              <a:gd name="connsiteX28" fmla="*/ 1695580 w 2422557"/>
              <a:gd name="connsiteY28" fmla="*/ 2425148 h 2601213"/>
              <a:gd name="connsiteX29" fmla="*/ 1837568 w 2422557"/>
              <a:gd name="connsiteY29" fmla="*/ 2402430 h 2601213"/>
              <a:gd name="connsiteX30" fmla="*/ 2013633 w 2422557"/>
              <a:gd name="connsiteY30" fmla="*/ 2305879 h 2601213"/>
              <a:gd name="connsiteX31" fmla="*/ 2121543 w 2422557"/>
              <a:gd name="connsiteY31" fmla="*/ 2266122 h 2601213"/>
              <a:gd name="connsiteX32" fmla="*/ 2155620 w 2422557"/>
              <a:gd name="connsiteY32" fmla="*/ 2260443 h 2601213"/>
              <a:gd name="connsiteX33" fmla="*/ 2195377 w 2422557"/>
              <a:gd name="connsiteY33" fmla="*/ 2220686 h 2601213"/>
              <a:gd name="connsiteX34" fmla="*/ 2246492 w 2422557"/>
              <a:gd name="connsiteY34" fmla="*/ 2175250 h 2601213"/>
              <a:gd name="connsiteX35" fmla="*/ 2280569 w 2422557"/>
              <a:gd name="connsiteY35" fmla="*/ 2129814 h 2601213"/>
              <a:gd name="connsiteX36" fmla="*/ 2331685 w 2422557"/>
              <a:gd name="connsiteY36" fmla="*/ 2055981 h 2601213"/>
              <a:gd name="connsiteX37" fmla="*/ 2343044 w 2422557"/>
              <a:gd name="connsiteY37" fmla="*/ 1726569 h 2601213"/>
              <a:gd name="connsiteX38" fmla="*/ 2348723 w 2422557"/>
              <a:gd name="connsiteY38" fmla="*/ 1516428 h 2601213"/>
              <a:gd name="connsiteX39" fmla="*/ 2422557 w 2422557"/>
              <a:gd name="connsiteY39" fmla="*/ 1232453 h 2601213"/>
              <a:gd name="connsiteX40" fmla="*/ 2388480 w 2422557"/>
              <a:gd name="connsiteY40" fmla="*/ 1090465 h 2601213"/>
              <a:gd name="connsiteX41" fmla="*/ 2360082 w 2422557"/>
              <a:gd name="connsiteY41" fmla="*/ 1056388 h 2601213"/>
              <a:gd name="connsiteX42" fmla="*/ 2235133 w 2422557"/>
              <a:gd name="connsiteY42" fmla="*/ 817849 h 2601213"/>
              <a:gd name="connsiteX43" fmla="*/ 2223774 w 2422557"/>
              <a:gd name="connsiteY43" fmla="*/ 800810 h 2601213"/>
              <a:gd name="connsiteX44" fmla="*/ 2172659 w 2422557"/>
              <a:gd name="connsiteY44" fmla="*/ 709938 h 2601213"/>
              <a:gd name="connsiteX45" fmla="*/ 2087466 w 2422557"/>
              <a:gd name="connsiteY45" fmla="*/ 602028 h 2601213"/>
              <a:gd name="connsiteX46" fmla="*/ 2036351 w 2422557"/>
              <a:gd name="connsiteY46" fmla="*/ 488438 h 2601213"/>
              <a:gd name="connsiteX47" fmla="*/ 1934120 w 2422557"/>
              <a:gd name="connsiteY47" fmla="*/ 374848 h 2601213"/>
              <a:gd name="connsiteX48" fmla="*/ 1894363 w 2422557"/>
              <a:gd name="connsiteY48" fmla="*/ 335091 h 2601213"/>
              <a:gd name="connsiteX49" fmla="*/ 1871645 w 2422557"/>
              <a:gd name="connsiteY49" fmla="*/ 329412 h 2601213"/>
              <a:gd name="connsiteX50" fmla="*/ 1741016 w 2422557"/>
              <a:gd name="connsiteY50" fmla="*/ 278296 h 2601213"/>
              <a:gd name="connsiteX51" fmla="*/ 1604708 w 2422557"/>
              <a:gd name="connsiteY51" fmla="*/ 198783 h 2601213"/>
              <a:gd name="connsiteX52" fmla="*/ 1508157 w 2422557"/>
              <a:gd name="connsiteY52" fmla="*/ 130629 h 2601213"/>
              <a:gd name="connsiteX53" fmla="*/ 1207143 w 2422557"/>
              <a:gd name="connsiteY53" fmla="*/ 22718 h 2601213"/>
              <a:gd name="connsiteX54" fmla="*/ 1144669 w 2422557"/>
              <a:gd name="connsiteY54" fmla="*/ 11359 h 2601213"/>
              <a:gd name="connsiteX55" fmla="*/ 1002681 w 2422557"/>
              <a:gd name="connsiteY55" fmla="*/ 0 h 2601213"/>
              <a:gd name="connsiteX56" fmla="*/ 843655 w 2422557"/>
              <a:gd name="connsiteY56" fmla="*/ 17039 h 2601213"/>
              <a:gd name="connsiteX57" fmla="*/ 803898 w 2422557"/>
              <a:gd name="connsiteY57" fmla="*/ 28398 h 2601213"/>
              <a:gd name="connsiteX58" fmla="*/ 747103 w 2422557"/>
              <a:gd name="connsiteY58" fmla="*/ 39757 h 2601213"/>
              <a:gd name="connsiteX59" fmla="*/ 633513 w 2422557"/>
              <a:gd name="connsiteY59" fmla="*/ 56795 h 260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422557" h="2601213">
                <a:moveTo>
                  <a:pt x="633513" y="56795"/>
                </a:moveTo>
                <a:lnTo>
                  <a:pt x="633513" y="56795"/>
                </a:lnTo>
                <a:cubicBezTo>
                  <a:pt x="589970" y="83299"/>
                  <a:pt x="542894" y="104722"/>
                  <a:pt x="502885" y="136308"/>
                </a:cubicBezTo>
                <a:cubicBezTo>
                  <a:pt x="470296" y="162036"/>
                  <a:pt x="441825" y="193394"/>
                  <a:pt x="417692" y="227181"/>
                </a:cubicBezTo>
                <a:cubicBezTo>
                  <a:pt x="398760" y="253685"/>
                  <a:pt x="375463" y="277561"/>
                  <a:pt x="360897" y="306694"/>
                </a:cubicBezTo>
                <a:cubicBezTo>
                  <a:pt x="311691" y="405105"/>
                  <a:pt x="306031" y="407746"/>
                  <a:pt x="270025" y="522515"/>
                </a:cubicBezTo>
                <a:cubicBezTo>
                  <a:pt x="252977" y="576856"/>
                  <a:pt x="241905" y="632964"/>
                  <a:pt x="224589" y="687220"/>
                </a:cubicBezTo>
                <a:cubicBezTo>
                  <a:pt x="213472" y="722052"/>
                  <a:pt x="197328" y="755089"/>
                  <a:pt x="184833" y="789451"/>
                </a:cubicBezTo>
                <a:cubicBezTo>
                  <a:pt x="174603" y="817583"/>
                  <a:pt x="166783" y="846556"/>
                  <a:pt x="156435" y="874644"/>
                </a:cubicBezTo>
                <a:cubicBezTo>
                  <a:pt x="140271" y="918519"/>
                  <a:pt x="121224" y="961302"/>
                  <a:pt x="105320" y="1005272"/>
                </a:cubicBezTo>
                <a:cubicBezTo>
                  <a:pt x="56529" y="1140167"/>
                  <a:pt x="62813" y="1129279"/>
                  <a:pt x="31486" y="1260850"/>
                </a:cubicBezTo>
                <a:cubicBezTo>
                  <a:pt x="35272" y="1425556"/>
                  <a:pt x="-48541" y="1617887"/>
                  <a:pt x="42845" y="1754967"/>
                </a:cubicBezTo>
                <a:cubicBezTo>
                  <a:pt x="50418" y="1766326"/>
                  <a:pt x="54641" y="1780853"/>
                  <a:pt x="65563" y="1789044"/>
                </a:cubicBezTo>
                <a:lnTo>
                  <a:pt x="88281" y="1806082"/>
                </a:lnTo>
                <a:cubicBezTo>
                  <a:pt x="92067" y="1819334"/>
                  <a:pt x="100045" y="1832062"/>
                  <a:pt x="99640" y="1845839"/>
                </a:cubicBezTo>
                <a:cubicBezTo>
                  <a:pt x="98128" y="1897247"/>
                  <a:pt x="87986" y="1948038"/>
                  <a:pt x="82602" y="1999185"/>
                </a:cubicBezTo>
                <a:cubicBezTo>
                  <a:pt x="80413" y="2019981"/>
                  <a:pt x="78815" y="2040835"/>
                  <a:pt x="76922" y="2061660"/>
                </a:cubicBezTo>
                <a:cubicBezTo>
                  <a:pt x="84495" y="2090058"/>
                  <a:pt x="86496" y="2120566"/>
                  <a:pt x="99640" y="2146853"/>
                </a:cubicBezTo>
                <a:cubicBezTo>
                  <a:pt x="109835" y="2167243"/>
                  <a:pt x="131080" y="2179973"/>
                  <a:pt x="145076" y="2197968"/>
                </a:cubicBezTo>
                <a:cubicBezTo>
                  <a:pt x="233931" y="2312211"/>
                  <a:pt x="99815" y="2187483"/>
                  <a:pt x="292743" y="2368353"/>
                </a:cubicBezTo>
                <a:cubicBezTo>
                  <a:pt x="313460" y="2387775"/>
                  <a:pt x="339964" y="2400280"/>
                  <a:pt x="360897" y="2419469"/>
                </a:cubicBezTo>
                <a:cubicBezTo>
                  <a:pt x="385587" y="2442101"/>
                  <a:pt x="401796" y="2473834"/>
                  <a:pt x="429051" y="2493302"/>
                </a:cubicBezTo>
                <a:cubicBezTo>
                  <a:pt x="469016" y="2521848"/>
                  <a:pt x="515295" y="2540431"/>
                  <a:pt x="559680" y="2561456"/>
                </a:cubicBezTo>
                <a:cubicBezTo>
                  <a:pt x="638046" y="2598577"/>
                  <a:pt x="625002" y="2593049"/>
                  <a:pt x="690308" y="2601213"/>
                </a:cubicBezTo>
                <a:cubicBezTo>
                  <a:pt x="1052826" y="2540792"/>
                  <a:pt x="641366" y="2607395"/>
                  <a:pt x="1161707" y="2533059"/>
                </a:cubicBezTo>
                <a:lnTo>
                  <a:pt x="1280977" y="2516020"/>
                </a:lnTo>
                <a:cubicBezTo>
                  <a:pt x="1348525" y="2507014"/>
                  <a:pt x="1311832" y="2514541"/>
                  <a:pt x="1366169" y="2504661"/>
                </a:cubicBezTo>
                <a:cubicBezTo>
                  <a:pt x="1484660" y="2483117"/>
                  <a:pt x="1473390" y="2485234"/>
                  <a:pt x="1616067" y="2447866"/>
                </a:cubicBezTo>
                <a:cubicBezTo>
                  <a:pt x="1642733" y="2440882"/>
                  <a:pt x="1668577" y="2430687"/>
                  <a:pt x="1695580" y="2425148"/>
                </a:cubicBezTo>
                <a:cubicBezTo>
                  <a:pt x="1742534" y="2415517"/>
                  <a:pt x="1790239" y="2410003"/>
                  <a:pt x="1837568" y="2402430"/>
                </a:cubicBezTo>
                <a:cubicBezTo>
                  <a:pt x="1893941" y="2369269"/>
                  <a:pt x="1952879" y="2331654"/>
                  <a:pt x="2013633" y="2305879"/>
                </a:cubicBezTo>
                <a:cubicBezTo>
                  <a:pt x="2048922" y="2290908"/>
                  <a:pt x="2085033" y="2277805"/>
                  <a:pt x="2121543" y="2266122"/>
                </a:cubicBezTo>
                <a:cubicBezTo>
                  <a:pt x="2132511" y="2262612"/>
                  <a:pt x="2144261" y="2262336"/>
                  <a:pt x="2155620" y="2260443"/>
                </a:cubicBezTo>
                <a:cubicBezTo>
                  <a:pt x="2168872" y="2247191"/>
                  <a:pt x="2181704" y="2233504"/>
                  <a:pt x="2195377" y="2220686"/>
                </a:cubicBezTo>
                <a:cubicBezTo>
                  <a:pt x="2212008" y="2205094"/>
                  <a:pt x="2230901" y="2191881"/>
                  <a:pt x="2246492" y="2175250"/>
                </a:cubicBezTo>
                <a:cubicBezTo>
                  <a:pt x="2259440" y="2161439"/>
                  <a:pt x="2269565" y="2145219"/>
                  <a:pt x="2280569" y="2129814"/>
                </a:cubicBezTo>
                <a:cubicBezTo>
                  <a:pt x="2297968" y="2105456"/>
                  <a:pt x="2331685" y="2055981"/>
                  <a:pt x="2331685" y="2055981"/>
                </a:cubicBezTo>
                <a:cubicBezTo>
                  <a:pt x="2343564" y="1889656"/>
                  <a:pt x="2335931" y="2014641"/>
                  <a:pt x="2343044" y="1726569"/>
                </a:cubicBezTo>
                <a:cubicBezTo>
                  <a:pt x="2344774" y="1656518"/>
                  <a:pt x="2339339" y="1585869"/>
                  <a:pt x="2348723" y="1516428"/>
                </a:cubicBezTo>
                <a:cubicBezTo>
                  <a:pt x="2360592" y="1428597"/>
                  <a:pt x="2394831" y="1322563"/>
                  <a:pt x="2422557" y="1232453"/>
                </a:cubicBezTo>
                <a:cubicBezTo>
                  <a:pt x="2411198" y="1185124"/>
                  <a:pt x="2404757" y="1136336"/>
                  <a:pt x="2388480" y="1090465"/>
                </a:cubicBezTo>
                <a:cubicBezTo>
                  <a:pt x="2383535" y="1076530"/>
                  <a:pt x="2367331" y="1069275"/>
                  <a:pt x="2360082" y="1056388"/>
                </a:cubicBezTo>
                <a:cubicBezTo>
                  <a:pt x="2316076" y="978155"/>
                  <a:pt x="2284922" y="892535"/>
                  <a:pt x="2235133" y="817849"/>
                </a:cubicBezTo>
                <a:cubicBezTo>
                  <a:pt x="2231347" y="812169"/>
                  <a:pt x="2227194" y="806717"/>
                  <a:pt x="2223774" y="800810"/>
                </a:cubicBezTo>
                <a:cubicBezTo>
                  <a:pt x="2206361" y="770733"/>
                  <a:pt x="2191937" y="738855"/>
                  <a:pt x="2172659" y="709938"/>
                </a:cubicBezTo>
                <a:cubicBezTo>
                  <a:pt x="2115395" y="624043"/>
                  <a:pt x="2145443" y="707750"/>
                  <a:pt x="2087466" y="602028"/>
                </a:cubicBezTo>
                <a:cubicBezTo>
                  <a:pt x="2067502" y="565622"/>
                  <a:pt x="2057068" y="524421"/>
                  <a:pt x="2036351" y="488438"/>
                </a:cubicBezTo>
                <a:cubicBezTo>
                  <a:pt x="1997126" y="420311"/>
                  <a:pt x="1983584" y="421014"/>
                  <a:pt x="1934120" y="374848"/>
                </a:cubicBezTo>
                <a:cubicBezTo>
                  <a:pt x="1920419" y="362060"/>
                  <a:pt x="1909520" y="346114"/>
                  <a:pt x="1894363" y="335091"/>
                </a:cubicBezTo>
                <a:cubicBezTo>
                  <a:pt x="1888050" y="330500"/>
                  <a:pt x="1878965" y="332123"/>
                  <a:pt x="1871645" y="329412"/>
                </a:cubicBezTo>
                <a:cubicBezTo>
                  <a:pt x="1827798" y="313172"/>
                  <a:pt x="1783440" y="297956"/>
                  <a:pt x="1741016" y="278296"/>
                </a:cubicBezTo>
                <a:cubicBezTo>
                  <a:pt x="1718786" y="267994"/>
                  <a:pt x="1639025" y="224521"/>
                  <a:pt x="1604708" y="198783"/>
                </a:cubicBezTo>
                <a:cubicBezTo>
                  <a:pt x="1551550" y="158914"/>
                  <a:pt x="1583303" y="171092"/>
                  <a:pt x="1508157" y="130629"/>
                </a:cubicBezTo>
                <a:cubicBezTo>
                  <a:pt x="1423850" y="85233"/>
                  <a:pt x="1286135" y="37080"/>
                  <a:pt x="1207143" y="22718"/>
                </a:cubicBezTo>
                <a:cubicBezTo>
                  <a:pt x="1186318" y="18932"/>
                  <a:pt x="1165706" y="13696"/>
                  <a:pt x="1144669" y="11359"/>
                </a:cubicBezTo>
                <a:cubicBezTo>
                  <a:pt x="1097479" y="6116"/>
                  <a:pt x="1050010" y="3786"/>
                  <a:pt x="1002681" y="0"/>
                </a:cubicBezTo>
                <a:cubicBezTo>
                  <a:pt x="949672" y="5680"/>
                  <a:pt x="896431" y="9499"/>
                  <a:pt x="843655" y="17039"/>
                </a:cubicBezTo>
                <a:cubicBezTo>
                  <a:pt x="830011" y="18988"/>
                  <a:pt x="817314" y="25241"/>
                  <a:pt x="803898" y="28398"/>
                </a:cubicBezTo>
                <a:cubicBezTo>
                  <a:pt x="785105" y="32820"/>
                  <a:pt x="747103" y="39757"/>
                  <a:pt x="747103" y="39757"/>
                </a:cubicBezTo>
                <a:lnTo>
                  <a:pt x="633513" y="56795"/>
                </a:lnTo>
                <a:close/>
              </a:path>
            </a:pathLst>
          </a:custGeom>
          <a:solidFill>
            <a:srgbClr val="ACCBF9">
              <a:alpha val="5019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9619B7B-72D0-07E1-224D-F014F8BB7778}"/>
              </a:ext>
            </a:extLst>
          </p:cNvPr>
          <p:cNvSpPr/>
          <p:nvPr/>
        </p:nvSpPr>
        <p:spPr>
          <a:xfrm>
            <a:off x="2264821" y="4249374"/>
            <a:ext cx="1015265" cy="797909"/>
          </a:xfrm>
          <a:custGeom>
            <a:avLst/>
            <a:gdLst>
              <a:gd name="connsiteX0" fmla="*/ 633513 w 2422557"/>
              <a:gd name="connsiteY0" fmla="*/ 56795 h 2601213"/>
              <a:gd name="connsiteX1" fmla="*/ 633513 w 2422557"/>
              <a:gd name="connsiteY1" fmla="*/ 56795 h 2601213"/>
              <a:gd name="connsiteX2" fmla="*/ 502885 w 2422557"/>
              <a:gd name="connsiteY2" fmla="*/ 136308 h 2601213"/>
              <a:gd name="connsiteX3" fmla="*/ 417692 w 2422557"/>
              <a:gd name="connsiteY3" fmla="*/ 227181 h 2601213"/>
              <a:gd name="connsiteX4" fmla="*/ 360897 w 2422557"/>
              <a:gd name="connsiteY4" fmla="*/ 306694 h 2601213"/>
              <a:gd name="connsiteX5" fmla="*/ 270025 w 2422557"/>
              <a:gd name="connsiteY5" fmla="*/ 522515 h 2601213"/>
              <a:gd name="connsiteX6" fmla="*/ 224589 w 2422557"/>
              <a:gd name="connsiteY6" fmla="*/ 687220 h 2601213"/>
              <a:gd name="connsiteX7" fmla="*/ 184833 w 2422557"/>
              <a:gd name="connsiteY7" fmla="*/ 789451 h 2601213"/>
              <a:gd name="connsiteX8" fmla="*/ 156435 w 2422557"/>
              <a:gd name="connsiteY8" fmla="*/ 874644 h 2601213"/>
              <a:gd name="connsiteX9" fmla="*/ 105320 w 2422557"/>
              <a:gd name="connsiteY9" fmla="*/ 1005272 h 2601213"/>
              <a:gd name="connsiteX10" fmla="*/ 31486 w 2422557"/>
              <a:gd name="connsiteY10" fmla="*/ 1260850 h 2601213"/>
              <a:gd name="connsiteX11" fmla="*/ 42845 w 2422557"/>
              <a:gd name="connsiteY11" fmla="*/ 1754967 h 2601213"/>
              <a:gd name="connsiteX12" fmla="*/ 65563 w 2422557"/>
              <a:gd name="connsiteY12" fmla="*/ 1789044 h 2601213"/>
              <a:gd name="connsiteX13" fmla="*/ 88281 w 2422557"/>
              <a:gd name="connsiteY13" fmla="*/ 1806082 h 2601213"/>
              <a:gd name="connsiteX14" fmla="*/ 99640 w 2422557"/>
              <a:gd name="connsiteY14" fmla="*/ 1845839 h 2601213"/>
              <a:gd name="connsiteX15" fmla="*/ 82602 w 2422557"/>
              <a:gd name="connsiteY15" fmla="*/ 1999185 h 2601213"/>
              <a:gd name="connsiteX16" fmla="*/ 76922 w 2422557"/>
              <a:gd name="connsiteY16" fmla="*/ 2061660 h 2601213"/>
              <a:gd name="connsiteX17" fmla="*/ 99640 w 2422557"/>
              <a:gd name="connsiteY17" fmla="*/ 2146853 h 2601213"/>
              <a:gd name="connsiteX18" fmla="*/ 145076 w 2422557"/>
              <a:gd name="connsiteY18" fmla="*/ 2197968 h 2601213"/>
              <a:gd name="connsiteX19" fmla="*/ 292743 w 2422557"/>
              <a:gd name="connsiteY19" fmla="*/ 2368353 h 2601213"/>
              <a:gd name="connsiteX20" fmla="*/ 360897 w 2422557"/>
              <a:gd name="connsiteY20" fmla="*/ 2419469 h 2601213"/>
              <a:gd name="connsiteX21" fmla="*/ 429051 w 2422557"/>
              <a:gd name="connsiteY21" fmla="*/ 2493302 h 2601213"/>
              <a:gd name="connsiteX22" fmla="*/ 559680 w 2422557"/>
              <a:gd name="connsiteY22" fmla="*/ 2561456 h 2601213"/>
              <a:gd name="connsiteX23" fmla="*/ 690308 w 2422557"/>
              <a:gd name="connsiteY23" fmla="*/ 2601213 h 2601213"/>
              <a:gd name="connsiteX24" fmla="*/ 1161707 w 2422557"/>
              <a:gd name="connsiteY24" fmla="*/ 2533059 h 2601213"/>
              <a:gd name="connsiteX25" fmla="*/ 1280977 w 2422557"/>
              <a:gd name="connsiteY25" fmla="*/ 2516020 h 2601213"/>
              <a:gd name="connsiteX26" fmla="*/ 1366169 w 2422557"/>
              <a:gd name="connsiteY26" fmla="*/ 2504661 h 2601213"/>
              <a:gd name="connsiteX27" fmla="*/ 1616067 w 2422557"/>
              <a:gd name="connsiteY27" fmla="*/ 2447866 h 2601213"/>
              <a:gd name="connsiteX28" fmla="*/ 1695580 w 2422557"/>
              <a:gd name="connsiteY28" fmla="*/ 2425148 h 2601213"/>
              <a:gd name="connsiteX29" fmla="*/ 1837568 w 2422557"/>
              <a:gd name="connsiteY29" fmla="*/ 2402430 h 2601213"/>
              <a:gd name="connsiteX30" fmla="*/ 2013633 w 2422557"/>
              <a:gd name="connsiteY30" fmla="*/ 2305879 h 2601213"/>
              <a:gd name="connsiteX31" fmla="*/ 2121543 w 2422557"/>
              <a:gd name="connsiteY31" fmla="*/ 2266122 h 2601213"/>
              <a:gd name="connsiteX32" fmla="*/ 2155620 w 2422557"/>
              <a:gd name="connsiteY32" fmla="*/ 2260443 h 2601213"/>
              <a:gd name="connsiteX33" fmla="*/ 2195377 w 2422557"/>
              <a:gd name="connsiteY33" fmla="*/ 2220686 h 2601213"/>
              <a:gd name="connsiteX34" fmla="*/ 2246492 w 2422557"/>
              <a:gd name="connsiteY34" fmla="*/ 2175250 h 2601213"/>
              <a:gd name="connsiteX35" fmla="*/ 2280569 w 2422557"/>
              <a:gd name="connsiteY35" fmla="*/ 2129814 h 2601213"/>
              <a:gd name="connsiteX36" fmla="*/ 2331685 w 2422557"/>
              <a:gd name="connsiteY36" fmla="*/ 2055981 h 2601213"/>
              <a:gd name="connsiteX37" fmla="*/ 2343044 w 2422557"/>
              <a:gd name="connsiteY37" fmla="*/ 1726569 h 2601213"/>
              <a:gd name="connsiteX38" fmla="*/ 2348723 w 2422557"/>
              <a:gd name="connsiteY38" fmla="*/ 1516428 h 2601213"/>
              <a:gd name="connsiteX39" fmla="*/ 2422557 w 2422557"/>
              <a:gd name="connsiteY39" fmla="*/ 1232453 h 2601213"/>
              <a:gd name="connsiteX40" fmla="*/ 2388480 w 2422557"/>
              <a:gd name="connsiteY40" fmla="*/ 1090465 h 2601213"/>
              <a:gd name="connsiteX41" fmla="*/ 2360082 w 2422557"/>
              <a:gd name="connsiteY41" fmla="*/ 1056388 h 2601213"/>
              <a:gd name="connsiteX42" fmla="*/ 2235133 w 2422557"/>
              <a:gd name="connsiteY42" fmla="*/ 817849 h 2601213"/>
              <a:gd name="connsiteX43" fmla="*/ 2223774 w 2422557"/>
              <a:gd name="connsiteY43" fmla="*/ 800810 h 2601213"/>
              <a:gd name="connsiteX44" fmla="*/ 2172659 w 2422557"/>
              <a:gd name="connsiteY44" fmla="*/ 709938 h 2601213"/>
              <a:gd name="connsiteX45" fmla="*/ 2087466 w 2422557"/>
              <a:gd name="connsiteY45" fmla="*/ 602028 h 2601213"/>
              <a:gd name="connsiteX46" fmla="*/ 2036351 w 2422557"/>
              <a:gd name="connsiteY46" fmla="*/ 488438 h 2601213"/>
              <a:gd name="connsiteX47" fmla="*/ 1934120 w 2422557"/>
              <a:gd name="connsiteY47" fmla="*/ 374848 h 2601213"/>
              <a:gd name="connsiteX48" fmla="*/ 1894363 w 2422557"/>
              <a:gd name="connsiteY48" fmla="*/ 335091 h 2601213"/>
              <a:gd name="connsiteX49" fmla="*/ 1871645 w 2422557"/>
              <a:gd name="connsiteY49" fmla="*/ 329412 h 2601213"/>
              <a:gd name="connsiteX50" fmla="*/ 1741016 w 2422557"/>
              <a:gd name="connsiteY50" fmla="*/ 278296 h 2601213"/>
              <a:gd name="connsiteX51" fmla="*/ 1604708 w 2422557"/>
              <a:gd name="connsiteY51" fmla="*/ 198783 h 2601213"/>
              <a:gd name="connsiteX52" fmla="*/ 1508157 w 2422557"/>
              <a:gd name="connsiteY52" fmla="*/ 130629 h 2601213"/>
              <a:gd name="connsiteX53" fmla="*/ 1207143 w 2422557"/>
              <a:gd name="connsiteY53" fmla="*/ 22718 h 2601213"/>
              <a:gd name="connsiteX54" fmla="*/ 1144669 w 2422557"/>
              <a:gd name="connsiteY54" fmla="*/ 11359 h 2601213"/>
              <a:gd name="connsiteX55" fmla="*/ 1002681 w 2422557"/>
              <a:gd name="connsiteY55" fmla="*/ 0 h 2601213"/>
              <a:gd name="connsiteX56" fmla="*/ 843655 w 2422557"/>
              <a:gd name="connsiteY56" fmla="*/ 17039 h 2601213"/>
              <a:gd name="connsiteX57" fmla="*/ 803898 w 2422557"/>
              <a:gd name="connsiteY57" fmla="*/ 28398 h 2601213"/>
              <a:gd name="connsiteX58" fmla="*/ 747103 w 2422557"/>
              <a:gd name="connsiteY58" fmla="*/ 39757 h 2601213"/>
              <a:gd name="connsiteX59" fmla="*/ 633513 w 2422557"/>
              <a:gd name="connsiteY59" fmla="*/ 56795 h 260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422557" h="2601213">
                <a:moveTo>
                  <a:pt x="633513" y="56795"/>
                </a:moveTo>
                <a:lnTo>
                  <a:pt x="633513" y="56795"/>
                </a:lnTo>
                <a:cubicBezTo>
                  <a:pt x="589970" y="83299"/>
                  <a:pt x="542894" y="104722"/>
                  <a:pt x="502885" y="136308"/>
                </a:cubicBezTo>
                <a:cubicBezTo>
                  <a:pt x="470296" y="162036"/>
                  <a:pt x="441825" y="193394"/>
                  <a:pt x="417692" y="227181"/>
                </a:cubicBezTo>
                <a:cubicBezTo>
                  <a:pt x="398760" y="253685"/>
                  <a:pt x="375463" y="277561"/>
                  <a:pt x="360897" y="306694"/>
                </a:cubicBezTo>
                <a:cubicBezTo>
                  <a:pt x="311691" y="405105"/>
                  <a:pt x="306031" y="407746"/>
                  <a:pt x="270025" y="522515"/>
                </a:cubicBezTo>
                <a:cubicBezTo>
                  <a:pt x="252977" y="576856"/>
                  <a:pt x="241905" y="632964"/>
                  <a:pt x="224589" y="687220"/>
                </a:cubicBezTo>
                <a:cubicBezTo>
                  <a:pt x="213472" y="722052"/>
                  <a:pt x="197328" y="755089"/>
                  <a:pt x="184833" y="789451"/>
                </a:cubicBezTo>
                <a:cubicBezTo>
                  <a:pt x="174603" y="817583"/>
                  <a:pt x="166783" y="846556"/>
                  <a:pt x="156435" y="874644"/>
                </a:cubicBezTo>
                <a:cubicBezTo>
                  <a:pt x="140271" y="918519"/>
                  <a:pt x="121224" y="961302"/>
                  <a:pt x="105320" y="1005272"/>
                </a:cubicBezTo>
                <a:cubicBezTo>
                  <a:pt x="56529" y="1140167"/>
                  <a:pt x="62813" y="1129279"/>
                  <a:pt x="31486" y="1260850"/>
                </a:cubicBezTo>
                <a:cubicBezTo>
                  <a:pt x="35272" y="1425556"/>
                  <a:pt x="-48541" y="1617887"/>
                  <a:pt x="42845" y="1754967"/>
                </a:cubicBezTo>
                <a:cubicBezTo>
                  <a:pt x="50418" y="1766326"/>
                  <a:pt x="54641" y="1780853"/>
                  <a:pt x="65563" y="1789044"/>
                </a:cubicBezTo>
                <a:lnTo>
                  <a:pt x="88281" y="1806082"/>
                </a:lnTo>
                <a:cubicBezTo>
                  <a:pt x="92067" y="1819334"/>
                  <a:pt x="100045" y="1832062"/>
                  <a:pt x="99640" y="1845839"/>
                </a:cubicBezTo>
                <a:cubicBezTo>
                  <a:pt x="98128" y="1897247"/>
                  <a:pt x="87986" y="1948038"/>
                  <a:pt x="82602" y="1999185"/>
                </a:cubicBezTo>
                <a:cubicBezTo>
                  <a:pt x="80413" y="2019981"/>
                  <a:pt x="78815" y="2040835"/>
                  <a:pt x="76922" y="2061660"/>
                </a:cubicBezTo>
                <a:cubicBezTo>
                  <a:pt x="84495" y="2090058"/>
                  <a:pt x="86496" y="2120566"/>
                  <a:pt x="99640" y="2146853"/>
                </a:cubicBezTo>
                <a:cubicBezTo>
                  <a:pt x="109835" y="2167243"/>
                  <a:pt x="131080" y="2179973"/>
                  <a:pt x="145076" y="2197968"/>
                </a:cubicBezTo>
                <a:cubicBezTo>
                  <a:pt x="233931" y="2312211"/>
                  <a:pt x="99815" y="2187483"/>
                  <a:pt x="292743" y="2368353"/>
                </a:cubicBezTo>
                <a:cubicBezTo>
                  <a:pt x="313460" y="2387775"/>
                  <a:pt x="339964" y="2400280"/>
                  <a:pt x="360897" y="2419469"/>
                </a:cubicBezTo>
                <a:cubicBezTo>
                  <a:pt x="385587" y="2442101"/>
                  <a:pt x="401796" y="2473834"/>
                  <a:pt x="429051" y="2493302"/>
                </a:cubicBezTo>
                <a:cubicBezTo>
                  <a:pt x="469016" y="2521848"/>
                  <a:pt x="515295" y="2540431"/>
                  <a:pt x="559680" y="2561456"/>
                </a:cubicBezTo>
                <a:cubicBezTo>
                  <a:pt x="638046" y="2598577"/>
                  <a:pt x="625002" y="2593049"/>
                  <a:pt x="690308" y="2601213"/>
                </a:cubicBezTo>
                <a:cubicBezTo>
                  <a:pt x="1052826" y="2540792"/>
                  <a:pt x="641366" y="2607395"/>
                  <a:pt x="1161707" y="2533059"/>
                </a:cubicBezTo>
                <a:lnTo>
                  <a:pt x="1280977" y="2516020"/>
                </a:lnTo>
                <a:cubicBezTo>
                  <a:pt x="1348525" y="2507014"/>
                  <a:pt x="1311832" y="2514541"/>
                  <a:pt x="1366169" y="2504661"/>
                </a:cubicBezTo>
                <a:cubicBezTo>
                  <a:pt x="1484660" y="2483117"/>
                  <a:pt x="1473390" y="2485234"/>
                  <a:pt x="1616067" y="2447866"/>
                </a:cubicBezTo>
                <a:cubicBezTo>
                  <a:pt x="1642733" y="2440882"/>
                  <a:pt x="1668577" y="2430687"/>
                  <a:pt x="1695580" y="2425148"/>
                </a:cubicBezTo>
                <a:cubicBezTo>
                  <a:pt x="1742534" y="2415517"/>
                  <a:pt x="1790239" y="2410003"/>
                  <a:pt x="1837568" y="2402430"/>
                </a:cubicBezTo>
                <a:cubicBezTo>
                  <a:pt x="1893941" y="2369269"/>
                  <a:pt x="1952879" y="2331654"/>
                  <a:pt x="2013633" y="2305879"/>
                </a:cubicBezTo>
                <a:cubicBezTo>
                  <a:pt x="2048922" y="2290908"/>
                  <a:pt x="2085033" y="2277805"/>
                  <a:pt x="2121543" y="2266122"/>
                </a:cubicBezTo>
                <a:cubicBezTo>
                  <a:pt x="2132511" y="2262612"/>
                  <a:pt x="2144261" y="2262336"/>
                  <a:pt x="2155620" y="2260443"/>
                </a:cubicBezTo>
                <a:cubicBezTo>
                  <a:pt x="2168872" y="2247191"/>
                  <a:pt x="2181704" y="2233504"/>
                  <a:pt x="2195377" y="2220686"/>
                </a:cubicBezTo>
                <a:cubicBezTo>
                  <a:pt x="2212008" y="2205094"/>
                  <a:pt x="2230901" y="2191881"/>
                  <a:pt x="2246492" y="2175250"/>
                </a:cubicBezTo>
                <a:cubicBezTo>
                  <a:pt x="2259440" y="2161439"/>
                  <a:pt x="2269565" y="2145219"/>
                  <a:pt x="2280569" y="2129814"/>
                </a:cubicBezTo>
                <a:cubicBezTo>
                  <a:pt x="2297968" y="2105456"/>
                  <a:pt x="2331685" y="2055981"/>
                  <a:pt x="2331685" y="2055981"/>
                </a:cubicBezTo>
                <a:cubicBezTo>
                  <a:pt x="2343564" y="1889656"/>
                  <a:pt x="2335931" y="2014641"/>
                  <a:pt x="2343044" y="1726569"/>
                </a:cubicBezTo>
                <a:cubicBezTo>
                  <a:pt x="2344774" y="1656518"/>
                  <a:pt x="2339339" y="1585869"/>
                  <a:pt x="2348723" y="1516428"/>
                </a:cubicBezTo>
                <a:cubicBezTo>
                  <a:pt x="2360592" y="1428597"/>
                  <a:pt x="2394831" y="1322563"/>
                  <a:pt x="2422557" y="1232453"/>
                </a:cubicBezTo>
                <a:cubicBezTo>
                  <a:pt x="2411198" y="1185124"/>
                  <a:pt x="2404757" y="1136336"/>
                  <a:pt x="2388480" y="1090465"/>
                </a:cubicBezTo>
                <a:cubicBezTo>
                  <a:pt x="2383535" y="1076530"/>
                  <a:pt x="2367331" y="1069275"/>
                  <a:pt x="2360082" y="1056388"/>
                </a:cubicBezTo>
                <a:cubicBezTo>
                  <a:pt x="2316076" y="978155"/>
                  <a:pt x="2284922" y="892535"/>
                  <a:pt x="2235133" y="817849"/>
                </a:cubicBezTo>
                <a:cubicBezTo>
                  <a:pt x="2231347" y="812169"/>
                  <a:pt x="2227194" y="806717"/>
                  <a:pt x="2223774" y="800810"/>
                </a:cubicBezTo>
                <a:cubicBezTo>
                  <a:pt x="2206361" y="770733"/>
                  <a:pt x="2191937" y="738855"/>
                  <a:pt x="2172659" y="709938"/>
                </a:cubicBezTo>
                <a:cubicBezTo>
                  <a:pt x="2115395" y="624043"/>
                  <a:pt x="2145443" y="707750"/>
                  <a:pt x="2087466" y="602028"/>
                </a:cubicBezTo>
                <a:cubicBezTo>
                  <a:pt x="2067502" y="565622"/>
                  <a:pt x="2057068" y="524421"/>
                  <a:pt x="2036351" y="488438"/>
                </a:cubicBezTo>
                <a:cubicBezTo>
                  <a:pt x="1997126" y="420311"/>
                  <a:pt x="1983584" y="421014"/>
                  <a:pt x="1934120" y="374848"/>
                </a:cubicBezTo>
                <a:cubicBezTo>
                  <a:pt x="1920419" y="362060"/>
                  <a:pt x="1909520" y="346114"/>
                  <a:pt x="1894363" y="335091"/>
                </a:cubicBezTo>
                <a:cubicBezTo>
                  <a:pt x="1888050" y="330500"/>
                  <a:pt x="1878965" y="332123"/>
                  <a:pt x="1871645" y="329412"/>
                </a:cubicBezTo>
                <a:cubicBezTo>
                  <a:pt x="1827798" y="313172"/>
                  <a:pt x="1783440" y="297956"/>
                  <a:pt x="1741016" y="278296"/>
                </a:cubicBezTo>
                <a:cubicBezTo>
                  <a:pt x="1718786" y="267994"/>
                  <a:pt x="1639025" y="224521"/>
                  <a:pt x="1604708" y="198783"/>
                </a:cubicBezTo>
                <a:cubicBezTo>
                  <a:pt x="1551550" y="158914"/>
                  <a:pt x="1583303" y="171092"/>
                  <a:pt x="1508157" y="130629"/>
                </a:cubicBezTo>
                <a:cubicBezTo>
                  <a:pt x="1423850" y="85233"/>
                  <a:pt x="1286135" y="37080"/>
                  <a:pt x="1207143" y="22718"/>
                </a:cubicBezTo>
                <a:cubicBezTo>
                  <a:pt x="1186318" y="18932"/>
                  <a:pt x="1165706" y="13696"/>
                  <a:pt x="1144669" y="11359"/>
                </a:cubicBezTo>
                <a:cubicBezTo>
                  <a:pt x="1097479" y="6116"/>
                  <a:pt x="1050010" y="3786"/>
                  <a:pt x="1002681" y="0"/>
                </a:cubicBezTo>
                <a:cubicBezTo>
                  <a:pt x="949672" y="5680"/>
                  <a:pt x="896431" y="9499"/>
                  <a:pt x="843655" y="17039"/>
                </a:cubicBezTo>
                <a:cubicBezTo>
                  <a:pt x="830011" y="18988"/>
                  <a:pt x="817314" y="25241"/>
                  <a:pt x="803898" y="28398"/>
                </a:cubicBezTo>
                <a:cubicBezTo>
                  <a:pt x="785105" y="32820"/>
                  <a:pt x="747103" y="39757"/>
                  <a:pt x="747103" y="39757"/>
                </a:cubicBezTo>
                <a:lnTo>
                  <a:pt x="633513" y="56795"/>
                </a:lnTo>
                <a:close/>
              </a:path>
            </a:pathLst>
          </a:custGeom>
          <a:solidFill>
            <a:srgbClr val="ACCBF9">
              <a:alpha val="5019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310EDAB8-A14D-01FE-19A0-10A9C31F7BA4}"/>
              </a:ext>
            </a:extLst>
          </p:cNvPr>
          <p:cNvSpPr/>
          <p:nvPr/>
        </p:nvSpPr>
        <p:spPr>
          <a:xfrm rot="10800000">
            <a:off x="2759465" y="2226362"/>
            <a:ext cx="455046" cy="163411"/>
          </a:xfrm>
          <a:prstGeom prst="rightArrow">
            <a:avLst>
              <a:gd name="adj1" fmla="val 50000"/>
              <a:gd name="adj2" fmla="val 917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9FFA781C-83AC-38FC-E595-34D257FA5627}"/>
              </a:ext>
            </a:extLst>
          </p:cNvPr>
          <p:cNvSpPr/>
          <p:nvPr/>
        </p:nvSpPr>
        <p:spPr>
          <a:xfrm rot="10800000">
            <a:off x="1499591" y="2945923"/>
            <a:ext cx="455046" cy="163411"/>
          </a:xfrm>
          <a:prstGeom prst="rightArrow">
            <a:avLst>
              <a:gd name="adj1" fmla="val 50000"/>
              <a:gd name="adj2" fmla="val 917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1266801D-2708-BC59-C783-9C4C5CD1171D}"/>
              </a:ext>
            </a:extLst>
          </p:cNvPr>
          <p:cNvSpPr/>
          <p:nvPr/>
        </p:nvSpPr>
        <p:spPr>
          <a:xfrm rot="10800000">
            <a:off x="2189155" y="3666637"/>
            <a:ext cx="455046" cy="163411"/>
          </a:xfrm>
          <a:prstGeom prst="rightArrow">
            <a:avLst>
              <a:gd name="adj1" fmla="val 50000"/>
              <a:gd name="adj2" fmla="val 917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2FA9CC33-4765-2C80-6434-A63AFBFD1CEC}"/>
              </a:ext>
            </a:extLst>
          </p:cNvPr>
          <p:cNvSpPr/>
          <p:nvPr/>
        </p:nvSpPr>
        <p:spPr>
          <a:xfrm rot="10800000">
            <a:off x="4128249" y="2979896"/>
            <a:ext cx="455046" cy="163411"/>
          </a:xfrm>
          <a:prstGeom prst="rightArrow">
            <a:avLst>
              <a:gd name="adj1" fmla="val 50000"/>
              <a:gd name="adj2" fmla="val 917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EB477076-CF92-8F5F-2CC8-103CBC4B2445}"/>
              </a:ext>
            </a:extLst>
          </p:cNvPr>
          <p:cNvSpPr/>
          <p:nvPr/>
        </p:nvSpPr>
        <p:spPr>
          <a:xfrm rot="10800000">
            <a:off x="3599294" y="3748343"/>
            <a:ext cx="455046" cy="163411"/>
          </a:xfrm>
          <a:prstGeom prst="rightArrow">
            <a:avLst>
              <a:gd name="adj1" fmla="val 50000"/>
              <a:gd name="adj2" fmla="val 917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E15DA-1873-1BF3-2DB6-AD95A3B2C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0CE5A-3601-690C-D4EF-806780AC0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AA0845E-7176-0C8A-E7C3-1FC22201B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3C795-629C-B943-B171-1287087A0EB0}"/>
              </a:ext>
            </a:extLst>
          </p:cNvPr>
          <p:cNvSpPr txBox="1"/>
          <p:nvPr/>
        </p:nvSpPr>
        <p:spPr>
          <a:xfrm>
            <a:off x="4860935" y="2095123"/>
            <a:ext cx="4220590" cy="39703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All the keys in the left subtree of a node are less than the key of the node.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All the keys in the right subtree of a node are greater than the key of the node.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The left and right subtree each must also be a binary search tree.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Every node entry has a unique key (i.e. no duplication item unless duplicate values have different handling approaches).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F0CE6D-FDE2-D508-F50E-455A76E74BCD}"/>
              </a:ext>
            </a:extLst>
          </p:cNvPr>
          <p:cNvSpPr/>
          <p:nvPr/>
        </p:nvSpPr>
        <p:spPr>
          <a:xfrm>
            <a:off x="2073892" y="2110066"/>
            <a:ext cx="623455" cy="446551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361978-7F87-5698-4304-C1FF74853D68}"/>
              </a:ext>
            </a:extLst>
          </p:cNvPr>
          <p:cNvSpPr/>
          <p:nvPr/>
        </p:nvSpPr>
        <p:spPr>
          <a:xfrm>
            <a:off x="838164" y="2817798"/>
            <a:ext cx="623455" cy="446551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8642EB-5143-972A-FB2B-6215404B9A1A}"/>
              </a:ext>
            </a:extLst>
          </p:cNvPr>
          <p:cNvSpPr/>
          <p:nvPr/>
        </p:nvSpPr>
        <p:spPr>
          <a:xfrm>
            <a:off x="3439671" y="2870432"/>
            <a:ext cx="623455" cy="446551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722EF9-E86B-6378-350B-42174BEA42B3}"/>
              </a:ext>
            </a:extLst>
          </p:cNvPr>
          <p:cNvSpPr/>
          <p:nvPr/>
        </p:nvSpPr>
        <p:spPr>
          <a:xfrm>
            <a:off x="212900" y="3577619"/>
            <a:ext cx="623455" cy="446551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ABF7DC-DE2D-BBD3-E71C-4E78F14A4384}"/>
              </a:ext>
            </a:extLst>
          </p:cNvPr>
          <p:cNvSpPr/>
          <p:nvPr/>
        </p:nvSpPr>
        <p:spPr>
          <a:xfrm>
            <a:off x="1537562" y="3577618"/>
            <a:ext cx="623455" cy="446551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49052B-665F-DE65-3AFF-84502AF288F8}"/>
              </a:ext>
            </a:extLst>
          </p:cNvPr>
          <p:cNvSpPr/>
          <p:nvPr/>
        </p:nvSpPr>
        <p:spPr>
          <a:xfrm>
            <a:off x="4175362" y="3609504"/>
            <a:ext cx="623455" cy="446551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89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4E577C-F141-20CD-CD6D-FDD8076252FC}"/>
              </a:ext>
            </a:extLst>
          </p:cNvPr>
          <p:cNvSpPr/>
          <p:nvPr/>
        </p:nvSpPr>
        <p:spPr>
          <a:xfrm>
            <a:off x="2902783" y="3609503"/>
            <a:ext cx="623455" cy="446551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E77A0E-CF7A-133B-652C-ACF41B30BE38}"/>
              </a:ext>
            </a:extLst>
          </p:cNvPr>
          <p:cNvSpPr/>
          <p:nvPr/>
        </p:nvSpPr>
        <p:spPr>
          <a:xfrm>
            <a:off x="1283002" y="4416213"/>
            <a:ext cx="623455" cy="446551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C491FCD-12A3-99CD-6CEE-441848FE5F84}"/>
              </a:ext>
            </a:extLst>
          </p:cNvPr>
          <p:cNvSpPr/>
          <p:nvPr/>
        </p:nvSpPr>
        <p:spPr>
          <a:xfrm>
            <a:off x="493043" y="4423689"/>
            <a:ext cx="623455" cy="446551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28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8A40C8-2C3B-1870-D66E-AC3443E407B8}"/>
              </a:ext>
            </a:extLst>
          </p:cNvPr>
          <p:cNvSpPr/>
          <p:nvPr/>
        </p:nvSpPr>
        <p:spPr>
          <a:xfrm>
            <a:off x="2433879" y="4418720"/>
            <a:ext cx="623455" cy="446551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47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19F2697-97C3-1B17-08D3-89EA2F7BF944}"/>
              </a:ext>
            </a:extLst>
          </p:cNvPr>
          <p:cNvSpPr/>
          <p:nvPr/>
        </p:nvSpPr>
        <p:spPr>
          <a:xfrm>
            <a:off x="3372793" y="4414088"/>
            <a:ext cx="623455" cy="446551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59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D67EBC-BA28-59AB-42C8-80F6C8D70A34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1149892" y="2556617"/>
            <a:ext cx="1235728" cy="26118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992EFEC-E7E1-F0B2-0F76-0718774801B1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2385620" y="2556617"/>
            <a:ext cx="1365779" cy="31381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B69F1A-B4EC-FE77-9CC9-E73A1FF40269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flipH="1">
            <a:off x="524628" y="3264349"/>
            <a:ext cx="625264" cy="31327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C7F75C-9C55-D677-4B3B-54153B846E8B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1149892" y="3264349"/>
            <a:ext cx="699398" cy="31326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2FDD36D-BE57-75A9-246C-B3556D90F78E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 flipH="1">
            <a:off x="3214511" y="3316983"/>
            <a:ext cx="536888" cy="29252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87BEB3-F016-EE55-6BB4-592A64864A6F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3751399" y="3316983"/>
            <a:ext cx="735691" cy="29252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6424106-1570-51BC-9F1B-0EA0C6E7F89C}"/>
              </a:ext>
            </a:extLst>
          </p:cNvPr>
          <p:cNvCxnSpPr>
            <a:cxnSpLocks/>
            <a:stCxn id="13" idx="4"/>
            <a:endCxn id="26" idx="0"/>
          </p:cNvCxnSpPr>
          <p:nvPr/>
        </p:nvCxnSpPr>
        <p:spPr>
          <a:xfrm>
            <a:off x="3214511" y="4056054"/>
            <a:ext cx="470010" cy="35803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CF6235D-6A77-FE33-636A-5BA54C456626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flipH="1">
            <a:off x="2745607" y="4056054"/>
            <a:ext cx="468904" cy="36266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E8BBCD5-211F-9826-9363-B8958085A2DA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 flipH="1">
            <a:off x="1594730" y="4024169"/>
            <a:ext cx="254560" cy="39204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4ECC42A-4833-AC54-A734-CB223E79C5DB}"/>
              </a:ext>
            </a:extLst>
          </p:cNvPr>
          <p:cNvCxnSpPr>
            <a:cxnSpLocks/>
            <a:stCxn id="10" idx="4"/>
            <a:endCxn id="15" idx="0"/>
          </p:cNvCxnSpPr>
          <p:nvPr/>
        </p:nvCxnSpPr>
        <p:spPr>
          <a:xfrm>
            <a:off x="524628" y="4024170"/>
            <a:ext cx="280143" cy="39951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B085B4-8842-D783-0122-DFBAEF7B6885}"/>
              </a:ext>
            </a:extLst>
          </p:cNvPr>
          <p:cNvCxnSpPr>
            <a:stCxn id="10" idx="4"/>
          </p:cNvCxnSpPr>
          <p:nvPr/>
        </p:nvCxnSpPr>
        <p:spPr>
          <a:xfrm flipH="1">
            <a:off x="135425" y="4024170"/>
            <a:ext cx="389203" cy="543267"/>
          </a:xfrm>
          <a:prstGeom prst="straightConnector1">
            <a:avLst/>
          </a:prstGeom>
          <a:ln w="38100"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E68965B-0DD5-76CB-6AE1-E85B068AE2A4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1849290" y="4024169"/>
            <a:ext cx="311727" cy="547900"/>
          </a:xfrm>
          <a:prstGeom prst="straightConnector1">
            <a:avLst/>
          </a:prstGeom>
          <a:ln w="38100"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1CC07E1-2164-DD14-D666-AF4503420A84}"/>
              </a:ext>
            </a:extLst>
          </p:cNvPr>
          <p:cNvSpPr/>
          <p:nvPr/>
        </p:nvSpPr>
        <p:spPr>
          <a:xfrm>
            <a:off x="2292912" y="2603138"/>
            <a:ext cx="2572433" cy="2722435"/>
          </a:xfrm>
          <a:custGeom>
            <a:avLst/>
            <a:gdLst>
              <a:gd name="connsiteX0" fmla="*/ 633513 w 2422557"/>
              <a:gd name="connsiteY0" fmla="*/ 56795 h 2601213"/>
              <a:gd name="connsiteX1" fmla="*/ 633513 w 2422557"/>
              <a:gd name="connsiteY1" fmla="*/ 56795 h 2601213"/>
              <a:gd name="connsiteX2" fmla="*/ 502885 w 2422557"/>
              <a:gd name="connsiteY2" fmla="*/ 136308 h 2601213"/>
              <a:gd name="connsiteX3" fmla="*/ 417692 w 2422557"/>
              <a:gd name="connsiteY3" fmla="*/ 227181 h 2601213"/>
              <a:gd name="connsiteX4" fmla="*/ 360897 w 2422557"/>
              <a:gd name="connsiteY4" fmla="*/ 306694 h 2601213"/>
              <a:gd name="connsiteX5" fmla="*/ 270025 w 2422557"/>
              <a:gd name="connsiteY5" fmla="*/ 522515 h 2601213"/>
              <a:gd name="connsiteX6" fmla="*/ 224589 w 2422557"/>
              <a:gd name="connsiteY6" fmla="*/ 687220 h 2601213"/>
              <a:gd name="connsiteX7" fmla="*/ 184833 w 2422557"/>
              <a:gd name="connsiteY7" fmla="*/ 789451 h 2601213"/>
              <a:gd name="connsiteX8" fmla="*/ 156435 w 2422557"/>
              <a:gd name="connsiteY8" fmla="*/ 874644 h 2601213"/>
              <a:gd name="connsiteX9" fmla="*/ 105320 w 2422557"/>
              <a:gd name="connsiteY9" fmla="*/ 1005272 h 2601213"/>
              <a:gd name="connsiteX10" fmla="*/ 31486 w 2422557"/>
              <a:gd name="connsiteY10" fmla="*/ 1260850 h 2601213"/>
              <a:gd name="connsiteX11" fmla="*/ 42845 w 2422557"/>
              <a:gd name="connsiteY11" fmla="*/ 1754967 h 2601213"/>
              <a:gd name="connsiteX12" fmla="*/ 65563 w 2422557"/>
              <a:gd name="connsiteY12" fmla="*/ 1789044 h 2601213"/>
              <a:gd name="connsiteX13" fmla="*/ 88281 w 2422557"/>
              <a:gd name="connsiteY13" fmla="*/ 1806082 h 2601213"/>
              <a:gd name="connsiteX14" fmla="*/ 99640 w 2422557"/>
              <a:gd name="connsiteY14" fmla="*/ 1845839 h 2601213"/>
              <a:gd name="connsiteX15" fmla="*/ 82602 w 2422557"/>
              <a:gd name="connsiteY15" fmla="*/ 1999185 h 2601213"/>
              <a:gd name="connsiteX16" fmla="*/ 76922 w 2422557"/>
              <a:gd name="connsiteY16" fmla="*/ 2061660 h 2601213"/>
              <a:gd name="connsiteX17" fmla="*/ 99640 w 2422557"/>
              <a:gd name="connsiteY17" fmla="*/ 2146853 h 2601213"/>
              <a:gd name="connsiteX18" fmla="*/ 145076 w 2422557"/>
              <a:gd name="connsiteY18" fmla="*/ 2197968 h 2601213"/>
              <a:gd name="connsiteX19" fmla="*/ 292743 w 2422557"/>
              <a:gd name="connsiteY19" fmla="*/ 2368353 h 2601213"/>
              <a:gd name="connsiteX20" fmla="*/ 360897 w 2422557"/>
              <a:gd name="connsiteY20" fmla="*/ 2419469 h 2601213"/>
              <a:gd name="connsiteX21" fmla="*/ 429051 w 2422557"/>
              <a:gd name="connsiteY21" fmla="*/ 2493302 h 2601213"/>
              <a:gd name="connsiteX22" fmla="*/ 559680 w 2422557"/>
              <a:gd name="connsiteY22" fmla="*/ 2561456 h 2601213"/>
              <a:gd name="connsiteX23" fmla="*/ 690308 w 2422557"/>
              <a:gd name="connsiteY23" fmla="*/ 2601213 h 2601213"/>
              <a:gd name="connsiteX24" fmla="*/ 1161707 w 2422557"/>
              <a:gd name="connsiteY24" fmla="*/ 2533059 h 2601213"/>
              <a:gd name="connsiteX25" fmla="*/ 1280977 w 2422557"/>
              <a:gd name="connsiteY25" fmla="*/ 2516020 h 2601213"/>
              <a:gd name="connsiteX26" fmla="*/ 1366169 w 2422557"/>
              <a:gd name="connsiteY26" fmla="*/ 2504661 h 2601213"/>
              <a:gd name="connsiteX27" fmla="*/ 1616067 w 2422557"/>
              <a:gd name="connsiteY27" fmla="*/ 2447866 h 2601213"/>
              <a:gd name="connsiteX28" fmla="*/ 1695580 w 2422557"/>
              <a:gd name="connsiteY28" fmla="*/ 2425148 h 2601213"/>
              <a:gd name="connsiteX29" fmla="*/ 1837568 w 2422557"/>
              <a:gd name="connsiteY29" fmla="*/ 2402430 h 2601213"/>
              <a:gd name="connsiteX30" fmla="*/ 2013633 w 2422557"/>
              <a:gd name="connsiteY30" fmla="*/ 2305879 h 2601213"/>
              <a:gd name="connsiteX31" fmla="*/ 2121543 w 2422557"/>
              <a:gd name="connsiteY31" fmla="*/ 2266122 h 2601213"/>
              <a:gd name="connsiteX32" fmla="*/ 2155620 w 2422557"/>
              <a:gd name="connsiteY32" fmla="*/ 2260443 h 2601213"/>
              <a:gd name="connsiteX33" fmla="*/ 2195377 w 2422557"/>
              <a:gd name="connsiteY33" fmla="*/ 2220686 h 2601213"/>
              <a:gd name="connsiteX34" fmla="*/ 2246492 w 2422557"/>
              <a:gd name="connsiteY34" fmla="*/ 2175250 h 2601213"/>
              <a:gd name="connsiteX35" fmla="*/ 2280569 w 2422557"/>
              <a:gd name="connsiteY35" fmla="*/ 2129814 h 2601213"/>
              <a:gd name="connsiteX36" fmla="*/ 2331685 w 2422557"/>
              <a:gd name="connsiteY36" fmla="*/ 2055981 h 2601213"/>
              <a:gd name="connsiteX37" fmla="*/ 2343044 w 2422557"/>
              <a:gd name="connsiteY37" fmla="*/ 1726569 h 2601213"/>
              <a:gd name="connsiteX38" fmla="*/ 2348723 w 2422557"/>
              <a:gd name="connsiteY38" fmla="*/ 1516428 h 2601213"/>
              <a:gd name="connsiteX39" fmla="*/ 2422557 w 2422557"/>
              <a:gd name="connsiteY39" fmla="*/ 1232453 h 2601213"/>
              <a:gd name="connsiteX40" fmla="*/ 2388480 w 2422557"/>
              <a:gd name="connsiteY40" fmla="*/ 1090465 h 2601213"/>
              <a:gd name="connsiteX41" fmla="*/ 2360082 w 2422557"/>
              <a:gd name="connsiteY41" fmla="*/ 1056388 h 2601213"/>
              <a:gd name="connsiteX42" fmla="*/ 2235133 w 2422557"/>
              <a:gd name="connsiteY42" fmla="*/ 817849 h 2601213"/>
              <a:gd name="connsiteX43" fmla="*/ 2223774 w 2422557"/>
              <a:gd name="connsiteY43" fmla="*/ 800810 h 2601213"/>
              <a:gd name="connsiteX44" fmla="*/ 2172659 w 2422557"/>
              <a:gd name="connsiteY44" fmla="*/ 709938 h 2601213"/>
              <a:gd name="connsiteX45" fmla="*/ 2087466 w 2422557"/>
              <a:gd name="connsiteY45" fmla="*/ 602028 h 2601213"/>
              <a:gd name="connsiteX46" fmla="*/ 2036351 w 2422557"/>
              <a:gd name="connsiteY46" fmla="*/ 488438 h 2601213"/>
              <a:gd name="connsiteX47" fmla="*/ 1934120 w 2422557"/>
              <a:gd name="connsiteY47" fmla="*/ 374848 h 2601213"/>
              <a:gd name="connsiteX48" fmla="*/ 1894363 w 2422557"/>
              <a:gd name="connsiteY48" fmla="*/ 335091 h 2601213"/>
              <a:gd name="connsiteX49" fmla="*/ 1871645 w 2422557"/>
              <a:gd name="connsiteY49" fmla="*/ 329412 h 2601213"/>
              <a:gd name="connsiteX50" fmla="*/ 1741016 w 2422557"/>
              <a:gd name="connsiteY50" fmla="*/ 278296 h 2601213"/>
              <a:gd name="connsiteX51" fmla="*/ 1604708 w 2422557"/>
              <a:gd name="connsiteY51" fmla="*/ 198783 h 2601213"/>
              <a:gd name="connsiteX52" fmla="*/ 1508157 w 2422557"/>
              <a:gd name="connsiteY52" fmla="*/ 130629 h 2601213"/>
              <a:gd name="connsiteX53" fmla="*/ 1207143 w 2422557"/>
              <a:gd name="connsiteY53" fmla="*/ 22718 h 2601213"/>
              <a:gd name="connsiteX54" fmla="*/ 1144669 w 2422557"/>
              <a:gd name="connsiteY54" fmla="*/ 11359 h 2601213"/>
              <a:gd name="connsiteX55" fmla="*/ 1002681 w 2422557"/>
              <a:gd name="connsiteY55" fmla="*/ 0 h 2601213"/>
              <a:gd name="connsiteX56" fmla="*/ 843655 w 2422557"/>
              <a:gd name="connsiteY56" fmla="*/ 17039 h 2601213"/>
              <a:gd name="connsiteX57" fmla="*/ 803898 w 2422557"/>
              <a:gd name="connsiteY57" fmla="*/ 28398 h 2601213"/>
              <a:gd name="connsiteX58" fmla="*/ 747103 w 2422557"/>
              <a:gd name="connsiteY58" fmla="*/ 39757 h 2601213"/>
              <a:gd name="connsiteX59" fmla="*/ 633513 w 2422557"/>
              <a:gd name="connsiteY59" fmla="*/ 56795 h 260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422557" h="2601213">
                <a:moveTo>
                  <a:pt x="633513" y="56795"/>
                </a:moveTo>
                <a:lnTo>
                  <a:pt x="633513" y="56795"/>
                </a:lnTo>
                <a:cubicBezTo>
                  <a:pt x="589970" y="83299"/>
                  <a:pt x="542894" y="104722"/>
                  <a:pt x="502885" y="136308"/>
                </a:cubicBezTo>
                <a:cubicBezTo>
                  <a:pt x="470296" y="162036"/>
                  <a:pt x="441825" y="193394"/>
                  <a:pt x="417692" y="227181"/>
                </a:cubicBezTo>
                <a:cubicBezTo>
                  <a:pt x="398760" y="253685"/>
                  <a:pt x="375463" y="277561"/>
                  <a:pt x="360897" y="306694"/>
                </a:cubicBezTo>
                <a:cubicBezTo>
                  <a:pt x="311691" y="405105"/>
                  <a:pt x="306031" y="407746"/>
                  <a:pt x="270025" y="522515"/>
                </a:cubicBezTo>
                <a:cubicBezTo>
                  <a:pt x="252977" y="576856"/>
                  <a:pt x="241905" y="632964"/>
                  <a:pt x="224589" y="687220"/>
                </a:cubicBezTo>
                <a:cubicBezTo>
                  <a:pt x="213472" y="722052"/>
                  <a:pt x="197328" y="755089"/>
                  <a:pt x="184833" y="789451"/>
                </a:cubicBezTo>
                <a:cubicBezTo>
                  <a:pt x="174603" y="817583"/>
                  <a:pt x="166783" y="846556"/>
                  <a:pt x="156435" y="874644"/>
                </a:cubicBezTo>
                <a:cubicBezTo>
                  <a:pt x="140271" y="918519"/>
                  <a:pt x="121224" y="961302"/>
                  <a:pt x="105320" y="1005272"/>
                </a:cubicBezTo>
                <a:cubicBezTo>
                  <a:pt x="56529" y="1140167"/>
                  <a:pt x="62813" y="1129279"/>
                  <a:pt x="31486" y="1260850"/>
                </a:cubicBezTo>
                <a:cubicBezTo>
                  <a:pt x="35272" y="1425556"/>
                  <a:pt x="-48541" y="1617887"/>
                  <a:pt x="42845" y="1754967"/>
                </a:cubicBezTo>
                <a:cubicBezTo>
                  <a:pt x="50418" y="1766326"/>
                  <a:pt x="54641" y="1780853"/>
                  <a:pt x="65563" y="1789044"/>
                </a:cubicBezTo>
                <a:lnTo>
                  <a:pt x="88281" y="1806082"/>
                </a:lnTo>
                <a:cubicBezTo>
                  <a:pt x="92067" y="1819334"/>
                  <a:pt x="100045" y="1832062"/>
                  <a:pt x="99640" y="1845839"/>
                </a:cubicBezTo>
                <a:cubicBezTo>
                  <a:pt x="98128" y="1897247"/>
                  <a:pt x="87986" y="1948038"/>
                  <a:pt x="82602" y="1999185"/>
                </a:cubicBezTo>
                <a:cubicBezTo>
                  <a:pt x="80413" y="2019981"/>
                  <a:pt x="78815" y="2040835"/>
                  <a:pt x="76922" y="2061660"/>
                </a:cubicBezTo>
                <a:cubicBezTo>
                  <a:pt x="84495" y="2090058"/>
                  <a:pt x="86496" y="2120566"/>
                  <a:pt x="99640" y="2146853"/>
                </a:cubicBezTo>
                <a:cubicBezTo>
                  <a:pt x="109835" y="2167243"/>
                  <a:pt x="131080" y="2179973"/>
                  <a:pt x="145076" y="2197968"/>
                </a:cubicBezTo>
                <a:cubicBezTo>
                  <a:pt x="233931" y="2312211"/>
                  <a:pt x="99815" y="2187483"/>
                  <a:pt x="292743" y="2368353"/>
                </a:cubicBezTo>
                <a:cubicBezTo>
                  <a:pt x="313460" y="2387775"/>
                  <a:pt x="339964" y="2400280"/>
                  <a:pt x="360897" y="2419469"/>
                </a:cubicBezTo>
                <a:cubicBezTo>
                  <a:pt x="385587" y="2442101"/>
                  <a:pt x="401796" y="2473834"/>
                  <a:pt x="429051" y="2493302"/>
                </a:cubicBezTo>
                <a:cubicBezTo>
                  <a:pt x="469016" y="2521848"/>
                  <a:pt x="515295" y="2540431"/>
                  <a:pt x="559680" y="2561456"/>
                </a:cubicBezTo>
                <a:cubicBezTo>
                  <a:pt x="638046" y="2598577"/>
                  <a:pt x="625002" y="2593049"/>
                  <a:pt x="690308" y="2601213"/>
                </a:cubicBezTo>
                <a:cubicBezTo>
                  <a:pt x="1052826" y="2540792"/>
                  <a:pt x="641366" y="2607395"/>
                  <a:pt x="1161707" y="2533059"/>
                </a:cubicBezTo>
                <a:lnTo>
                  <a:pt x="1280977" y="2516020"/>
                </a:lnTo>
                <a:cubicBezTo>
                  <a:pt x="1348525" y="2507014"/>
                  <a:pt x="1311832" y="2514541"/>
                  <a:pt x="1366169" y="2504661"/>
                </a:cubicBezTo>
                <a:cubicBezTo>
                  <a:pt x="1484660" y="2483117"/>
                  <a:pt x="1473390" y="2485234"/>
                  <a:pt x="1616067" y="2447866"/>
                </a:cubicBezTo>
                <a:cubicBezTo>
                  <a:pt x="1642733" y="2440882"/>
                  <a:pt x="1668577" y="2430687"/>
                  <a:pt x="1695580" y="2425148"/>
                </a:cubicBezTo>
                <a:cubicBezTo>
                  <a:pt x="1742534" y="2415517"/>
                  <a:pt x="1790239" y="2410003"/>
                  <a:pt x="1837568" y="2402430"/>
                </a:cubicBezTo>
                <a:cubicBezTo>
                  <a:pt x="1893941" y="2369269"/>
                  <a:pt x="1952879" y="2331654"/>
                  <a:pt x="2013633" y="2305879"/>
                </a:cubicBezTo>
                <a:cubicBezTo>
                  <a:pt x="2048922" y="2290908"/>
                  <a:pt x="2085033" y="2277805"/>
                  <a:pt x="2121543" y="2266122"/>
                </a:cubicBezTo>
                <a:cubicBezTo>
                  <a:pt x="2132511" y="2262612"/>
                  <a:pt x="2144261" y="2262336"/>
                  <a:pt x="2155620" y="2260443"/>
                </a:cubicBezTo>
                <a:cubicBezTo>
                  <a:pt x="2168872" y="2247191"/>
                  <a:pt x="2181704" y="2233504"/>
                  <a:pt x="2195377" y="2220686"/>
                </a:cubicBezTo>
                <a:cubicBezTo>
                  <a:pt x="2212008" y="2205094"/>
                  <a:pt x="2230901" y="2191881"/>
                  <a:pt x="2246492" y="2175250"/>
                </a:cubicBezTo>
                <a:cubicBezTo>
                  <a:pt x="2259440" y="2161439"/>
                  <a:pt x="2269565" y="2145219"/>
                  <a:pt x="2280569" y="2129814"/>
                </a:cubicBezTo>
                <a:cubicBezTo>
                  <a:pt x="2297968" y="2105456"/>
                  <a:pt x="2331685" y="2055981"/>
                  <a:pt x="2331685" y="2055981"/>
                </a:cubicBezTo>
                <a:cubicBezTo>
                  <a:pt x="2343564" y="1889656"/>
                  <a:pt x="2335931" y="2014641"/>
                  <a:pt x="2343044" y="1726569"/>
                </a:cubicBezTo>
                <a:cubicBezTo>
                  <a:pt x="2344774" y="1656518"/>
                  <a:pt x="2339339" y="1585869"/>
                  <a:pt x="2348723" y="1516428"/>
                </a:cubicBezTo>
                <a:cubicBezTo>
                  <a:pt x="2360592" y="1428597"/>
                  <a:pt x="2394831" y="1322563"/>
                  <a:pt x="2422557" y="1232453"/>
                </a:cubicBezTo>
                <a:cubicBezTo>
                  <a:pt x="2411198" y="1185124"/>
                  <a:pt x="2404757" y="1136336"/>
                  <a:pt x="2388480" y="1090465"/>
                </a:cubicBezTo>
                <a:cubicBezTo>
                  <a:pt x="2383535" y="1076530"/>
                  <a:pt x="2367331" y="1069275"/>
                  <a:pt x="2360082" y="1056388"/>
                </a:cubicBezTo>
                <a:cubicBezTo>
                  <a:pt x="2316076" y="978155"/>
                  <a:pt x="2284922" y="892535"/>
                  <a:pt x="2235133" y="817849"/>
                </a:cubicBezTo>
                <a:cubicBezTo>
                  <a:pt x="2231347" y="812169"/>
                  <a:pt x="2227194" y="806717"/>
                  <a:pt x="2223774" y="800810"/>
                </a:cubicBezTo>
                <a:cubicBezTo>
                  <a:pt x="2206361" y="770733"/>
                  <a:pt x="2191937" y="738855"/>
                  <a:pt x="2172659" y="709938"/>
                </a:cubicBezTo>
                <a:cubicBezTo>
                  <a:pt x="2115395" y="624043"/>
                  <a:pt x="2145443" y="707750"/>
                  <a:pt x="2087466" y="602028"/>
                </a:cubicBezTo>
                <a:cubicBezTo>
                  <a:pt x="2067502" y="565622"/>
                  <a:pt x="2057068" y="524421"/>
                  <a:pt x="2036351" y="488438"/>
                </a:cubicBezTo>
                <a:cubicBezTo>
                  <a:pt x="1997126" y="420311"/>
                  <a:pt x="1983584" y="421014"/>
                  <a:pt x="1934120" y="374848"/>
                </a:cubicBezTo>
                <a:cubicBezTo>
                  <a:pt x="1920419" y="362060"/>
                  <a:pt x="1909520" y="346114"/>
                  <a:pt x="1894363" y="335091"/>
                </a:cubicBezTo>
                <a:cubicBezTo>
                  <a:pt x="1888050" y="330500"/>
                  <a:pt x="1878965" y="332123"/>
                  <a:pt x="1871645" y="329412"/>
                </a:cubicBezTo>
                <a:cubicBezTo>
                  <a:pt x="1827798" y="313172"/>
                  <a:pt x="1783440" y="297956"/>
                  <a:pt x="1741016" y="278296"/>
                </a:cubicBezTo>
                <a:cubicBezTo>
                  <a:pt x="1718786" y="267994"/>
                  <a:pt x="1639025" y="224521"/>
                  <a:pt x="1604708" y="198783"/>
                </a:cubicBezTo>
                <a:cubicBezTo>
                  <a:pt x="1551550" y="158914"/>
                  <a:pt x="1583303" y="171092"/>
                  <a:pt x="1508157" y="130629"/>
                </a:cubicBezTo>
                <a:cubicBezTo>
                  <a:pt x="1423850" y="85233"/>
                  <a:pt x="1286135" y="37080"/>
                  <a:pt x="1207143" y="22718"/>
                </a:cubicBezTo>
                <a:cubicBezTo>
                  <a:pt x="1186318" y="18932"/>
                  <a:pt x="1165706" y="13696"/>
                  <a:pt x="1144669" y="11359"/>
                </a:cubicBezTo>
                <a:cubicBezTo>
                  <a:pt x="1097479" y="6116"/>
                  <a:pt x="1050010" y="3786"/>
                  <a:pt x="1002681" y="0"/>
                </a:cubicBezTo>
                <a:cubicBezTo>
                  <a:pt x="949672" y="5680"/>
                  <a:pt x="896431" y="9499"/>
                  <a:pt x="843655" y="17039"/>
                </a:cubicBezTo>
                <a:cubicBezTo>
                  <a:pt x="830011" y="18988"/>
                  <a:pt x="817314" y="25241"/>
                  <a:pt x="803898" y="28398"/>
                </a:cubicBezTo>
                <a:cubicBezTo>
                  <a:pt x="785105" y="32820"/>
                  <a:pt x="747103" y="39757"/>
                  <a:pt x="747103" y="39757"/>
                </a:cubicBezTo>
                <a:lnTo>
                  <a:pt x="633513" y="56795"/>
                </a:lnTo>
                <a:close/>
              </a:path>
            </a:pathLst>
          </a:custGeom>
          <a:solidFill>
            <a:srgbClr val="ACCBF9">
              <a:alpha val="5019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75955F6A-452D-C708-FC9A-4B0EBDB44463}"/>
              </a:ext>
            </a:extLst>
          </p:cNvPr>
          <p:cNvSpPr/>
          <p:nvPr/>
        </p:nvSpPr>
        <p:spPr>
          <a:xfrm>
            <a:off x="4063126" y="3338148"/>
            <a:ext cx="797809" cy="857436"/>
          </a:xfrm>
          <a:custGeom>
            <a:avLst/>
            <a:gdLst>
              <a:gd name="connsiteX0" fmla="*/ 633513 w 2422557"/>
              <a:gd name="connsiteY0" fmla="*/ 56795 h 2601213"/>
              <a:gd name="connsiteX1" fmla="*/ 633513 w 2422557"/>
              <a:gd name="connsiteY1" fmla="*/ 56795 h 2601213"/>
              <a:gd name="connsiteX2" fmla="*/ 502885 w 2422557"/>
              <a:gd name="connsiteY2" fmla="*/ 136308 h 2601213"/>
              <a:gd name="connsiteX3" fmla="*/ 417692 w 2422557"/>
              <a:gd name="connsiteY3" fmla="*/ 227181 h 2601213"/>
              <a:gd name="connsiteX4" fmla="*/ 360897 w 2422557"/>
              <a:gd name="connsiteY4" fmla="*/ 306694 h 2601213"/>
              <a:gd name="connsiteX5" fmla="*/ 270025 w 2422557"/>
              <a:gd name="connsiteY5" fmla="*/ 522515 h 2601213"/>
              <a:gd name="connsiteX6" fmla="*/ 224589 w 2422557"/>
              <a:gd name="connsiteY6" fmla="*/ 687220 h 2601213"/>
              <a:gd name="connsiteX7" fmla="*/ 184833 w 2422557"/>
              <a:gd name="connsiteY7" fmla="*/ 789451 h 2601213"/>
              <a:gd name="connsiteX8" fmla="*/ 156435 w 2422557"/>
              <a:gd name="connsiteY8" fmla="*/ 874644 h 2601213"/>
              <a:gd name="connsiteX9" fmla="*/ 105320 w 2422557"/>
              <a:gd name="connsiteY9" fmla="*/ 1005272 h 2601213"/>
              <a:gd name="connsiteX10" fmla="*/ 31486 w 2422557"/>
              <a:gd name="connsiteY10" fmla="*/ 1260850 h 2601213"/>
              <a:gd name="connsiteX11" fmla="*/ 42845 w 2422557"/>
              <a:gd name="connsiteY11" fmla="*/ 1754967 h 2601213"/>
              <a:gd name="connsiteX12" fmla="*/ 65563 w 2422557"/>
              <a:gd name="connsiteY12" fmla="*/ 1789044 h 2601213"/>
              <a:gd name="connsiteX13" fmla="*/ 88281 w 2422557"/>
              <a:gd name="connsiteY13" fmla="*/ 1806082 h 2601213"/>
              <a:gd name="connsiteX14" fmla="*/ 99640 w 2422557"/>
              <a:gd name="connsiteY14" fmla="*/ 1845839 h 2601213"/>
              <a:gd name="connsiteX15" fmla="*/ 82602 w 2422557"/>
              <a:gd name="connsiteY15" fmla="*/ 1999185 h 2601213"/>
              <a:gd name="connsiteX16" fmla="*/ 76922 w 2422557"/>
              <a:gd name="connsiteY16" fmla="*/ 2061660 h 2601213"/>
              <a:gd name="connsiteX17" fmla="*/ 99640 w 2422557"/>
              <a:gd name="connsiteY17" fmla="*/ 2146853 h 2601213"/>
              <a:gd name="connsiteX18" fmla="*/ 145076 w 2422557"/>
              <a:gd name="connsiteY18" fmla="*/ 2197968 h 2601213"/>
              <a:gd name="connsiteX19" fmla="*/ 292743 w 2422557"/>
              <a:gd name="connsiteY19" fmla="*/ 2368353 h 2601213"/>
              <a:gd name="connsiteX20" fmla="*/ 360897 w 2422557"/>
              <a:gd name="connsiteY20" fmla="*/ 2419469 h 2601213"/>
              <a:gd name="connsiteX21" fmla="*/ 429051 w 2422557"/>
              <a:gd name="connsiteY21" fmla="*/ 2493302 h 2601213"/>
              <a:gd name="connsiteX22" fmla="*/ 559680 w 2422557"/>
              <a:gd name="connsiteY22" fmla="*/ 2561456 h 2601213"/>
              <a:gd name="connsiteX23" fmla="*/ 690308 w 2422557"/>
              <a:gd name="connsiteY23" fmla="*/ 2601213 h 2601213"/>
              <a:gd name="connsiteX24" fmla="*/ 1161707 w 2422557"/>
              <a:gd name="connsiteY24" fmla="*/ 2533059 h 2601213"/>
              <a:gd name="connsiteX25" fmla="*/ 1280977 w 2422557"/>
              <a:gd name="connsiteY25" fmla="*/ 2516020 h 2601213"/>
              <a:gd name="connsiteX26" fmla="*/ 1366169 w 2422557"/>
              <a:gd name="connsiteY26" fmla="*/ 2504661 h 2601213"/>
              <a:gd name="connsiteX27" fmla="*/ 1616067 w 2422557"/>
              <a:gd name="connsiteY27" fmla="*/ 2447866 h 2601213"/>
              <a:gd name="connsiteX28" fmla="*/ 1695580 w 2422557"/>
              <a:gd name="connsiteY28" fmla="*/ 2425148 h 2601213"/>
              <a:gd name="connsiteX29" fmla="*/ 1837568 w 2422557"/>
              <a:gd name="connsiteY29" fmla="*/ 2402430 h 2601213"/>
              <a:gd name="connsiteX30" fmla="*/ 2013633 w 2422557"/>
              <a:gd name="connsiteY30" fmla="*/ 2305879 h 2601213"/>
              <a:gd name="connsiteX31" fmla="*/ 2121543 w 2422557"/>
              <a:gd name="connsiteY31" fmla="*/ 2266122 h 2601213"/>
              <a:gd name="connsiteX32" fmla="*/ 2155620 w 2422557"/>
              <a:gd name="connsiteY32" fmla="*/ 2260443 h 2601213"/>
              <a:gd name="connsiteX33" fmla="*/ 2195377 w 2422557"/>
              <a:gd name="connsiteY33" fmla="*/ 2220686 h 2601213"/>
              <a:gd name="connsiteX34" fmla="*/ 2246492 w 2422557"/>
              <a:gd name="connsiteY34" fmla="*/ 2175250 h 2601213"/>
              <a:gd name="connsiteX35" fmla="*/ 2280569 w 2422557"/>
              <a:gd name="connsiteY35" fmla="*/ 2129814 h 2601213"/>
              <a:gd name="connsiteX36" fmla="*/ 2331685 w 2422557"/>
              <a:gd name="connsiteY36" fmla="*/ 2055981 h 2601213"/>
              <a:gd name="connsiteX37" fmla="*/ 2343044 w 2422557"/>
              <a:gd name="connsiteY37" fmla="*/ 1726569 h 2601213"/>
              <a:gd name="connsiteX38" fmla="*/ 2348723 w 2422557"/>
              <a:gd name="connsiteY38" fmla="*/ 1516428 h 2601213"/>
              <a:gd name="connsiteX39" fmla="*/ 2422557 w 2422557"/>
              <a:gd name="connsiteY39" fmla="*/ 1232453 h 2601213"/>
              <a:gd name="connsiteX40" fmla="*/ 2388480 w 2422557"/>
              <a:gd name="connsiteY40" fmla="*/ 1090465 h 2601213"/>
              <a:gd name="connsiteX41" fmla="*/ 2360082 w 2422557"/>
              <a:gd name="connsiteY41" fmla="*/ 1056388 h 2601213"/>
              <a:gd name="connsiteX42" fmla="*/ 2235133 w 2422557"/>
              <a:gd name="connsiteY42" fmla="*/ 817849 h 2601213"/>
              <a:gd name="connsiteX43" fmla="*/ 2223774 w 2422557"/>
              <a:gd name="connsiteY43" fmla="*/ 800810 h 2601213"/>
              <a:gd name="connsiteX44" fmla="*/ 2172659 w 2422557"/>
              <a:gd name="connsiteY44" fmla="*/ 709938 h 2601213"/>
              <a:gd name="connsiteX45" fmla="*/ 2087466 w 2422557"/>
              <a:gd name="connsiteY45" fmla="*/ 602028 h 2601213"/>
              <a:gd name="connsiteX46" fmla="*/ 2036351 w 2422557"/>
              <a:gd name="connsiteY46" fmla="*/ 488438 h 2601213"/>
              <a:gd name="connsiteX47" fmla="*/ 1934120 w 2422557"/>
              <a:gd name="connsiteY47" fmla="*/ 374848 h 2601213"/>
              <a:gd name="connsiteX48" fmla="*/ 1894363 w 2422557"/>
              <a:gd name="connsiteY48" fmla="*/ 335091 h 2601213"/>
              <a:gd name="connsiteX49" fmla="*/ 1871645 w 2422557"/>
              <a:gd name="connsiteY49" fmla="*/ 329412 h 2601213"/>
              <a:gd name="connsiteX50" fmla="*/ 1741016 w 2422557"/>
              <a:gd name="connsiteY50" fmla="*/ 278296 h 2601213"/>
              <a:gd name="connsiteX51" fmla="*/ 1604708 w 2422557"/>
              <a:gd name="connsiteY51" fmla="*/ 198783 h 2601213"/>
              <a:gd name="connsiteX52" fmla="*/ 1508157 w 2422557"/>
              <a:gd name="connsiteY52" fmla="*/ 130629 h 2601213"/>
              <a:gd name="connsiteX53" fmla="*/ 1207143 w 2422557"/>
              <a:gd name="connsiteY53" fmla="*/ 22718 h 2601213"/>
              <a:gd name="connsiteX54" fmla="*/ 1144669 w 2422557"/>
              <a:gd name="connsiteY54" fmla="*/ 11359 h 2601213"/>
              <a:gd name="connsiteX55" fmla="*/ 1002681 w 2422557"/>
              <a:gd name="connsiteY55" fmla="*/ 0 h 2601213"/>
              <a:gd name="connsiteX56" fmla="*/ 843655 w 2422557"/>
              <a:gd name="connsiteY56" fmla="*/ 17039 h 2601213"/>
              <a:gd name="connsiteX57" fmla="*/ 803898 w 2422557"/>
              <a:gd name="connsiteY57" fmla="*/ 28398 h 2601213"/>
              <a:gd name="connsiteX58" fmla="*/ 747103 w 2422557"/>
              <a:gd name="connsiteY58" fmla="*/ 39757 h 2601213"/>
              <a:gd name="connsiteX59" fmla="*/ 633513 w 2422557"/>
              <a:gd name="connsiteY59" fmla="*/ 56795 h 260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422557" h="2601213">
                <a:moveTo>
                  <a:pt x="633513" y="56795"/>
                </a:moveTo>
                <a:lnTo>
                  <a:pt x="633513" y="56795"/>
                </a:lnTo>
                <a:cubicBezTo>
                  <a:pt x="589970" y="83299"/>
                  <a:pt x="542894" y="104722"/>
                  <a:pt x="502885" y="136308"/>
                </a:cubicBezTo>
                <a:cubicBezTo>
                  <a:pt x="470296" y="162036"/>
                  <a:pt x="441825" y="193394"/>
                  <a:pt x="417692" y="227181"/>
                </a:cubicBezTo>
                <a:cubicBezTo>
                  <a:pt x="398760" y="253685"/>
                  <a:pt x="375463" y="277561"/>
                  <a:pt x="360897" y="306694"/>
                </a:cubicBezTo>
                <a:cubicBezTo>
                  <a:pt x="311691" y="405105"/>
                  <a:pt x="306031" y="407746"/>
                  <a:pt x="270025" y="522515"/>
                </a:cubicBezTo>
                <a:cubicBezTo>
                  <a:pt x="252977" y="576856"/>
                  <a:pt x="241905" y="632964"/>
                  <a:pt x="224589" y="687220"/>
                </a:cubicBezTo>
                <a:cubicBezTo>
                  <a:pt x="213472" y="722052"/>
                  <a:pt x="197328" y="755089"/>
                  <a:pt x="184833" y="789451"/>
                </a:cubicBezTo>
                <a:cubicBezTo>
                  <a:pt x="174603" y="817583"/>
                  <a:pt x="166783" y="846556"/>
                  <a:pt x="156435" y="874644"/>
                </a:cubicBezTo>
                <a:cubicBezTo>
                  <a:pt x="140271" y="918519"/>
                  <a:pt x="121224" y="961302"/>
                  <a:pt x="105320" y="1005272"/>
                </a:cubicBezTo>
                <a:cubicBezTo>
                  <a:pt x="56529" y="1140167"/>
                  <a:pt x="62813" y="1129279"/>
                  <a:pt x="31486" y="1260850"/>
                </a:cubicBezTo>
                <a:cubicBezTo>
                  <a:pt x="35272" y="1425556"/>
                  <a:pt x="-48541" y="1617887"/>
                  <a:pt x="42845" y="1754967"/>
                </a:cubicBezTo>
                <a:cubicBezTo>
                  <a:pt x="50418" y="1766326"/>
                  <a:pt x="54641" y="1780853"/>
                  <a:pt x="65563" y="1789044"/>
                </a:cubicBezTo>
                <a:lnTo>
                  <a:pt x="88281" y="1806082"/>
                </a:lnTo>
                <a:cubicBezTo>
                  <a:pt x="92067" y="1819334"/>
                  <a:pt x="100045" y="1832062"/>
                  <a:pt x="99640" y="1845839"/>
                </a:cubicBezTo>
                <a:cubicBezTo>
                  <a:pt x="98128" y="1897247"/>
                  <a:pt x="87986" y="1948038"/>
                  <a:pt x="82602" y="1999185"/>
                </a:cubicBezTo>
                <a:cubicBezTo>
                  <a:pt x="80413" y="2019981"/>
                  <a:pt x="78815" y="2040835"/>
                  <a:pt x="76922" y="2061660"/>
                </a:cubicBezTo>
                <a:cubicBezTo>
                  <a:pt x="84495" y="2090058"/>
                  <a:pt x="86496" y="2120566"/>
                  <a:pt x="99640" y="2146853"/>
                </a:cubicBezTo>
                <a:cubicBezTo>
                  <a:pt x="109835" y="2167243"/>
                  <a:pt x="131080" y="2179973"/>
                  <a:pt x="145076" y="2197968"/>
                </a:cubicBezTo>
                <a:cubicBezTo>
                  <a:pt x="233931" y="2312211"/>
                  <a:pt x="99815" y="2187483"/>
                  <a:pt x="292743" y="2368353"/>
                </a:cubicBezTo>
                <a:cubicBezTo>
                  <a:pt x="313460" y="2387775"/>
                  <a:pt x="339964" y="2400280"/>
                  <a:pt x="360897" y="2419469"/>
                </a:cubicBezTo>
                <a:cubicBezTo>
                  <a:pt x="385587" y="2442101"/>
                  <a:pt x="401796" y="2473834"/>
                  <a:pt x="429051" y="2493302"/>
                </a:cubicBezTo>
                <a:cubicBezTo>
                  <a:pt x="469016" y="2521848"/>
                  <a:pt x="515295" y="2540431"/>
                  <a:pt x="559680" y="2561456"/>
                </a:cubicBezTo>
                <a:cubicBezTo>
                  <a:pt x="638046" y="2598577"/>
                  <a:pt x="625002" y="2593049"/>
                  <a:pt x="690308" y="2601213"/>
                </a:cubicBezTo>
                <a:cubicBezTo>
                  <a:pt x="1052826" y="2540792"/>
                  <a:pt x="641366" y="2607395"/>
                  <a:pt x="1161707" y="2533059"/>
                </a:cubicBezTo>
                <a:lnTo>
                  <a:pt x="1280977" y="2516020"/>
                </a:lnTo>
                <a:cubicBezTo>
                  <a:pt x="1348525" y="2507014"/>
                  <a:pt x="1311832" y="2514541"/>
                  <a:pt x="1366169" y="2504661"/>
                </a:cubicBezTo>
                <a:cubicBezTo>
                  <a:pt x="1484660" y="2483117"/>
                  <a:pt x="1473390" y="2485234"/>
                  <a:pt x="1616067" y="2447866"/>
                </a:cubicBezTo>
                <a:cubicBezTo>
                  <a:pt x="1642733" y="2440882"/>
                  <a:pt x="1668577" y="2430687"/>
                  <a:pt x="1695580" y="2425148"/>
                </a:cubicBezTo>
                <a:cubicBezTo>
                  <a:pt x="1742534" y="2415517"/>
                  <a:pt x="1790239" y="2410003"/>
                  <a:pt x="1837568" y="2402430"/>
                </a:cubicBezTo>
                <a:cubicBezTo>
                  <a:pt x="1893941" y="2369269"/>
                  <a:pt x="1952879" y="2331654"/>
                  <a:pt x="2013633" y="2305879"/>
                </a:cubicBezTo>
                <a:cubicBezTo>
                  <a:pt x="2048922" y="2290908"/>
                  <a:pt x="2085033" y="2277805"/>
                  <a:pt x="2121543" y="2266122"/>
                </a:cubicBezTo>
                <a:cubicBezTo>
                  <a:pt x="2132511" y="2262612"/>
                  <a:pt x="2144261" y="2262336"/>
                  <a:pt x="2155620" y="2260443"/>
                </a:cubicBezTo>
                <a:cubicBezTo>
                  <a:pt x="2168872" y="2247191"/>
                  <a:pt x="2181704" y="2233504"/>
                  <a:pt x="2195377" y="2220686"/>
                </a:cubicBezTo>
                <a:cubicBezTo>
                  <a:pt x="2212008" y="2205094"/>
                  <a:pt x="2230901" y="2191881"/>
                  <a:pt x="2246492" y="2175250"/>
                </a:cubicBezTo>
                <a:cubicBezTo>
                  <a:pt x="2259440" y="2161439"/>
                  <a:pt x="2269565" y="2145219"/>
                  <a:pt x="2280569" y="2129814"/>
                </a:cubicBezTo>
                <a:cubicBezTo>
                  <a:pt x="2297968" y="2105456"/>
                  <a:pt x="2331685" y="2055981"/>
                  <a:pt x="2331685" y="2055981"/>
                </a:cubicBezTo>
                <a:cubicBezTo>
                  <a:pt x="2343564" y="1889656"/>
                  <a:pt x="2335931" y="2014641"/>
                  <a:pt x="2343044" y="1726569"/>
                </a:cubicBezTo>
                <a:cubicBezTo>
                  <a:pt x="2344774" y="1656518"/>
                  <a:pt x="2339339" y="1585869"/>
                  <a:pt x="2348723" y="1516428"/>
                </a:cubicBezTo>
                <a:cubicBezTo>
                  <a:pt x="2360592" y="1428597"/>
                  <a:pt x="2394831" y="1322563"/>
                  <a:pt x="2422557" y="1232453"/>
                </a:cubicBezTo>
                <a:cubicBezTo>
                  <a:pt x="2411198" y="1185124"/>
                  <a:pt x="2404757" y="1136336"/>
                  <a:pt x="2388480" y="1090465"/>
                </a:cubicBezTo>
                <a:cubicBezTo>
                  <a:pt x="2383535" y="1076530"/>
                  <a:pt x="2367331" y="1069275"/>
                  <a:pt x="2360082" y="1056388"/>
                </a:cubicBezTo>
                <a:cubicBezTo>
                  <a:pt x="2316076" y="978155"/>
                  <a:pt x="2284922" y="892535"/>
                  <a:pt x="2235133" y="817849"/>
                </a:cubicBezTo>
                <a:cubicBezTo>
                  <a:pt x="2231347" y="812169"/>
                  <a:pt x="2227194" y="806717"/>
                  <a:pt x="2223774" y="800810"/>
                </a:cubicBezTo>
                <a:cubicBezTo>
                  <a:pt x="2206361" y="770733"/>
                  <a:pt x="2191937" y="738855"/>
                  <a:pt x="2172659" y="709938"/>
                </a:cubicBezTo>
                <a:cubicBezTo>
                  <a:pt x="2115395" y="624043"/>
                  <a:pt x="2145443" y="707750"/>
                  <a:pt x="2087466" y="602028"/>
                </a:cubicBezTo>
                <a:cubicBezTo>
                  <a:pt x="2067502" y="565622"/>
                  <a:pt x="2057068" y="524421"/>
                  <a:pt x="2036351" y="488438"/>
                </a:cubicBezTo>
                <a:cubicBezTo>
                  <a:pt x="1997126" y="420311"/>
                  <a:pt x="1983584" y="421014"/>
                  <a:pt x="1934120" y="374848"/>
                </a:cubicBezTo>
                <a:cubicBezTo>
                  <a:pt x="1920419" y="362060"/>
                  <a:pt x="1909520" y="346114"/>
                  <a:pt x="1894363" y="335091"/>
                </a:cubicBezTo>
                <a:cubicBezTo>
                  <a:pt x="1888050" y="330500"/>
                  <a:pt x="1878965" y="332123"/>
                  <a:pt x="1871645" y="329412"/>
                </a:cubicBezTo>
                <a:cubicBezTo>
                  <a:pt x="1827798" y="313172"/>
                  <a:pt x="1783440" y="297956"/>
                  <a:pt x="1741016" y="278296"/>
                </a:cubicBezTo>
                <a:cubicBezTo>
                  <a:pt x="1718786" y="267994"/>
                  <a:pt x="1639025" y="224521"/>
                  <a:pt x="1604708" y="198783"/>
                </a:cubicBezTo>
                <a:cubicBezTo>
                  <a:pt x="1551550" y="158914"/>
                  <a:pt x="1583303" y="171092"/>
                  <a:pt x="1508157" y="130629"/>
                </a:cubicBezTo>
                <a:cubicBezTo>
                  <a:pt x="1423850" y="85233"/>
                  <a:pt x="1286135" y="37080"/>
                  <a:pt x="1207143" y="22718"/>
                </a:cubicBezTo>
                <a:cubicBezTo>
                  <a:pt x="1186318" y="18932"/>
                  <a:pt x="1165706" y="13696"/>
                  <a:pt x="1144669" y="11359"/>
                </a:cubicBezTo>
                <a:cubicBezTo>
                  <a:pt x="1097479" y="6116"/>
                  <a:pt x="1050010" y="3786"/>
                  <a:pt x="1002681" y="0"/>
                </a:cubicBezTo>
                <a:cubicBezTo>
                  <a:pt x="949672" y="5680"/>
                  <a:pt x="896431" y="9499"/>
                  <a:pt x="843655" y="17039"/>
                </a:cubicBezTo>
                <a:cubicBezTo>
                  <a:pt x="830011" y="18988"/>
                  <a:pt x="817314" y="25241"/>
                  <a:pt x="803898" y="28398"/>
                </a:cubicBezTo>
                <a:cubicBezTo>
                  <a:pt x="785105" y="32820"/>
                  <a:pt x="747103" y="39757"/>
                  <a:pt x="747103" y="39757"/>
                </a:cubicBezTo>
                <a:lnTo>
                  <a:pt x="633513" y="56795"/>
                </a:lnTo>
                <a:close/>
              </a:path>
            </a:pathLst>
          </a:custGeom>
          <a:solidFill>
            <a:srgbClr val="ACCBF9">
              <a:alpha val="5019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B7ABEEFA-F143-E773-07F4-EF8838D8FF54}"/>
              </a:ext>
            </a:extLst>
          </p:cNvPr>
          <p:cNvSpPr/>
          <p:nvPr/>
        </p:nvSpPr>
        <p:spPr>
          <a:xfrm>
            <a:off x="3237212" y="4223929"/>
            <a:ext cx="862894" cy="797908"/>
          </a:xfrm>
          <a:custGeom>
            <a:avLst/>
            <a:gdLst>
              <a:gd name="connsiteX0" fmla="*/ 633513 w 2422557"/>
              <a:gd name="connsiteY0" fmla="*/ 56795 h 2601213"/>
              <a:gd name="connsiteX1" fmla="*/ 633513 w 2422557"/>
              <a:gd name="connsiteY1" fmla="*/ 56795 h 2601213"/>
              <a:gd name="connsiteX2" fmla="*/ 502885 w 2422557"/>
              <a:gd name="connsiteY2" fmla="*/ 136308 h 2601213"/>
              <a:gd name="connsiteX3" fmla="*/ 417692 w 2422557"/>
              <a:gd name="connsiteY3" fmla="*/ 227181 h 2601213"/>
              <a:gd name="connsiteX4" fmla="*/ 360897 w 2422557"/>
              <a:gd name="connsiteY4" fmla="*/ 306694 h 2601213"/>
              <a:gd name="connsiteX5" fmla="*/ 270025 w 2422557"/>
              <a:gd name="connsiteY5" fmla="*/ 522515 h 2601213"/>
              <a:gd name="connsiteX6" fmla="*/ 224589 w 2422557"/>
              <a:gd name="connsiteY6" fmla="*/ 687220 h 2601213"/>
              <a:gd name="connsiteX7" fmla="*/ 184833 w 2422557"/>
              <a:gd name="connsiteY7" fmla="*/ 789451 h 2601213"/>
              <a:gd name="connsiteX8" fmla="*/ 156435 w 2422557"/>
              <a:gd name="connsiteY8" fmla="*/ 874644 h 2601213"/>
              <a:gd name="connsiteX9" fmla="*/ 105320 w 2422557"/>
              <a:gd name="connsiteY9" fmla="*/ 1005272 h 2601213"/>
              <a:gd name="connsiteX10" fmla="*/ 31486 w 2422557"/>
              <a:gd name="connsiteY10" fmla="*/ 1260850 h 2601213"/>
              <a:gd name="connsiteX11" fmla="*/ 42845 w 2422557"/>
              <a:gd name="connsiteY11" fmla="*/ 1754967 h 2601213"/>
              <a:gd name="connsiteX12" fmla="*/ 65563 w 2422557"/>
              <a:gd name="connsiteY12" fmla="*/ 1789044 h 2601213"/>
              <a:gd name="connsiteX13" fmla="*/ 88281 w 2422557"/>
              <a:gd name="connsiteY13" fmla="*/ 1806082 h 2601213"/>
              <a:gd name="connsiteX14" fmla="*/ 99640 w 2422557"/>
              <a:gd name="connsiteY14" fmla="*/ 1845839 h 2601213"/>
              <a:gd name="connsiteX15" fmla="*/ 82602 w 2422557"/>
              <a:gd name="connsiteY15" fmla="*/ 1999185 h 2601213"/>
              <a:gd name="connsiteX16" fmla="*/ 76922 w 2422557"/>
              <a:gd name="connsiteY16" fmla="*/ 2061660 h 2601213"/>
              <a:gd name="connsiteX17" fmla="*/ 99640 w 2422557"/>
              <a:gd name="connsiteY17" fmla="*/ 2146853 h 2601213"/>
              <a:gd name="connsiteX18" fmla="*/ 145076 w 2422557"/>
              <a:gd name="connsiteY18" fmla="*/ 2197968 h 2601213"/>
              <a:gd name="connsiteX19" fmla="*/ 292743 w 2422557"/>
              <a:gd name="connsiteY19" fmla="*/ 2368353 h 2601213"/>
              <a:gd name="connsiteX20" fmla="*/ 360897 w 2422557"/>
              <a:gd name="connsiteY20" fmla="*/ 2419469 h 2601213"/>
              <a:gd name="connsiteX21" fmla="*/ 429051 w 2422557"/>
              <a:gd name="connsiteY21" fmla="*/ 2493302 h 2601213"/>
              <a:gd name="connsiteX22" fmla="*/ 559680 w 2422557"/>
              <a:gd name="connsiteY22" fmla="*/ 2561456 h 2601213"/>
              <a:gd name="connsiteX23" fmla="*/ 690308 w 2422557"/>
              <a:gd name="connsiteY23" fmla="*/ 2601213 h 2601213"/>
              <a:gd name="connsiteX24" fmla="*/ 1161707 w 2422557"/>
              <a:gd name="connsiteY24" fmla="*/ 2533059 h 2601213"/>
              <a:gd name="connsiteX25" fmla="*/ 1280977 w 2422557"/>
              <a:gd name="connsiteY25" fmla="*/ 2516020 h 2601213"/>
              <a:gd name="connsiteX26" fmla="*/ 1366169 w 2422557"/>
              <a:gd name="connsiteY26" fmla="*/ 2504661 h 2601213"/>
              <a:gd name="connsiteX27" fmla="*/ 1616067 w 2422557"/>
              <a:gd name="connsiteY27" fmla="*/ 2447866 h 2601213"/>
              <a:gd name="connsiteX28" fmla="*/ 1695580 w 2422557"/>
              <a:gd name="connsiteY28" fmla="*/ 2425148 h 2601213"/>
              <a:gd name="connsiteX29" fmla="*/ 1837568 w 2422557"/>
              <a:gd name="connsiteY29" fmla="*/ 2402430 h 2601213"/>
              <a:gd name="connsiteX30" fmla="*/ 2013633 w 2422557"/>
              <a:gd name="connsiteY30" fmla="*/ 2305879 h 2601213"/>
              <a:gd name="connsiteX31" fmla="*/ 2121543 w 2422557"/>
              <a:gd name="connsiteY31" fmla="*/ 2266122 h 2601213"/>
              <a:gd name="connsiteX32" fmla="*/ 2155620 w 2422557"/>
              <a:gd name="connsiteY32" fmla="*/ 2260443 h 2601213"/>
              <a:gd name="connsiteX33" fmla="*/ 2195377 w 2422557"/>
              <a:gd name="connsiteY33" fmla="*/ 2220686 h 2601213"/>
              <a:gd name="connsiteX34" fmla="*/ 2246492 w 2422557"/>
              <a:gd name="connsiteY34" fmla="*/ 2175250 h 2601213"/>
              <a:gd name="connsiteX35" fmla="*/ 2280569 w 2422557"/>
              <a:gd name="connsiteY35" fmla="*/ 2129814 h 2601213"/>
              <a:gd name="connsiteX36" fmla="*/ 2331685 w 2422557"/>
              <a:gd name="connsiteY36" fmla="*/ 2055981 h 2601213"/>
              <a:gd name="connsiteX37" fmla="*/ 2343044 w 2422557"/>
              <a:gd name="connsiteY37" fmla="*/ 1726569 h 2601213"/>
              <a:gd name="connsiteX38" fmla="*/ 2348723 w 2422557"/>
              <a:gd name="connsiteY38" fmla="*/ 1516428 h 2601213"/>
              <a:gd name="connsiteX39" fmla="*/ 2422557 w 2422557"/>
              <a:gd name="connsiteY39" fmla="*/ 1232453 h 2601213"/>
              <a:gd name="connsiteX40" fmla="*/ 2388480 w 2422557"/>
              <a:gd name="connsiteY40" fmla="*/ 1090465 h 2601213"/>
              <a:gd name="connsiteX41" fmla="*/ 2360082 w 2422557"/>
              <a:gd name="connsiteY41" fmla="*/ 1056388 h 2601213"/>
              <a:gd name="connsiteX42" fmla="*/ 2235133 w 2422557"/>
              <a:gd name="connsiteY42" fmla="*/ 817849 h 2601213"/>
              <a:gd name="connsiteX43" fmla="*/ 2223774 w 2422557"/>
              <a:gd name="connsiteY43" fmla="*/ 800810 h 2601213"/>
              <a:gd name="connsiteX44" fmla="*/ 2172659 w 2422557"/>
              <a:gd name="connsiteY44" fmla="*/ 709938 h 2601213"/>
              <a:gd name="connsiteX45" fmla="*/ 2087466 w 2422557"/>
              <a:gd name="connsiteY45" fmla="*/ 602028 h 2601213"/>
              <a:gd name="connsiteX46" fmla="*/ 2036351 w 2422557"/>
              <a:gd name="connsiteY46" fmla="*/ 488438 h 2601213"/>
              <a:gd name="connsiteX47" fmla="*/ 1934120 w 2422557"/>
              <a:gd name="connsiteY47" fmla="*/ 374848 h 2601213"/>
              <a:gd name="connsiteX48" fmla="*/ 1894363 w 2422557"/>
              <a:gd name="connsiteY48" fmla="*/ 335091 h 2601213"/>
              <a:gd name="connsiteX49" fmla="*/ 1871645 w 2422557"/>
              <a:gd name="connsiteY49" fmla="*/ 329412 h 2601213"/>
              <a:gd name="connsiteX50" fmla="*/ 1741016 w 2422557"/>
              <a:gd name="connsiteY50" fmla="*/ 278296 h 2601213"/>
              <a:gd name="connsiteX51" fmla="*/ 1604708 w 2422557"/>
              <a:gd name="connsiteY51" fmla="*/ 198783 h 2601213"/>
              <a:gd name="connsiteX52" fmla="*/ 1508157 w 2422557"/>
              <a:gd name="connsiteY52" fmla="*/ 130629 h 2601213"/>
              <a:gd name="connsiteX53" fmla="*/ 1207143 w 2422557"/>
              <a:gd name="connsiteY53" fmla="*/ 22718 h 2601213"/>
              <a:gd name="connsiteX54" fmla="*/ 1144669 w 2422557"/>
              <a:gd name="connsiteY54" fmla="*/ 11359 h 2601213"/>
              <a:gd name="connsiteX55" fmla="*/ 1002681 w 2422557"/>
              <a:gd name="connsiteY55" fmla="*/ 0 h 2601213"/>
              <a:gd name="connsiteX56" fmla="*/ 843655 w 2422557"/>
              <a:gd name="connsiteY56" fmla="*/ 17039 h 2601213"/>
              <a:gd name="connsiteX57" fmla="*/ 803898 w 2422557"/>
              <a:gd name="connsiteY57" fmla="*/ 28398 h 2601213"/>
              <a:gd name="connsiteX58" fmla="*/ 747103 w 2422557"/>
              <a:gd name="connsiteY58" fmla="*/ 39757 h 2601213"/>
              <a:gd name="connsiteX59" fmla="*/ 633513 w 2422557"/>
              <a:gd name="connsiteY59" fmla="*/ 56795 h 260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422557" h="2601213">
                <a:moveTo>
                  <a:pt x="633513" y="56795"/>
                </a:moveTo>
                <a:lnTo>
                  <a:pt x="633513" y="56795"/>
                </a:lnTo>
                <a:cubicBezTo>
                  <a:pt x="589970" y="83299"/>
                  <a:pt x="542894" y="104722"/>
                  <a:pt x="502885" y="136308"/>
                </a:cubicBezTo>
                <a:cubicBezTo>
                  <a:pt x="470296" y="162036"/>
                  <a:pt x="441825" y="193394"/>
                  <a:pt x="417692" y="227181"/>
                </a:cubicBezTo>
                <a:cubicBezTo>
                  <a:pt x="398760" y="253685"/>
                  <a:pt x="375463" y="277561"/>
                  <a:pt x="360897" y="306694"/>
                </a:cubicBezTo>
                <a:cubicBezTo>
                  <a:pt x="311691" y="405105"/>
                  <a:pt x="306031" y="407746"/>
                  <a:pt x="270025" y="522515"/>
                </a:cubicBezTo>
                <a:cubicBezTo>
                  <a:pt x="252977" y="576856"/>
                  <a:pt x="241905" y="632964"/>
                  <a:pt x="224589" y="687220"/>
                </a:cubicBezTo>
                <a:cubicBezTo>
                  <a:pt x="213472" y="722052"/>
                  <a:pt x="197328" y="755089"/>
                  <a:pt x="184833" y="789451"/>
                </a:cubicBezTo>
                <a:cubicBezTo>
                  <a:pt x="174603" y="817583"/>
                  <a:pt x="166783" y="846556"/>
                  <a:pt x="156435" y="874644"/>
                </a:cubicBezTo>
                <a:cubicBezTo>
                  <a:pt x="140271" y="918519"/>
                  <a:pt x="121224" y="961302"/>
                  <a:pt x="105320" y="1005272"/>
                </a:cubicBezTo>
                <a:cubicBezTo>
                  <a:pt x="56529" y="1140167"/>
                  <a:pt x="62813" y="1129279"/>
                  <a:pt x="31486" y="1260850"/>
                </a:cubicBezTo>
                <a:cubicBezTo>
                  <a:pt x="35272" y="1425556"/>
                  <a:pt x="-48541" y="1617887"/>
                  <a:pt x="42845" y="1754967"/>
                </a:cubicBezTo>
                <a:cubicBezTo>
                  <a:pt x="50418" y="1766326"/>
                  <a:pt x="54641" y="1780853"/>
                  <a:pt x="65563" y="1789044"/>
                </a:cubicBezTo>
                <a:lnTo>
                  <a:pt x="88281" y="1806082"/>
                </a:lnTo>
                <a:cubicBezTo>
                  <a:pt x="92067" y="1819334"/>
                  <a:pt x="100045" y="1832062"/>
                  <a:pt x="99640" y="1845839"/>
                </a:cubicBezTo>
                <a:cubicBezTo>
                  <a:pt x="98128" y="1897247"/>
                  <a:pt x="87986" y="1948038"/>
                  <a:pt x="82602" y="1999185"/>
                </a:cubicBezTo>
                <a:cubicBezTo>
                  <a:pt x="80413" y="2019981"/>
                  <a:pt x="78815" y="2040835"/>
                  <a:pt x="76922" y="2061660"/>
                </a:cubicBezTo>
                <a:cubicBezTo>
                  <a:pt x="84495" y="2090058"/>
                  <a:pt x="86496" y="2120566"/>
                  <a:pt x="99640" y="2146853"/>
                </a:cubicBezTo>
                <a:cubicBezTo>
                  <a:pt x="109835" y="2167243"/>
                  <a:pt x="131080" y="2179973"/>
                  <a:pt x="145076" y="2197968"/>
                </a:cubicBezTo>
                <a:cubicBezTo>
                  <a:pt x="233931" y="2312211"/>
                  <a:pt x="99815" y="2187483"/>
                  <a:pt x="292743" y="2368353"/>
                </a:cubicBezTo>
                <a:cubicBezTo>
                  <a:pt x="313460" y="2387775"/>
                  <a:pt x="339964" y="2400280"/>
                  <a:pt x="360897" y="2419469"/>
                </a:cubicBezTo>
                <a:cubicBezTo>
                  <a:pt x="385587" y="2442101"/>
                  <a:pt x="401796" y="2473834"/>
                  <a:pt x="429051" y="2493302"/>
                </a:cubicBezTo>
                <a:cubicBezTo>
                  <a:pt x="469016" y="2521848"/>
                  <a:pt x="515295" y="2540431"/>
                  <a:pt x="559680" y="2561456"/>
                </a:cubicBezTo>
                <a:cubicBezTo>
                  <a:pt x="638046" y="2598577"/>
                  <a:pt x="625002" y="2593049"/>
                  <a:pt x="690308" y="2601213"/>
                </a:cubicBezTo>
                <a:cubicBezTo>
                  <a:pt x="1052826" y="2540792"/>
                  <a:pt x="641366" y="2607395"/>
                  <a:pt x="1161707" y="2533059"/>
                </a:cubicBezTo>
                <a:lnTo>
                  <a:pt x="1280977" y="2516020"/>
                </a:lnTo>
                <a:cubicBezTo>
                  <a:pt x="1348525" y="2507014"/>
                  <a:pt x="1311832" y="2514541"/>
                  <a:pt x="1366169" y="2504661"/>
                </a:cubicBezTo>
                <a:cubicBezTo>
                  <a:pt x="1484660" y="2483117"/>
                  <a:pt x="1473390" y="2485234"/>
                  <a:pt x="1616067" y="2447866"/>
                </a:cubicBezTo>
                <a:cubicBezTo>
                  <a:pt x="1642733" y="2440882"/>
                  <a:pt x="1668577" y="2430687"/>
                  <a:pt x="1695580" y="2425148"/>
                </a:cubicBezTo>
                <a:cubicBezTo>
                  <a:pt x="1742534" y="2415517"/>
                  <a:pt x="1790239" y="2410003"/>
                  <a:pt x="1837568" y="2402430"/>
                </a:cubicBezTo>
                <a:cubicBezTo>
                  <a:pt x="1893941" y="2369269"/>
                  <a:pt x="1952879" y="2331654"/>
                  <a:pt x="2013633" y="2305879"/>
                </a:cubicBezTo>
                <a:cubicBezTo>
                  <a:pt x="2048922" y="2290908"/>
                  <a:pt x="2085033" y="2277805"/>
                  <a:pt x="2121543" y="2266122"/>
                </a:cubicBezTo>
                <a:cubicBezTo>
                  <a:pt x="2132511" y="2262612"/>
                  <a:pt x="2144261" y="2262336"/>
                  <a:pt x="2155620" y="2260443"/>
                </a:cubicBezTo>
                <a:cubicBezTo>
                  <a:pt x="2168872" y="2247191"/>
                  <a:pt x="2181704" y="2233504"/>
                  <a:pt x="2195377" y="2220686"/>
                </a:cubicBezTo>
                <a:cubicBezTo>
                  <a:pt x="2212008" y="2205094"/>
                  <a:pt x="2230901" y="2191881"/>
                  <a:pt x="2246492" y="2175250"/>
                </a:cubicBezTo>
                <a:cubicBezTo>
                  <a:pt x="2259440" y="2161439"/>
                  <a:pt x="2269565" y="2145219"/>
                  <a:pt x="2280569" y="2129814"/>
                </a:cubicBezTo>
                <a:cubicBezTo>
                  <a:pt x="2297968" y="2105456"/>
                  <a:pt x="2331685" y="2055981"/>
                  <a:pt x="2331685" y="2055981"/>
                </a:cubicBezTo>
                <a:cubicBezTo>
                  <a:pt x="2343564" y="1889656"/>
                  <a:pt x="2335931" y="2014641"/>
                  <a:pt x="2343044" y="1726569"/>
                </a:cubicBezTo>
                <a:cubicBezTo>
                  <a:pt x="2344774" y="1656518"/>
                  <a:pt x="2339339" y="1585869"/>
                  <a:pt x="2348723" y="1516428"/>
                </a:cubicBezTo>
                <a:cubicBezTo>
                  <a:pt x="2360592" y="1428597"/>
                  <a:pt x="2394831" y="1322563"/>
                  <a:pt x="2422557" y="1232453"/>
                </a:cubicBezTo>
                <a:cubicBezTo>
                  <a:pt x="2411198" y="1185124"/>
                  <a:pt x="2404757" y="1136336"/>
                  <a:pt x="2388480" y="1090465"/>
                </a:cubicBezTo>
                <a:cubicBezTo>
                  <a:pt x="2383535" y="1076530"/>
                  <a:pt x="2367331" y="1069275"/>
                  <a:pt x="2360082" y="1056388"/>
                </a:cubicBezTo>
                <a:cubicBezTo>
                  <a:pt x="2316076" y="978155"/>
                  <a:pt x="2284922" y="892535"/>
                  <a:pt x="2235133" y="817849"/>
                </a:cubicBezTo>
                <a:cubicBezTo>
                  <a:pt x="2231347" y="812169"/>
                  <a:pt x="2227194" y="806717"/>
                  <a:pt x="2223774" y="800810"/>
                </a:cubicBezTo>
                <a:cubicBezTo>
                  <a:pt x="2206361" y="770733"/>
                  <a:pt x="2191937" y="738855"/>
                  <a:pt x="2172659" y="709938"/>
                </a:cubicBezTo>
                <a:cubicBezTo>
                  <a:pt x="2115395" y="624043"/>
                  <a:pt x="2145443" y="707750"/>
                  <a:pt x="2087466" y="602028"/>
                </a:cubicBezTo>
                <a:cubicBezTo>
                  <a:pt x="2067502" y="565622"/>
                  <a:pt x="2057068" y="524421"/>
                  <a:pt x="2036351" y="488438"/>
                </a:cubicBezTo>
                <a:cubicBezTo>
                  <a:pt x="1997126" y="420311"/>
                  <a:pt x="1983584" y="421014"/>
                  <a:pt x="1934120" y="374848"/>
                </a:cubicBezTo>
                <a:cubicBezTo>
                  <a:pt x="1920419" y="362060"/>
                  <a:pt x="1909520" y="346114"/>
                  <a:pt x="1894363" y="335091"/>
                </a:cubicBezTo>
                <a:cubicBezTo>
                  <a:pt x="1888050" y="330500"/>
                  <a:pt x="1878965" y="332123"/>
                  <a:pt x="1871645" y="329412"/>
                </a:cubicBezTo>
                <a:cubicBezTo>
                  <a:pt x="1827798" y="313172"/>
                  <a:pt x="1783440" y="297956"/>
                  <a:pt x="1741016" y="278296"/>
                </a:cubicBezTo>
                <a:cubicBezTo>
                  <a:pt x="1718786" y="267994"/>
                  <a:pt x="1639025" y="224521"/>
                  <a:pt x="1604708" y="198783"/>
                </a:cubicBezTo>
                <a:cubicBezTo>
                  <a:pt x="1551550" y="158914"/>
                  <a:pt x="1583303" y="171092"/>
                  <a:pt x="1508157" y="130629"/>
                </a:cubicBezTo>
                <a:cubicBezTo>
                  <a:pt x="1423850" y="85233"/>
                  <a:pt x="1286135" y="37080"/>
                  <a:pt x="1207143" y="22718"/>
                </a:cubicBezTo>
                <a:cubicBezTo>
                  <a:pt x="1186318" y="18932"/>
                  <a:pt x="1165706" y="13696"/>
                  <a:pt x="1144669" y="11359"/>
                </a:cubicBezTo>
                <a:cubicBezTo>
                  <a:pt x="1097479" y="6116"/>
                  <a:pt x="1050010" y="3786"/>
                  <a:pt x="1002681" y="0"/>
                </a:cubicBezTo>
                <a:cubicBezTo>
                  <a:pt x="949672" y="5680"/>
                  <a:pt x="896431" y="9499"/>
                  <a:pt x="843655" y="17039"/>
                </a:cubicBezTo>
                <a:cubicBezTo>
                  <a:pt x="830011" y="18988"/>
                  <a:pt x="817314" y="25241"/>
                  <a:pt x="803898" y="28398"/>
                </a:cubicBezTo>
                <a:cubicBezTo>
                  <a:pt x="785105" y="32820"/>
                  <a:pt x="747103" y="39757"/>
                  <a:pt x="747103" y="39757"/>
                </a:cubicBezTo>
                <a:lnTo>
                  <a:pt x="633513" y="56795"/>
                </a:lnTo>
                <a:close/>
              </a:path>
            </a:pathLst>
          </a:custGeom>
          <a:solidFill>
            <a:srgbClr val="ACCBF9">
              <a:alpha val="5019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1FEDD1D8-CFDD-813A-8154-2256D9CFE8B9}"/>
              </a:ext>
            </a:extLst>
          </p:cNvPr>
          <p:cNvSpPr/>
          <p:nvPr/>
        </p:nvSpPr>
        <p:spPr>
          <a:xfrm>
            <a:off x="1195757" y="3463243"/>
            <a:ext cx="1215421" cy="1512002"/>
          </a:xfrm>
          <a:custGeom>
            <a:avLst/>
            <a:gdLst>
              <a:gd name="connsiteX0" fmla="*/ 633513 w 2422557"/>
              <a:gd name="connsiteY0" fmla="*/ 56795 h 2601213"/>
              <a:gd name="connsiteX1" fmla="*/ 633513 w 2422557"/>
              <a:gd name="connsiteY1" fmla="*/ 56795 h 2601213"/>
              <a:gd name="connsiteX2" fmla="*/ 502885 w 2422557"/>
              <a:gd name="connsiteY2" fmla="*/ 136308 h 2601213"/>
              <a:gd name="connsiteX3" fmla="*/ 417692 w 2422557"/>
              <a:gd name="connsiteY3" fmla="*/ 227181 h 2601213"/>
              <a:gd name="connsiteX4" fmla="*/ 360897 w 2422557"/>
              <a:gd name="connsiteY4" fmla="*/ 306694 h 2601213"/>
              <a:gd name="connsiteX5" fmla="*/ 270025 w 2422557"/>
              <a:gd name="connsiteY5" fmla="*/ 522515 h 2601213"/>
              <a:gd name="connsiteX6" fmla="*/ 224589 w 2422557"/>
              <a:gd name="connsiteY6" fmla="*/ 687220 h 2601213"/>
              <a:gd name="connsiteX7" fmla="*/ 184833 w 2422557"/>
              <a:gd name="connsiteY7" fmla="*/ 789451 h 2601213"/>
              <a:gd name="connsiteX8" fmla="*/ 156435 w 2422557"/>
              <a:gd name="connsiteY8" fmla="*/ 874644 h 2601213"/>
              <a:gd name="connsiteX9" fmla="*/ 105320 w 2422557"/>
              <a:gd name="connsiteY9" fmla="*/ 1005272 h 2601213"/>
              <a:gd name="connsiteX10" fmla="*/ 31486 w 2422557"/>
              <a:gd name="connsiteY10" fmla="*/ 1260850 h 2601213"/>
              <a:gd name="connsiteX11" fmla="*/ 42845 w 2422557"/>
              <a:gd name="connsiteY11" fmla="*/ 1754967 h 2601213"/>
              <a:gd name="connsiteX12" fmla="*/ 65563 w 2422557"/>
              <a:gd name="connsiteY12" fmla="*/ 1789044 h 2601213"/>
              <a:gd name="connsiteX13" fmla="*/ 88281 w 2422557"/>
              <a:gd name="connsiteY13" fmla="*/ 1806082 h 2601213"/>
              <a:gd name="connsiteX14" fmla="*/ 99640 w 2422557"/>
              <a:gd name="connsiteY14" fmla="*/ 1845839 h 2601213"/>
              <a:gd name="connsiteX15" fmla="*/ 82602 w 2422557"/>
              <a:gd name="connsiteY15" fmla="*/ 1999185 h 2601213"/>
              <a:gd name="connsiteX16" fmla="*/ 76922 w 2422557"/>
              <a:gd name="connsiteY16" fmla="*/ 2061660 h 2601213"/>
              <a:gd name="connsiteX17" fmla="*/ 99640 w 2422557"/>
              <a:gd name="connsiteY17" fmla="*/ 2146853 h 2601213"/>
              <a:gd name="connsiteX18" fmla="*/ 145076 w 2422557"/>
              <a:gd name="connsiteY18" fmla="*/ 2197968 h 2601213"/>
              <a:gd name="connsiteX19" fmla="*/ 292743 w 2422557"/>
              <a:gd name="connsiteY19" fmla="*/ 2368353 h 2601213"/>
              <a:gd name="connsiteX20" fmla="*/ 360897 w 2422557"/>
              <a:gd name="connsiteY20" fmla="*/ 2419469 h 2601213"/>
              <a:gd name="connsiteX21" fmla="*/ 429051 w 2422557"/>
              <a:gd name="connsiteY21" fmla="*/ 2493302 h 2601213"/>
              <a:gd name="connsiteX22" fmla="*/ 559680 w 2422557"/>
              <a:gd name="connsiteY22" fmla="*/ 2561456 h 2601213"/>
              <a:gd name="connsiteX23" fmla="*/ 690308 w 2422557"/>
              <a:gd name="connsiteY23" fmla="*/ 2601213 h 2601213"/>
              <a:gd name="connsiteX24" fmla="*/ 1161707 w 2422557"/>
              <a:gd name="connsiteY24" fmla="*/ 2533059 h 2601213"/>
              <a:gd name="connsiteX25" fmla="*/ 1280977 w 2422557"/>
              <a:gd name="connsiteY25" fmla="*/ 2516020 h 2601213"/>
              <a:gd name="connsiteX26" fmla="*/ 1366169 w 2422557"/>
              <a:gd name="connsiteY26" fmla="*/ 2504661 h 2601213"/>
              <a:gd name="connsiteX27" fmla="*/ 1616067 w 2422557"/>
              <a:gd name="connsiteY27" fmla="*/ 2447866 h 2601213"/>
              <a:gd name="connsiteX28" fmla="*/ 1695580 w 2422557"/>
              <a:gd name="connsiteY28" fmla="*/ 2425148 h 2601213"/>
              <a:gd name="connsiteX29" fmla="*/ 1837568 w 2422557"/>
              <a:gd name="connsiteY29" fmla="*/ 2402430 h 2601213"/>
              <a:gd name="connsiteX30" fmla="*/ 2013633 w 2422557"/>
              <a:gd name="connsiteY30" fmla="*/ 2305879 h 2601213"/>
              <a:gd name="connsiteX31" fmla="*/ 2121543 w 2422557"/>
              <a:gd name="connsiteY31" fmla="*/ 2266122 h 2601213"/>
              <a:gd name="connsiteX32" fmla="*/ 2155620 w 2422557"/>
              <a:gd name="connsiteY32" fmla="*/ 2260443 h 2601213"/>
              <a:gd name="connsiteX33" fmla="*/ 2195377 w 2422557"/>
              <a:gd name="connsiteY33" fmla="*/ 2220686 h 2601213"/>
              <a:gd name="connsiteX34" fmla="*/ 2246492 w 2422557"/>
              <a:gd name="connsiteY34" fmla="*/ 2175250 h 2601213"/>
              <a:gd name="connsiteX35" fmla="*/ 2280569 w 2422557"/>
              <a:gd name="connsiteY35" fmla="*/ 2129814 h 2601213"/>
              <a:gd name="connsiteX36" fmla="*/ 2331685 w 2422557"/>
              <a:gd name="connsiteY36" fmla="*/ 2055981 h 2601213"/>
              <a:gd name="connsiteX37" fmla="*/ 2343044 w 2422557"/>
              <a:gd name="connsiteY37" fmla="*/ 1726569 h 2601213"/>
              <a:gd name="connsiteX38" fmla="*/ 2348723 w 2422557"/>
              <a:gd name="connsiteY38" fmla="*/ 1516428 h 2601213"/>
              <a:gd name="connsiteX39" fmla="*/ 2422557 w 2422557"/>
              <a:gd name="connsiteY39" fmla="*/ 1232453 h 2601213"/>
              <a:gd name="connsiteX40" fmla="*/ 2388480 w 2422557"/>
              <a:gd name="connsiteY40" fmla="*/ 1090465 h 2601213"/>
              <a:gd name="connsiteX41" fmla="*/ 2360082 w 2422557"/>
              <a:gd name="connsiteY41" fmla="*/ 1056388 h 2601213"/>
              <a:gd name="connsiteX42" fmla="*/ 2235133 w 2422557"/>
              <a:gd name="connsiteY42" fmla="*/ 817849 h 2601213"/>
              <a:gd name="connsiteX43" fmla="*/ 2223774 w 2422557"/>
              <a:gd name="connsiteY43" fmla="*/ 800810 h 2601213"/>
              <a:gd name="connsiteX44" fmla="*/ 2172659 w 2422557"/>
              <a:gd name="connsiteY44" fmla="*/ 709938 h 2601213"/>
              <a:gd name="connsiteX45" fmla="*/ 2087466 w 2422557"/>
              <a:gd name="connsiteY45" fmla="*/ 602028 h 2601213"/>
              <a:gd name="connsiteX46" fmla="*/ 2036351 w 2422557"/>
              <a:gd name="connsiteY46" fmla="*/ 488438 h 2601213"/>
              <a:gd name="connsiteX47" fmla="*/ 1934120 w 2422557"/>
              <a:gd name="connsiteY47" fmla="*/ 374848 h 2601213"/>
              <a:gd name="connsiteX48" fmla="*/ 1894363 w 2422557"/>
              <a:gd name="connsiteY48" fmla="*/ 335091 h 2601213"/>
              <a:gd name="connsiteX49" fmla="*/ 1871645 w 2422557"/>
              <a:gd name="connsiteY49" fmla="*/ 329412 h 2601213"/>
              <a:gd name="connsiteX50" fmla="*/ 1741016 w 2422557"/>
              <a:gd name="connsiteY50" fmla="*/ 278296 h 2601213"/>
              <a:gd name="connsiteX51" fmla="*/ 1604708 w 2422557"/>
              <a:gd name="connsiteY51" fmla="*/ 198783 h 2601213"/>
              <a:gd name="connsiteX52" fmla="*/ 1508157 w 2422557"/>
              <a:gd name="connsiteY52" fmla="*/ 130629 h 2601213"/>
              <a:gd name="connsiteX53" fmla="*/ 1207143 w 2422557"/>
              <a:gd name="connsiteY53" fmla="*/ 22718 h 2601213"/>
              <a:gd name="connsiteX54" fmla="*/ 1144669 w 2422557"/>
              <a:gd name="connsiteY54" fmla="*/ 11359 h 2601213"/>
              <a:gd name="connsiteX55" fmla="*/ 1002681 w 2422557"/>
              <a:gd name="connsiteY55" fmla="*/ 0 h 2601213"/>
              <a:gd name="connsiteX56" fmla="*/ 843655 w 2422557"/>
              <a:gd name="connsiteY56" fmla="*/ 17039 h 2601213"/>
              <a:gd name="connsiteX57" fmla="*/ 803898 w 2422557"/>
              <a:gd name="connsiteY57" fmla="*/ 28398 h 2601213"/>
              <a:gd name="connsiteX58" fmla="*/ 747103 w 2422557"/>
              <a:gd name="connsiteY58" fmla="*/ 39757 h 2601213"/>
              <a:gd name="connsiteX59" fmla="*/ 633513 w 2422557"/>
              <a:gd name="connsiteY59" fmla="*/ 56795 h 260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422557" h="2601213">
                <a:moveTo>
                  <a:pt x="633513" y="56795"/>
                </a:moveTo>
                <a:lnTo>
                  <a:pt x="633513" y="56795"/>
                </a:lnTo>
                <a:cubicBezTo>
                  <a:pt x="589970" y="83299"/>
                  <a:pt x="542894" y="104722"/>
                  <a:pt x="502885" y="136308"/>
                </a:cubicBezTo>
                <a:cubicBezTo>
                  <a:pt x="470296" y="162036"/>
                  <a:pt x="441825" y="193394"/>
                  <a:pt x="417692" y="227181"/>
                </a:cubicBezTo>
                <a:cubicBezTo>
                  <a:pt x="398760" y="253685"/>
                  <a:pt x="375463" y="277561"/>
                  <a:pt x="360897" y="306694"/>
                </a:cubicBezTo>
                <a:cubicBezTo>
                  <a:pt x="311691" y="405105"/>
                  <a:pt x="306031" y="407746"/>
                  <a:pt x="270025" y="522515"/>
                </a:cubicBezTo>
                <a:cubicBezTo>
                  <a:pt x="252977" y="576856"/>
                  <a:pt x="241905" y="632964"/>
                  <a:pt x="224589" y="687220"/>
                </a:cubicBezTo>
                <a:cubicBezTo>
                  <a:pt x="213472" y="722052"/>
                  <a:pt x="197328" y="755089"/>
                  <a:pt x="184833" y="789451"/>
                </a:cubicBezTo>
                <a:cubicBezTo>
                  <a:pt x="174603" y="817583"/>
                  <a:pt x="166783" y="846556"/>
                  <a:pt x="156435" y="874644"/>
                </a:cubicBezTo>
                <a:cubicBezTo>
                  <a:pt x="140271" y="918519"/>
                  <a:pt x="121224" y="961302"/>
                  <a:pt x="105320" y="1005272"/>
                </a:cubicBezTo>
                <a:cubicBezTo>
                  <a:pt x="56529" y="1140167"/>
                  <a:pt x="62813" y="1129279"/>
                  <a:pt x="31486" y="1260850"/>
                </a:cubicBezTo>
                <a:cubicBezTo>
                  <a:pt x="35272" y="1425556"/>
                  <a:pt x="-48541" y="1617887"/>
                  <a:pt x="42845" y="1754967"/>
                </a:cubicBezTo>
                <a:cubicBezTo>
                  <a:pt x="50418" y="1766326"/>
                  <a:pt x="54641" y="1780853"/>
                  <a:pt x="65563" y="1789044"/>
                </a:cubicBezTo>
                <a:lnTo>
                  <a:pt x="88281" y="1806082"/>
                </a:lnTo>
                <a:cubicBezTo>
                  <a:pt x="92067" y="1819334"/>
                  <a:pt x="100045" y="1832062"/>
                  <a:pt x="99640" y="1845839"/>
                </a:cubicBezTo>
                <a:cubicBezTo>
                  <a:pt x="98128" y="1897247"/>
                  <a:pt x="87986" y="1948038"/>
                  <a:pt x="82602" y="1999185"/>
                </a:cubicBezTo>
                <a:cubicBezTo>
                  <a:pt x="80413" y="2019981"/>
                  <a:pt x="78815" y="2040835"/>
                  <a:pt x="76922" y="2061660"/>
                </a:cubicBezTo>
                <a:cubicBezTo>
                  <a:pt x="84495" y="2090058"/>
                  <a:pt x="86496" y="2120566"/>
                  <a:pt x="99640" y="2146853"/>
                </a:cubicBezTo>
                <a:cubicBezTo>
                  <a:pt x="109835" y="2167243"/>
                  <a:pt x="131080" y="2179973"/>
                  <a:pt x="145076" y="2197968"/>
                </a:cubicBezTo>
                <a:cubicBezTo>
                  <a:pt x="233931" y="2312211"/>
                  <a:pt x="99815" y="2187483"/>
                  <a:pt x="292743" y="2368353"/>
                </a:cubicBezTo>
                <a:cubicBezTo>
                  <a:pt x="313460" y="2387775"/>
                  <a:pt x="339964" y="2400280"/>
                  <a:pt x="360897" y="2419469"/>
                </a:cubicBezTo>
                <a:cubicBezTo>
                  <a:pt x="385587" y="2442101"/>
                  <a:pt x="401796" y="2473834"/>
                  <a:pt x="429051" y="2493302"/>
                </a:cubicBezTo>
                <a:cubicBezTo>
                  <a:pt x="469016" y="2521848"/>
                  <a:pt x="515295" y="2540431"/>
                  <a:pt x="559680" y="2561456"/>
                </a:cubicBezTo>
                <a:cubicBezTo>
                  <a:pt x="638046" y="2598577"/>
                  <a:pt x="625002" y="2593049"/>
                  <a:pt x="690308" y="2601213"/>
                </a:cubicBezTo>
                <a:cubicBezTo>
                  <a:pt x="1052826" y="2540792"/>
                  <a:pt x="641366" y="2607395"/>
                  <a:pt x="1161707" y="2533059"/>
                </a:cubicBezTo>
                <a:lnTo>
                  <a:pt x="1280977" y="2516020"/>
                </a:lnTo>
                <a:cubicBezTo>
                  <a:pt x="1348525" y="2507014"/>
                  <a:pt x="1311832" y="2514541"/>
                  <a:pt x="1366169" y="2504661"/>
                </a:cubicBezTo>
                <a:cubicBezTo>
                  <a:pt x="1484660" y="2483117"/>
                  <a:pt x="1473390" y="2485234"/>
                  <a:pt x="1616067" y="2447866"/>
                </a:cubicBezTo>
                <a:cubicBezTo>
                  <a:pt x="1642733" y="2440882"/>
                  <a:pt x="1668577" y="2430687"/>
                  <a:pt x="1695580" y="2425148"/>
                </a:cubicBezTo>
                <a:cubicBezTo>
                  <a:pt x="1742534" y="2415517"/>
                  <a:pt x="1790239" y="2410003"/>
                  <a:pt x="1837568" y="2402430"/>
                </a:cubicBezTo>
                <a:cubicBezTo>
                  <a:pt x="1893941" y="2369269"/>
                  <a:pt x="1952879" y="2331654"/>
                  <a:pt x="2013633" y="2305879"/>
                </a:cubicBezTo>
                <a:cubicBezTo>
                  <a:pt x="2048922" y="2290908"/>
                  <a:pt x="2085033" y="2277805"/>
                  <a:pt x="2121543" y="2266122"/>
                </a:cubicBezTo>
                <a:cubicBezTo>
                  <a:pt x="2132511" y="2262612"/>
                  <a:pt x="2144261" y="2262336"/>
                  <a:pt x="2155620" y="2260443"/>
                </a:cubicBezTo>
                <a:cubicBezTo>
                  <a:pt x="2168872" y="2247191"/>
                  <a:pt x="2181704" y="2233504"/>
                  <a:pt x="2195377" y="2220686"/>
                </a:cubicBezTo>
                <a:cubicBezTo>
                  <a:pt x="2212008" y="2205094"/>
                  <a:pt x="2230901" y="2191881"/>
                  <a:pt x="2246492" y="2175250"/>
                </a:cubicBezTo>
                <a:cubicBezTo>
                  <a:pt x="2259440" y="2161439"/>
                  <a:pt x="2269565" y="2145219"/>
                  <a:pt x="2280569" y="2129814"/>
                </a:cubicBezTo>
                <a:cubicBezTo>
                  <a:pt x="2297968" y="2105456"/>
                  <a:pt x="2331685" y="2055981"/>
                  <a:pt x="2331685" y="2055981"/>
                </a:cubicBezTo>
                <a:cubicBezTo>
                  <a:pt x="2343564" y="1889656"/>
                  <a:pt x="2335931" y="2014641"/>
                  <a:pt x="2343044" y="1726569"/>
                </a:cubicBezTo>
                <a:cubicBezTo>
                  <a:pt x="2344774" y="1656518"/>
                  <a:pt x="2339339" y="1585869"/>
                  <a:pt x="2348723" y="1516428"/>
                </a:cubicBezTo>
                <a:cubicBezTo>
                  <a:pt x="2360592" y="1428597"/>
                  <a:pt x="2394831" y="1322563"/>
                  <a:pt x="2422557" y="1232453"/>
                </a:cubicBezTo>
                <a:cubicBezTo>
                  <a:pt x="2411198" y="1185124"/>
                  <a:pt x="2404757" y="1136336"/>
                  <a:pt x="2388480" y="1090465"/>
                </a:cubicBezTo>
                <a:cubicBezTo>
                  <a:pt x="2383535" y="1076530"/>
                  <a:pt x="2367331" y="1069275"/>
                  <a:pt x="2360082" y="1056388"/>
                </a:cubicBezTo>
                <a:cubicBezTo>
                  <a:pt x="2316076" y="978155"/>
                  <a:pt x="2284922" y="892535"/>
                  <a:pt x="2235133" y="817849"/>
                </a:cubicBezTo>
                <a:cubicBezTo>
                  <a:pt x="2231347" y="812169"/>
                  <a:pt x="2227194" y="806717"/>
                  <a:pt x="2223774" y="800810"/>
                </a:cubicBezTo>
                <a:cubicBezTo>
                  <a:pt x="2206361" y="770733"/>
                  <a:pt x="2191937" y="738855"/>
                  <a:pt x="2172659" y="709938"/>
                </a:cubicBezTo>
                <a:cubicBezTo>
                  <a:pt x="2115395" y="624043"/>
                  <a:pt x="2145443" y="707750"/>
                  <a:pt x="2087466" y="602028"/>
                </a:cubicBezTo>
                <a:cubicBezTo>
                  <a:pt x="2067502" y="565622"/>
                  <a:pt x="2057068" y="524421"/>
                  <a:pt x="2036351" y="488438"/>
                </a:cubicBezTo>
                <a:cubicBezTo>
                  <a:pt x="1997126" y="420311"/>
                  <a:pt x="1983584" y="421014"/>
                  <a:pt x="1934120" y="374848"/>
                </a:cubicBezTo>
                <a:cubicBezTo>
                  <a:pt x="1920419" y="362060"/>
                  <a:pt x="1909520" y="346114"/>
                  <a:pt x="1894363" y="335091"/>
                </a:cubicBezTo>
                <a:cubicBezTo>
                  <a:pt x="1888050" y="330500"/>
                  <a:pt x="1878965" y="332123"/>
                  <a:pt x="1871645" y="329412"/>
                </a:cubicBezTo>
                <a:cubicBezTo>
                  <a:pt x="1827798" y="313172"/>
                  <a:pt x="1783440" y="297956"/>
                  <a:pt x="1741016" y="278296"/>
                </a:cubicBezTo>
                <a:cubicBezTo>
                  <a:pt x="1718786" y="267994"/>
                  <a:pt x="1639025" y="224521"/>
                  <a:pt x="1604708" y="198783"/>
                </a:cubicBezTo>
                <a:cubicBezTo>
                  <a:pt x="1551550" y="158914"/>
                  <a:pt x="1583303" y="171092"/>
                  <a:pt x="1508157" y="130629"/>
                </a:cubicBezTo>
                <a:cubicBezTo>
                  <a:pt x="1423850" y="85233"/>
                  <a:pt x="1286135" y="37080"/>
                  <a:pt x="1207143" y="22718"/>
                </a:cubicBezTo>
                <a:cubicBezTo>
                  <a:pt x="1186318" y="18932"/>
                  <a:pt x="1165706" y="13696"/>
                  <a:pt x="1144669" y="11359"/>
                </a:cubicBezTo>
                <a:cubicBezTo>
                  <a:pt x="1097479" y="6116"/>
                  <a:pt x="1050010" y="3786"/>
                  <a:pt x="1002681" y="0"/>
                </a:cubicBezTo>
                <a:cubicBezTo>
                  <a:pt x="949672" y="5680"/>
                  <a:pt x="896431" y="9499"/>
                  <a:pt x="843655" y="17039"/>
                </a:cubicBezTo>
                <a:cubicBezTo>
                  <a:pt x="830011" y="18988"/>
                  <a:pt x="817314" y="25241"/>
                  <a:pt x="803898" y="28398"/>
                </a:cubicBezTo>
                <a:cubicBezTo>
                  <a:pt x="785105" y="32820"/>
                  <a:pt x="747103" y="39757"/>
                  <a:pt x="747103" y="39757"/>
                </a:cubicBezTo>
                <a:lnTo>
                  <a:pt x="633513" y="56795"/>
                </a:lnTo>
                <a:close/>
              </a:path>
            </a:pathLst>
          </a:custGeom>
          <a:solidFill>
            <a:srgbClr val="ACCBF9">
              <a:alpha val="5019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813676A-DE9F-1F81-DDB8-B4BB5F904F6C}"/>
              </a:ext>
            </a:extLst>
          </p:cNvPr>
          <p:cNvSpPr/>
          <p:nvPr/>
        </p:nvSpPr>
        <p:spPr>
          <a:xfrm>
            <a:off x="275108" y="4248009"/>
            <a:ext cx="1015265" cy="797909"/>
          </a:xfrm>
          <a:custGeom>
            <a:avLst/>
            <a:gdLst>
              <a:gd name="connsiteX0" fmla="*/ 633513 w 2422557"/>
              <a:gd name="connsiteY0" fmla="*/ 56795 h 2601213"/>
              <a:gd name="connsiteX1" fmla="*/ 633513 w 2422557"/>
              <a:gd name="connsiteY1" fmla="*/ 56795 h 2601213"/>
              <a:gd name="connsiteX2" fmla="*/ 502885 w 2422557"/>
              <a:gd name="connsiteY2" fmla="*/ 136308 h 2601213"/>
              <a:gd name="connsiteX3" fmla="*/ 417692 w 2422557"/>
              <a:gd name="connsiteY3" fmla="*/ 227181 h 2601213"/>
              <a:gd name="connsiteX4" fmla="*/ 360897 w 2422557"/>
              <a:gd name="connsiteY4" fmla="*/ 306694 h 2601213"/>
              <a:gd name="connsiteX5" fmla="*/ 270025 w 2422557"/>
              <a:gd name="connsiteY5" fmla="*/ 522515 h 2601213"/>
              <a:gd name="connsiteX6" fmla="*/ 224589 w 2422557"/>
              <a:gd name="connsiteY6" fmla="*/ 687220 h 2601213"/>
              <a:gd name="connsiteX7" fmla="*/ 184833 w 2422557"/>
              <a:gd name="connsiteY7" fmla="*/ 789451 h 2601213"/>
              <a:gd name="connsiteX8" fmla="*/ 156435 w 2422557"/>
              <a:gd name="connsiteY8" fmla="*/ 874644 h 2601213"/>
              <a:gd name="connsiteX9" fmla="*/ 105320 w 2422557"/>
              <a:gd name="connsiteY9" fmla="*/ 1005272 h 2601213"/>
              <a:gd name="connsiteX10" fmla="*/ 31486 w 2422557"/>
              <a:gd name="connsiteY10" fmla="*/ 1260850 h 2601213"/>
              <a:gd name="connsiteX11" fmla="*/ 42845 w 2422557"/>
              <a:gd name="connsiteY11" fmla="*/ 1754967 h 2601213"/>
              <a:gd name="connsiteX12" fmla="*/ 65563 w 2422557"/>
              <a:gd name="connsiteY12" fmla="*/ 1789044 h 2601213"/>
              <a:gd name="connsiteX13" fmla="*/ 88281 w 2422557"/>
              <a:gd name="connsiteY13" fmla="*/ 1806082 h 2601213"/>
              <a:gd name="connsiteX14" fmla="*/ 99640 w 2422557"/>
              <a:gd name="connsiteY14" fmla="*/ 1845839 h 2601213"/>
              <a:gd name="connsiteX15" fmla="*/ 82602 w 2422557"/>
              <a:gd name="connsiteY15" fmla="*/ 1999185 h 2601213"/>
              <a:gd name="connsiteX16" fmla="*/ 76922 w 2422557"/>
              <a:gd name="connsiteY16" fmla="*/ 2061660 h 2601213"/>
              <a:gd name="connsiteX17" fmla="*/ 99640 w 2422557"/>
              <a:gd name="connsiteY17" fmla="*/ 2146853 h 2601213"/>
              <a:gd name="connsiteX18" fmla="*/ 145076 w 2422557"/>
              <a:gd name="connsiteY18" fmla="*/ 2197968 h 2601213"/>
              <a:gd name="connsiteX19" fmla="*/ 292743 w 2422557"/>
              <a:gd name="connsiteY19" fmla="*/ 2368353 h 2601213"/>
              <a:gd name="connsiteX20" fmla="*/ 360897 w 2422557"/>
              <a:gd name="connsiteY20" fmla="*/ 2419469 h 2601213"/>
              <a:gd name="connsiteX21" fmla="*/ 429051 w 2422557"/>
              <a:gd name="connsiteY21" fmla="*/ 2493302 h 2601213"/>
              <a:gd name="connsiteX22" fmla="*/ 559680 w 2422557"/>
              <a:gd name="connsiteY22" fmla="*/ 2561456 h 2601213"/>
              <a:gd name="connsiteX23" fmla="*/ 690308 w 2422557"/>
              <a:gd name="connsiteY23" fmla="*/ 2601213 h 2601213"/>
              <a:gd name="connsiteX24" fmla="*/ 1161707 w 2422557"/>
              <a:gd name="connsiteY24" fmla="*/ 2533059 h 2601213"/>
              <a:gd name="connsiteX25" fmla="*/ 1280977 w 2422557"/>
              <a:gd name="connsiteY25" fmla="*/ 2516020 h 2601213"/>
              <a:gd name="connsiteX26" fmla="*/ 1366169 w 2422557"/>
              <a:gd name="connsiteY26" fmla="*/ 2504661 h 2601213"/>
              <a:gd name="connsiteX27" fmla="*/ 1616067 w 2422557"/>
              <a:gd name="connsiteY27" fmla="*/ 2447866 h 2601213"/>
              <a:gd name="connsiteX28" fmla="*/ 1695580 w 2422557"/>
              <a:gd name="connsiteY28" fmla="*/ 2425148 h 2601213"/>
              <a:gd name="connsiteX29" fmla="*/ 1837568 w 2422557"/>
              <a:gd name="connsiteY29" fmla="*/ 2402430 h 2601213"/>
              <a:gd name="connsiteX30" fmla="*/ 2013633 w 2422557"/>
              <a:gd name="connsiteY30" fmla="*/ 2305879 h 2601213"/>
              <a:gd name="connsiteX31" fmla="*/ 2121543 w 2422557"/>
              <a:gd name="connsiteY31" fmla="*/ 2266122 h 2601213"/>
              <a:gd name="connsiteX32" fmla="*/ 2155620 w 2422557"/>
              <a:gd name="connsiteY32" fmla="*/ 2260443 h 2601213"/>
              <a:gd name="connsiteX33" fmla="*/ 2195377 w 2422557"/>
              <a:gd name="connsiteY33" fmla="*/ 2220686 h 2601213"/>
              <a:gd name="connsiteX34" fmla="*/ 2246492 w 2422557"/>
              <a:gd name="connsiteY34" fmla="*/ 2175250 h 2601213"/>
              <a:gd name="connsiteX35" fmla="*/ 2280569 w 2422557"/>
              <a:gd name="connsiteY35" fmla="*/ 2129814 h 2601213"/>
              <a:gd name="connsiteX36" fmla="*/ 2331685 w 2422557"/>
              <a:gd name="connsiteY36" fmla="*/ 2055981 h 2601213"/>
              <a:gd name="connsiteX37" fmla="*/ 2343044 w 2422557"/>
              <a:gd name="connsiteY37" fmla="*/ 1726569 h 2601213"/>
              <a:gd name="connsiteX38" fmla="*/ 2348723 w 2422557"/>
              <a:gd name="connsiteY38" fmla="*/ 1516428 h 2601213"/>
              <a:gd name="connsiteX39" fmla="*/ 2422557 w 2422557"/>
              <a:gd name="connsiteY39" fmla="*/ 1232453 h 2601213"/>
              <a:gd name="connsiteX40" fmla="*/ 2388480 w 2422557"/>
              <a:gd name="connsiteY40" fmla="*/ 1090465 h 2601213"/>
              <a:gd name="connsiteX41" fmla="*/ 2360082 w 2422557"/>
              <a:gd name="connsiteY41" fmla="*/ 1056388 h 2601213"/>
              <a:gd name="connsiteX42" fmla="*/ 2235133 w 2422557"/>
              <a:gd name="connsiteY42" fmla="*/ 817849 h 2601213"/>
              <a:gd name="connsiteX43" fmla="*/ 2223774 w 2422557"/>
              <a:gd name="connsiteY43" fmla="*/ 800810 h 2601213"/>
              <a:gd name="connsiteX44" fmla="*/ 2172659 w 2422557"/>
              <a:gd name="connsiteY44" fmla="*/ 709938 h 2601213"/>
              <a:gd name="connsiteX45" fmla="*/ 2087466 w 2422557"/>
              <a:gd name="connsiteY45" fmla="*/ 602028 h 2601213"/>
              <a:gd name="connsiteX46" fmla="*/ 2036351 w 2422557"/>
              <a:gd name="connsiteY46" fmla="*/ 488438 h 2601213"/>
              <a:gd name="connsiteX47" fmla="*/ 1934120 w 2422557"/>
              <a:gd name="connsiteY47" fmla="*/ 374848 h 2601213"/>
              <a:gd name="connsiteX48" fmla="*/ 1894363 w 2422557"/>
              <a:gd name="connsiteY48" fmla="*/ 335091 h 2601213"/>
              <a:gd name="connsiteX49" fmla="*/ 1871645 w 2422557"/>
              <a:gd name="connsiteY49" fmla="*/ 329412 h 2601213"/>
              <a:gd name="connsiteX50" fmla="*/ 1741016 w 2422557"/>
              <a:gd name="connsiteY50" fmla="*/ 278296 h 2601213"/>
              <a:gd name="connsiteX51" fmla="*/ 1604708 w 2422557"/>
              <a:gd name="connsiteY51" fmla="*/ 198783 h 2601213"/>
              <a:gd name="connsiteX52" fmla="*/ 1508157 w 2422557"/>
              <a:gd name="connsiteY52" fmla="*/ 130629 h 2601213"/>
              <a:gd name="connsiteX53" fmla="*/ 1207143 w 2422557"/>
              <a:gd name="connsiteY53" fmla="*/ 22718 h 2601213"/>
              <a:gd name="connsiteX54" fmla="*/ 1144669 w 2422557"/>
              <a:gd name="connsiteY54" fmla="*/ 11359 h 2601213"/>
              <a:gd name="connsiteX55" fmla="*/ 1002681 w 2422557"/>
              <a:gd name="connsiteY55" fmla="*/ 0 h 2601213"/>
              <a:gd name="connsiteX56" fmla="*/ 843655 w 2422557"/>
              <a:gd name="connsiteY56" fmla="*/ 17039 h 2601213"/>
              <a:gd name="connsiteX57" fmla="*/ 803898 w 2422557"/>
              <a:gd name="connsiteY57" fmla="*/ 28398 h 2601213"/>
              <a:gd name="connsiteX58" fmla="*/ 747103 w 2422557"/>
              <a:gd name="connsiteY58" fmla="*/ 39757 h 2601213"/>
              <a:gd name="connsiteX59" fmla="*/ 633513 w 2422557"/>
              <a:gd name="connsiteY59" fmla="*/ 56795 h 260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422557" h="2601213">
                <a:moveTo>
                  <a:pt x="633513" y="56795"/>
                </a:moveTo>
                <a:lnTo>
                  <a:pt x="633513" y="56795"/>
                </a:lnTo>
                <a:cubicBezTo>
                  <a:pt x="589970" y="83299"/>
                  <a:pt x="542894" y="104722"/>
                  <a:pt x="502885" y="136308"/>
                </a:cubicBezTo>
                <a:cubicBezTo>
                  <a:pt x="470296" y="162036"/>
                  <a:pt x="441825" y="193394"/>
                  <a:pt x="417692" y="227181"/>
                </a:cubicBezTo>
                <a:cubicBezTo>
                  <a:pt x="398760" y="253685"/>
                  <a:pt x="375463" y="277561"/>
                  <a:pt x="360897" y="306694"/>
                </a:cubicBezTo>
                <a:cubicBezTo>
                  <a:pt x="311691" y="405105"/>
                  <a:pt x="306031" y="407746"/>
                  <a:pt x="270025" y="522515"/>
                </a:cubicBezTo>
                <a:cubicBezTo>
                  <a:pt x="252977" y="576856"/>
                  <a:pt x="241905" y="632964"/>
                  <a:pt x="224589" y="687220"/>
                </a:cubicBezTo>
                <a:cubicBezTo>
                  <a:pt x="213472" y="722052"/>
                  <a:pt x="197328" y="755089"/>
                  <a:pt x="184833" y="789451"/>
                </a:cubicBezTo>
                <a:cubicBezTo>
                  <a:pt x="174603" y="817583"/>
                  <a:pt x="166783" y="846556"/>
                  <a:pt x="156435" y="874644"/>
                </a:cubicBezTo>
                <a:cubicBezTo>
                  <a:pt x="140271" y="918519"/>
                  <a:pt x="121224" y="961302"/>
                  <a:pt x="105320" y="1005272"/>
                </a:cubicBezTo>
                <a:cubicBezTo>
                  <a:pt x="56529" y="1140167"/>
                  <a:pt x="62813" y="1129279"/>
                  <a:pt x="31486" y="1260850"/>
                </a:cubicBezTo>
                <a:cubicBezTo>
                  <a:pt x="35272" y="1425556"/>
                  <a:pt x="-48541" y="1617887"/>
                  <a:pt x="42845" y="1754967"/>
                </a:cubicBezTo>
                <a:cubicBezTo>
                  <a:pt x="50418" y="1766326"/>
                  <a:pt x="54641" y="1780853"/>
                  <a:pt x="65563" y="1789044"/>
                </a:cubicBezTo>
                <a:lnTo>
                  <a:pt x="88281" y="1806082"/>
                </a:lnTo>
                <a:cubicBezTo>
                  <a:pt x="92067" y="1819334"/>
                  <a:pt x="100045" y="1832062"/>
                  <a:pt x="99640" y="1845839"/>
                </a:cubicBezTo>
                <a:cubicBezTo>
                  <a:pt x="98128" y="1897247"/>
                  <a:pt x="87986" y="1948038"/>
                  <a:pt x="82602" y="1999185"/>
                </a:cubicBezTo>
                <a:cubicBezTo>
                  <a:pt x="80413" y="2019981"/>
                  <a:pt x="78815" y="2040835"/>
                  <a:pt x="76922" y="2061660"/>
                </a:cubicBezTo>
                <a:cubicBezTo>
                  <a:pt x="84495" y="2090058"/>
                  <a:pt x="86496" y="2120566"/>
                  <a:pt x="99640" y="2146853"/>
                </a:cubicBezTo>
                <a:cubicBezTo>
                  <a:pt x="109835" y="2167243"/>
                  <a:pt x="131080" y="2179973"/>
                  <a:pt x="145076" y="2197968"/>
                </a:cubicBezTo>
                <a:cubicBezTo>
                  <a:pt x="233931" y="2312211"/>
                  <a:pt x="99815" y="2187483"/>
                  <a:pt x="292743" y="2368353"/>
                </a:cubicBezTo>
                <a:cubicBezTo>
                  <a:pt x="313460" y="2387775"/>
                  <a:pt x="339964" y="2400280"/>
                  <a:pt x="360897" y="2419469"/>
                </a:cubicBezTo>
                <a:cubicBezTo>
                  <a:pt x="385587" y="2442101"/>
                  <a:pt x="401796" y="2473834"/>
                  <a:pt x="429051" y="2493302"/>
                </a:cubicBezTo>
                <a:cubicBezTo>
                  <a:pt x="469016" y="2521848"/>
                  <a:pt x="515295" y="2540431"/>
                  <a:pt x="559680" y="2561456"/>
                </a:cubicBezTo>
                <a:cubicBezTo>
                  <a:pt x="638046" y="2598577"/>
                  <a:pt x="625002" y="2593049"/>
                  <a:pt x="690308" y="2601213"/>
                </a:cubicBezTo>
                <a:cubicBezTo>
                  <a:pt x="1052826" y="2540792"/>
                  <a:pt x="641366" y="2607395"/>
                  <a:pt x="1161707" y="2533059"/>
                </a:cubicBezTo>
                <a:lnTo>
                  <a:pt x="1280977" y="2516020"/>
                </a:lnTo>
                <a:cubicBezTo>
                  <a:pt x="1348525" y="2507014"/>
                  <a:pt x="1311832" y="2514541"/>
                  <a:pt x="1366169" y="2504661"/>
                </a:cubicBezTo>
                <a:cubicBezTo>
                  <a:pt x="1484660" y="2483117"/>
                  <a:pt x="1473390" y="2485234"/>
                  <a:pt x="1616067" y="2447866"/>
                </a:cubicBezTo>
                <a:cubicBezTo>
                  <a:pt x="1642733" y="2440882"/>
                  <a:pt x="1668577" y="2430687"/>
                  <a:pt x="1695580" y="2425148"/>
                </a:cubicBezTo>
                <a:cubicBezTo>
                  <a:pt x="1742534" y="2415517"/>
                  <a:pt x="1790239" y="2410003"/>
                  <a:pt x="1837568" y="2402430"/>
                </a:cubicBezTo>
                <a:cubicBezTo>
                  <a:pt x="1893941" y="2369269"/>
                  <a:pt x="1952879" y="2331654"/>
                  <a:pt x="2013633" y="2305879"/>
                </a:cubicBezTo>
                <a:cubicBezTo>
                  <a:pt x="2048922" y="2290908"/>
                  <a:pt x="2085033" y="2277805"/>
                  <a:pt x="2121543" y="2266122"/>
                </a:cubicBezTo>
                <a:cubicBezTo>
                  <a:pt x="2132511" y="2262612"/>
                  <a:pt x="2144261" y="2262336"/>
                  <a:pt x="2155620" y="2260443"/>
                </a:cubicBezTo>
                <a:cubicBezTo>
                  <a:pt x="2168872" y="2247191"/>
                  <a:pt x="2181704" y="2233504"/>
                  <a:pt x="2195377" y="2220686"/>
                </a:cubicBezTo>
                <a:cubicBezTo>
                  <a:pt x="2212008" y="2205094"/>
                  <a:pt x="2230901" y="2191881"/>
                  <a:pt x="2246492" y="2175250"/>
                </a:cubicBezTo>
                <a:cubicBezTo>
                  <a:pt x="2259440" y="2161439"/>
                  <a:pt x="2269565" y="2145219"/>
                  <a:pt x="2280569" y="2129814"/>
                </a:cubicBezTo>
                <a:cubicBezTo>
                  <a:pt x="2297968" y="2105456"/>
                  <a:pt x="2331685" y="2055981"/>
                  <a:pt x="2331685" y="2055981"/>
                </a:cubicBezTo>
                <a:cubicBezTo>
                  <a:pt x="2343564" y="1889656"/>
                  <a:pt x="2335931" y="2014641"/>
                  <a:pt x="2343044" y="1726569"/>
                </a:cubicBezTo>
                <a:cubicBezTo>
                  <a:pt x="2344774" y="1656518"/>
                  <a:pt x="2339339" y="1585869"/>
                  <a:pt x="2348723" y="1516428"/>
                </a:cubicBezTo>
                <a:cubicBezTo>
                  <a:pt x="2360592" y="1428597"/>
                  <a:pt x="2394831" y="1322563"/>
                  <a:pt x="2422557" y="1232453"/>
                </a:cubicBezTo>
                <a:cubicBezTo>
                  <a:pt x="2411198" y="1185124"/>
                  <a:pt x="2404757" y="1136336"/>
                  <a:pt x="2388480" y="1090465"/>
                </a:cubicBezTo>
                <a:cubicBezTo>
                  <a:pt x="2383535" y="1076530"/>
                  <a:pt x="2367331" y="1069275"/>
                  <a:pt x="2360082" y="1056388"/>
                </a:cubicBezTo>
                <a:cubicBezTo>
                  <a:pt x="2316076" y="978155"/>
                  <a:pt x="2284922" y="892535"/>
                  <a:pt x="2235133" y="817849"/>
                </a:cubicBezTo>
                <a:cubicBezTo>
                  <a:pt x="2231347" y="812169"/>
                  <a:pt x="2227194" y="806717"/>
                  <a:pt x="2223774" y="800810"/>
                </a:cubicBezTo>
                <a:cubicBezTo>
                  <a:pt x="2206361" y="770733"/>
                  <a:pt x="2191937" y="738855"/>
                  <a:pt x="2172659" y="709938"/>
                </a:cubicBezTo>
                <a:cubicBezTo>
                  <a:pt x="2115395" y="624043"/>
                  <a:pt x="2145443" y="707750"/>
                  <a:pt x="2087466" y="602028"/>
                </a:cubicBezTo>
                <a:cubicBezTo>
                  <a:pt x="2067502" y="565622"/>
                  <a:pt x="2057068" y="524421"/>
                  <a:pt x="2036351" y="488438"/>
                </a:cubicBezTo>
                <a:cubicBezTo>
                  <a:pt x="1997126" y="420311"/>
                  <a:pt x="1983584" y="421014"/>
                  <a:pt x="1934120" y="374848"/>
                </a:cubicBezTo>
                <a:cubicBezTo>
                  <a:pt x="1920419" y="362060"/>
                  <a:pt x="1909520" y="346114"/>
                  <a:pt x="1894363" y="335091"/>
                </a:cubicBezTo>
                <a:cubicBezTo>
                  <a:pt x="1888050" y="330500"/>
                  <a:pt x="1878965" y="332123"/>
                  <a:pt x="1871645" y="329412"/>
                </a:cubicBezTo>
                <a:cubicBezTo>
                  <a:pt x="1827798" y="313172"/>
                  <a:pt x="1783440" y="297956"/>
                  <a:pt x="1741016" y="278296"/>
                </a:cubicBezTo>
                <a:cubicBezTo>
                  <a:pt x="1718786" y="267994"/>
                  <a:pt x="1639025" y="224521"/>
                  <a:pt x="1604708" y="198783"/>
                </a:cubicBezTo>
                <a:cubicBezTo>
                  <a:pt x="1551550" y="158914"/>
                  <a:pt x="1583303" y="171092"/>
                  <a:pt x="1508157" y="130629"/>
                </a:cubicBezTo>
                <a:cubicBezTo>
                  <a:pt x="1423850" y="85233"/>
                  <a:pt x="1286135" y="37080"/>
                  <a:pt x="1207143" y="22718"/>
                </a:cubicBezTo>
                <a:cubicBezTo>
                  <a:pt x="1186318" y="18932"/>
                  <a:pt x="1165706" y="13696"/>
                  <a:pt x="1144669" y="11359"/>
                </a:cubicBezTo>
                <a:cubicBezTo>
                  <a:pt x="1097479" y="6116"/>
                  <a:pt x="1050010" y="3786"/>
                  <a:pt x="1002681" y="0"/>
                </a:cubicBezTo>
                <a:cubicBezTo>
                  <a:pt x="949672" y="5680"/>
                  <a:pt x="896431" y="9499"/>
                  <a:pt x="843655" y="17039"/>
                </a:cubicBezTo>
                <a:cubicBezTo>
                  <a:pt x="830011" y="18988"/>
                  <a:pt x="817314" y="25241"/>
                  <a:pt x="803898" y="28398"/>
                </a:cubicBezTo>
                <a:cubicBezTo>
                  <a:pt x="785105" y="32820"/>
                  <a:pt x="747103" y="39757"/>
                  <a:pt x="747103" y="39757"/>
                </a:cubicBezTo>
                <a:lnTo>
                  <a:pt x="633513" y="56795"/>
                </a:lnTo>
                <a:close/>
              </a:path>
            </a:pathLst>
          </a:custGeom>
          <a:solidFill>
            <a:srgbClr val="ACCBF9">
              <a:alpha val="50196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C8896878-5412-4BBD-58CF-F9CB74D51EDA}"/>
              </a:ext>
            </a:extLst>
          </p:cNvPr>
          <p:cNvSpPr/>
          <p:nvPr/>
        </p:nvSpPr>
        <p:spPr>
          <a:xfrm rot="10800000">
            <a:off x="2759465" y="2226362"/>
            <a:ext cx="455046" cy="163411"/>
          </a:xfrm>
          <a:prstGeom prst="rightArrow">
            <a:avLst>
              <a:gd name="adj1" fmla="val 50000"/>
              <a:gd name="adj2" fmla="val 917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CB277A00-FE9E-4E10-53FF-E2BE4B46A28D}"/>
              </a:ext>
            </a:extLst>
          </p:cNvPr>
          <p:cNvSpPr/>
          <p:nvPr/>
        </p:nvSpPr>
        <p:spPr>
          <a:xfrm rot="10800000">
            <a:off x="4125738" y="3014870"/>
            <a:ext cx="455046" cy="163411"/>
          </a:xfrm>
          <a:prstGeom prst="rightArrow">
            <a:avLst>
              <a:gd name="adj1" fmla="val 50000"/>
              <a:gd name="adj2" fmla="val 917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1DDAF7A6-2B48-A455-D418-ED014BE74F76}"/>
              </a:ext>
            </a:extLst>
          </p:cNvPr>
          <p:cNvSpPr/>
          <p:nvPr/>
        </p:nvSpPr>
        <p:spPr>
          <a:xfrm rot="10800000">
            <a:off x="3578866" y="3739651"/>
            <a:ext cx="455046" cy="163411"/>
          </a:xfrm>
          <a:prstGeom prst="rightArrow">
            <a:avLst>
              <a:gd name="adj1" fmla="val 50000"/>
              <a:gd name="adj2" fmla="val 917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79996F1A-AF5F-3E5D-277D-05ADC1CEFC2A}"/>
              </a:ext>
            </a:extLst>
          </p:cNvPr>
          <p:cNvSpPr/>
          <p:nvPr/>
        </p:nvSpPr>
        <p:spPr>
          <a:xfrm rot="10800000">
            <a:off x="1538668" y="2936661"/>
            <a:ext cx="455046" cy="163411"/>
          </a:xfrm>
          <a:prstGeom prst="rightArrow">
            <a:avLst>
              <a:gd name="adj1" fmla="val 50000"/>
              <a:gd name="adj2" fmla="val 917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758CF383-EC60-FE10-ABD1-7775F320AF06}"/>
              </a:ext>
            </a:extLst>
          </p:cNvPr>
          <p:cNvSpPr/>
          <p:nvPr/>
        </p:nvSpPr>
        <p:spPr>
          <a:xfrm rot="10800000">
            <a:off x="887023" y="3685160"/>
            <a:ext cx="455046" cy="163411"/>
          </a:xfrm>
          <a:prstGeom prst="rightArrow">
            <a:avLst>
              <a:gd name="adj1" fmla="val 50000"/>
              <a:gd name="adj2" fmla="val 9170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8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Insertion</a:t>
            </a:r>
            <a:endParaRPr lang="x-none" dirty="0"/>
          </a:p>
        </p:txBody>
      </p:sp>
      <p:sp>
        <p:nvSpPr>
          <p:cNvPr id="28" name="Oval 27"/>
          <p:cNvSpPr/>
          <p:nvPr/>
        </p:nvSpPr>
        <p:spPr>
          <a:xfrm>
            <a:off x="4378308" y="258575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43</a:t>
            </a:r>
          </a:p>
        </p:txBody>
      </p:sp>
      <p:sp>
        <p:nvSpPr>
          <p:cNvPr id="29" name="Oval 28"/>
          <p:cNvSpPr/>
          <p:nvPr/>
        </p:nvSpPr>
        <p:spPr>
          <a:xfrm>
            <a:off x="3247670" y="336755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31</a:t>
            </a:r>
          </a:p>
        </p:txBody>
      </p:sp>
      <p:sp>
        <p:nvSpPr>
          <p:cNvPr id="30" name="Oval 29"/>
          <p:cNvSpPr/>
          <p:nvPr/>
        </p:nvSpPr>
        <p:spPr>
          <a:xfrm>
            <a:off x="5820776" y="342018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64</a:t>
            </a:r>
          </a:p>
        </p:txBody>
      </p:sp>
      <p:sp>
        <p:nvSpPr>
          <p:cNvPr id="31" name="Oval 30"/>
          <p:cNvSpPr/>
          <p:nvPr/>
        </p:nvSpPr>
        <p:spPr>
          <a:xfrm>
            <a:off x="2622406" y="4371600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20</a:t>
            </a:r>
          </a:p>
        </p:txBody>
      </p:sp>
      <p:sp>
        <p:nvSpPr>
          <p:cNvPr id="32" name="Oval 31"/>
          <p:cNvSpPr/>
          <p:nvPr/>
        </p:nvSpPr>
        <p:spPr>
          <a:xfrm>
            <a:off x="3947068" y="4371599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40</a:t>
            </a:r>
          </a:p>
        </p:txBody>
      </p:sp>
      <p:sp>
        <p:nvSpPr>
          <p:cNvPr id="33" name="Oval 32"/>
          <p:cNvSpPr/>
          <p:nvPr/>
        </p:nvSpPr>
        <p:spPr>
          <a:xfrm>
            <a:off x="6556467" y="4403485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89</a:t>
            </a:r>
          </a:p>
        </p:txBody>
      </p:sp>
      <p:sp>
        <p:nvSpPr>
          <p:cNvPr id="34" name="Oval 33"/>
          <p:cNvSpPr/>
          <p:nvPr/>
        </p:nvSpPr>
        <p:spPr>
          <a:xfrm>
            <a:off x="5283888" y="440348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56</a:t>
            </a:r>
          </a:p>
        </p:txBody>
      </p:sp>
      <p:sp>
        <p:nvSpPr>
          <p:cNvPr id="35" name="Oval 34"/>
          <p:cNvSpPr/>
          <p:nvPr/>
        </p:nvSpPr>
        <p:spPr>
          <a:xfrm>
            <a:off x="3692508" y="536354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33</a:t>
            </a:r>
          </a:p>
        </p:txBody>
      </p:sp>
      <p:sp>
        <p:nvSpPr>
          <p:cNvPr id="36" name="Oval 35"/>
          <p:cNvSpPr/>
          <p:nvPr/>
        </p:nvSpPr>
        <p:spPr>
          <a:xfrm>
            <a:off x="2902549" y="5371019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28</a:t>
            </a:r>
          </a:p>
        </p:txBody>
      </p:sp>
      <p:sp>
        <p:nvSpPr>
          <p:cNvPr id="37" name="Oval 36"/>
          <p:cNvSpPr/>
          <p:nvPr/>
        </p:nvSpPr>
        <p:spPr>
          <a:xfrm>
            <a:off x="4814984" y="5366050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47</a:t>
            </a:r>
          </a:p>
        </p:txBody>
      </p:sp>
      <p:cxnSp>
        <p:nvCxnSpPr>
          <p:cNvPr id="38" name="Straight Arrow Connector 37"/>
          <p:cNvCxnSpPr>
            <a:stCxn id="28" idx="3"/>
            <a:endCxn id="29" idx="0"/>
          </p:cNvCxnSpPr>
          <p:nvPr/>
        </p:nvCxnSpPr>
        <p:spPr>
          <a:xfrm flipH="1">
            <a:off x="3590570" y="3093076"/>
            <a:ext cx="888171" cy="274478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4"/>
            <a:endCxn id="35" idx="0"/>
          </p:cNvCxnSpPr>
          <p:nvPr/>
        </p:nvCxnSpPr>
        <p:spPr>
          <a:xfrm flipH="1">
            <a:off x="4035408" y="4965959"/>
            <a:ext cx="254560" cy="39758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5"/>
            <a:endCxn id="30" idx="0"/>
          </p:cNvCxnSpPr>
          <p:nvPr/>
        </p:nvCxnSpPr>
        <p:spPr>
          <a:xfrm>
            <a:off x="4963675" y="3093076"/>
            <a:ext cx="1200001" cy="32711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4"/>
            <a:endCxn id="31" idx="0"/>
          </p:cNvCxnSpPr>
          <p:nvPr/>
        </p:nvCxnSpPr>
        <p:spPr>
          <a:xfrm flipH="1">
            <a:off x="2965306" y="3961914"/>
            <a:ext cx="625264" cy="40968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4"/>
            <a:endCxn id="32" idx="0"/>
          </p:cNvCxnSpPr>
          <p:nvPr/>
        </p:nvCxnSpPr>
        <p:spPr>
          <a:xfrm>
            <a:off x="3590570" y="3961914"/>
            <a:ext cx="699398" cy="40968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4"/>
            <a:endCxn id="36" idx="0"/>
          </p:cNvCxnSpPr>
          <p:nvPr/>
        </p:nvCxnSpPr>
        <p:spPr>
          <a:xfrm>
            <a:off x="2965306" y="4965960"/>
            <a:ext cx="280143" cy="405059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4"/>
            <a:endCxn id="34" idx="0"/>
          </p:cNvCxnSpPr>
          <p:nvPr/>
        </p:nvCxnSpPr>
        <p:spPr>
          <a:xfrm flipH="1">
            <a:off x="5626788" y="4014548"/>
            <a:ext cx="536888" cy="38893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4"/>
            <a:endCxn id="33" idx="0"/>
          </p:cNvCxnSpPr>
          <p:nvPr/>
        </p:nvCxnSpPr>
        <p:spPr>
          <a:xfrm>
            <a:off x="6163676" y="4014548"/>
            <a:ext cx="735691" cy="38893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4"/>
            <a:endCxn id="37" idx="0"/>
          </p:cNvCxnSpPr>
          <p:nvPr/>
        </p:nvCxnSpPr>
        <p:spPr>
          <a:xfrm flipH="1">
            <a:off x="5157884" y="4997844"/>
            <a:ext cx="468904" cy="36820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753898" y="536141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59</a:t>
            </a:r>
          </a:p>
        </p:txBody>
      </p:sp>
      <p:cxnSp>
        <p:nvCxnSpPr>
          <p:cNvPr id="48" name="Straight Arrow Connector 47"/>
          <p:cNvCxnSpPr>
            <a:stCxn id="34" idx="4"/>
            <a:endCxn id="47" idx="0"/>
          </p:cNvCxnSpPr>
          <p:nvPr/>
        </p:nvCxnSpPr>
        <p:spPr>
          <a:xfrm>
            <a:off x="5626788" y="4997844"/>
            <a:ext cx="470010" cy="36357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593500" y="2806677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563258" y="2817907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893206" y="3745790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479447" y="3804943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791636" y="4828317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916889" y="4837954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083565" y="4837954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876438" y="3783735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655121" y="4787492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79208" y="3831276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sp>
        <p:nvSpPr>
          <p:cNvPr id="90" name="Left Arrow 89"/>
          <p:cNvSpPr/>
          <p:nvPr/>
        </p:nvSpPr>
        <p:spPr>
          <a:xfrm>
            <a:off x="5119796" y="2574483"/>
            <a:ext cx="1319902" cy="373904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/>
              <a:t>Integer Key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53972" y="2130872"/>
            <a:ext cx="681711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43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429815" y="2130872"/>
            <a:ext cx="616847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026801" y="2130872"/>
            <a:ext cx="702640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64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731766" y="2130872"/>
            <a:ext cx="673887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405653" y="2130872"/>
            <a:ext cx="666162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069605" y="2130872"/>
            <a:ext cx="674301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753775" y="2130872"/>
            <a:ext cx="786030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56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538243" y="2130872"/>
            <a:ext cx="693395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47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234132" y="2130871"/>
            <a:ext cx="665957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890310" y="2120361"/>
            <a:ext cx="780080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28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670391" y="2125584"/>
            <a:ext cx="647821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</p:spTree>
    <p:extLst>
      <p:ext uri="{BB962C8B-B14F-4D97-AF65-F5344CB8AC3E}">
        <p14:creationId xmlns:p14="http://schemas.microsoft.com/office/powerpoint/2010/main" val="347350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1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9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1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3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5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7" grpId="0" animBg="1"/>
      <p:bldP spid="49" grpId="0"/>
      <p:bldP spid="49" grpId="1"/>
      <p:bldP spid="49" grpId="2"/>
      <p:bldP spid="49" grpId="3"/>
      <p:bldP spid="49" grpId="4"/>
      <p:bldP spid="49" grpId="5"/>
      <p:bldP spid="49" grpId="6"/>
      <p:bldP spid="49" grpId="7"/>
      <p:bldP spid="49" grpId="8"/>
      <p:bldP spid="49" grpId="9"/>
      <p:bldP spid="50" grpId="0"/>
      <p:bldP spid="50" grpId="1"/>
      <p:bldP spid="50" grpId="2"/>
      <p:bldP spid="50" grpId="3"/>
      <p:bldP spid="50" grpId="4"/>
      <p:bldP spid="50" grpId="5"/>
      <p:bldP spid="50" grpId="6"/>
      <p:bldP spid="50" grpId="7"/>
      <p:bldP spid="50" grpId="8"/>
      <p:bldP spid="50" grpId="9"/>
      <p:bldP spid="51" grpId="0"/>
      <p:bldP spid="51" grpId="1"/>
      <p:bldP spid="51" grpId="2"/>
      <p:bldP spid="51" grpId="3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6" grpId="2"/>
      <p:bldP spid="56" grpId="3"/>
      <p:bldP spid="57" grpId="0"/>
      <p:bldP spid="57" grpId="1"/>
      <p:bldP spid="58" grpId="0"/>
      <p:bldP spid="58" grpId="1"/>
      <p:bldP spid="58" grpId="2"/>
      <p:bldP spid="58" grpId="3"/>
      <p:bldP spid="58" grpId="4"/>
      <p:bldP spid="58" grpId="5"/>
      <p:bldP spid="90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5EC0A-A565-5132-A357-CE554EF8A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77C6-8586-E5F1-5B83-59B232B1A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9838B88-3D7D-B1CD-2809-CB1DE69EA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44" y="2293491"/>
            <a:ext cx="7754112" cy="484632"/>
          </a:xfrm>
        </p:spPr>
        <p:txBody>
          <a:bodyPr/>
          <a:lstStyle/>
          <a:p>
            <a:r>
              <a:rPr lang="en-GB" dirty="0"/>
              <a:t>Insertion</a:t>
            </a:r>
            <a:endParaRPr lang="x-none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D401DEF-2F2C-AEB6-0EF6-C5609490BF92}"/>
              </a:ext>
            </a:extLst>
          </p:cNvPr>
          <p:cNvSpPr/>
          <p:nvPr/>
        </p:nvSpPr>
        <p:spPr>
          <a:xfrm>
            <a:off x="4605016" y="2711528"/>
            <a:ext cx="1257044" cy="300768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Fred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8A7F50D-8856-F3A4-C0F7-A27F84628218}"/>
              </a:ext>
            </a:extLst>
          </p:cNvPr>
          <p:cNvSpPr/>
          <p:nvPr/>
        </p:nvSpPr>
        <p:spPr>
          <a:xfrm>
            <a:off x="3272386" y="3582738"/>
            <a:ext cx="1257044" cy="30144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Dan</a:t>
            </a:r>
            <a:endParaRPr lang="en-US" sz="32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5EF948D-81E2-449C-08EC-66CB43A67DAD}"/>
              </a:ext>
            </a:extLst>
          </p:cNvPr>
          <p:cNvSpPr/>
          <p:nvPr/>
        </p:nvSpPr>
        <p:spPr>
          <a:xfrm>
            <a:off x="5850884" y="3582738"/>
            <a:ext cx="1257044" cy="277143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Mary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4067ADC-E00E-804C-EAC5-69329E9B7A45}"/>
              </a:ext>
            </a:extLst>
          </p:cNvPr>
          <p:cNvSpPr/>
          <p:nvPr/>
        </p:nvSpPr>
        <p:spPr>
          <a:xfrm>
            <a:off x="2286729" y="4540027"/>
            <a:ext cx="948849" cy="308683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Alan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690A97-2D82-FB0F-2F71-F1454D952F78}"/>
              </a:ext>
            </a:extLst>
          </p:cNvPr>
          <p:cNvSpPr/>
          <p:nvPr/>
        </p:nvSpPr>
        <p:spPr>
          <a:xfrm>
            <a:off x="4375289" y="4540027"/>
            <a:ext cx="835351" cy="297156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Eve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3318D0E-EFB1-7408-2872-E12A7A73A28F}"/>
              </a:ext>
            </a:extLst>
          </p:cNvPr>
          <p:cNvSpPr/>
          <p:nvPr/>
        </p:nvSpPr>
        <p:spPr>
          <a:xfrm>
            <a:off x="6626092" y="4528500"/>
            <a:ext cx="806423" cy="304740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Sue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4EB97D7-0D40-AC6A-A06C-7CFCC7C9CC6E}"/>
              </a:ext>
            </a:extLst>
          </p:cNvPr>
          <p:cNvSpPr/>
          <p:nvPr/>
        </p:nvSpPr>
        <p:spPr>
          <a:xfrm>
            <a:off x="5658537" y="4528500"/>
            <a:ext cx="760121" cy="277143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Kate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39A67F0-9F53-1BFD-943C-B6912123D122}"/>
              </a:ext>
            </a:extLst>
          </p:cNvPr>
          <p:cNvSpPr/>
          <p:nvPr/>
        </p:nvSpPr>
        <p:spPr>
          <a:xfrm>
            <a:off x="3744918" y="5622800"/>
            <a:ext cx="714467" cy="277143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Eric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D89D6F0-03FA-C9E1-56EB-3871DF07ADEF}"/>
              </a:ext>
            </a:extLst>
          </p:cNvPr>
          <p:cNvSpPr/>
          <p:nvPr/>
        </p:nvSpPr>
        <p:spPr>
          <a:xfrm>
            <a:off x="2895644" y="5620830"/>
            <a:ext cx="642080" cy="277143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Bill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E4FAD6-F49F-4F11-CFB7-EAD6CC003713}"/>
              </a:ext>
            </a:extLst>
          </p:cNvPr>
          <p:cNvSpPr/>
          <p:nvPr/>
        </p:nvSpPr>
        <p:spPr>
          <a:xfrm>
            <a:off x="4816858" y="5663230"/>
            <a:ext cx="1014546" cy="243047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Greg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F806DE2-6CFA-6751-4F3C-BAF9FE263AB5}"/>
              </a:ext>
            </a:extLst>
          </p:cNvPr>
          <p:cNvCxnSpPr>
            <a:stCxn id="59" idx="2"/>
            <a:endCxn id="60" idx="0"/>
          </p:cNvCxnSpPr>
          <p:nvPr/>
        </p:nvCxnSpPr>
        <p:spPr>
          <a:xfrm flipH="1">
            <a:off x="3900908" y="3012296"/>
            <a:ext cx="1332630" cy="57044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B0AB1CC-181B-6699-68F6-B0B730590B47}"/>
              </a:ext>
            </a:extLst>
          </p:cNvPr>
          <p:cNvCxnSpPr>
            <a:cxnSpLocks/>
            <a:stCxn id="63" idx="2"/>
            <a:endCxn id="66" idx="0"/>
          </p:cNvCxnSpPr>
          <p:nvPr/>
        </p:nvCxnSpPr>
        <p:spPr>
          <a:xfrm flipH="1">
            <a:off x="4102152" y="4837183"/>
            <a:ext cx="690813" cy="78561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922844B-1D3C-DE60-BB02-09E9680064EE}"/>
              </a:ext>
            </a:extLst>
          </p:cNvPr>
          <p:cNvCxnSpPr>
            <a:stCxn id="59" idx="2"/>
            <a:endCxn id="61" idx="0"/>
          </p:cNvCxnSpPr>
          <p:nvPr/>
        </p:nvCxnSpPr>
        <p:spPr>
          <a:xfrm>
            <a:off x="5233538" y="3012296"/>
            <a:ext cx="1245868" cy="57044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A9A0CCF-DA1C-33D6-2707-C22976BE81BB}"/>
              </a:ext>
            </a:extLst>
          </p:cNvPr>
          <p:cNvCxnSpPr>
            <a:stCxn id="60" idx="2"/>
            <a:endCxn id="62" idx="0"/>
          </p:cNvCxnSpPr>
          <p:nvPr/>
        </p:nvCxnSpPr>
        <p:spPr>
          <a:xfrm flipH="1">
            <a:off x="2761154" y="3884182"/>
            <a:ext cx="1139754" cy="65584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4BFAE73-4B89-4841-03C5-9631A6AAADF8}"/>
              </a:ext>
            </a:extLst>
          </p:cNvPr>
          <p:cNvCxnSpPr>
            <a:stCxn id="60" idx="2"/>
            <a:endCxn id="63" idx="0"/>
          </p:cNvCxnSpPr>
          <p:nvPr/>
        </p:nvCxnSpPr>
        <p:spPr>
          <a:xfrm>
            <a:off x="3900908" y="3884182"/>
            <a:ext cx="892057" cy="65584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3654923-3A87-4153-A0CB-A2485F489039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>
          <a:xfrm>
            <a:off x="2761154" y="4848710"/>
            <a:ext cx="455530" cy="77212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62C8EA3-8351-D6A8-17AB-AA1A98B07DB8}"/>
              </a:ext>
            </a:extLst>
          </p:cNvPr>
          <p:cNvCxnSpPr>
            <a:stCxn id="61" idx="2"/>
            <a:endCxn id="65" idx="0"/>
          </p:cNvCxnSpPr>
          <p:nvPr/>
        </p:nvCxnSpPr>
        <p:spPr>
          <a:xfrm flipH="1">
            <a:off x="6038598" y="3859881"/>
            <a:ext cx="440808" cy="668619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6A8A215-80F3-4273-3D28-C9A448571440}"/>
              </a:ext>
            </a:extLst>
          </p:cNvPr>
          <p:cNvCxnSpPr>
            <a:stCxn id="61" idx="2"/>
            <a:endCxn id="64" idx="0"/>
          </p:cNvCxnSpPr>
          <p:nvPr/>
        </p:nvCxnSpPr>
        <p:spPr>
          <a:xfrm>
            <a:off x="6479406" y="3859881"/>
            <a:ext cx="549898" cy="668619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BF0FB1B-0ADF-7B1D-D966-8704A7E4A3B7}"/>
              </a:ext>
            </a:extLst>
          </p:cNvPr>
          <p:cNvCxnSpPr>
            <a:stCxn id="65" idx="2"/>
            <a:endCxn id="68" idx="0"/>
          </p:cNvCxnSpPr>
          <p:nvPr/>
        </p:nvCxnSpPr>
        <p:spPr>
          <a:xfrm flipH="1">
            <a:off x="5324131" y="4805643"/>
            <a:ext cx="714467" cy="85758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C489725-5211-A719-C443-527072A194B6}"/>
              </a:ext>
            </a:extLst>
          </p:cNvPr>
          <p:cNvSpPr/>
          <p:nvPr/>
        </p:nvSpPr>
        <p:spPr>
          <a:xfrm>
            <a:off x="6065656" y="5622800"/>
            <a:ext cx="1257044" cy="296358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Len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E194721-6C64-AAC1-4A08-E36FF8BDA07A}"/>
              </a:ext>
            </a:extLst>
          </p:cNvPr>
          <p:cNvCxnSpPr>
            <a:stCxn id="65" idx="2"/>
            <a:endCxn id="78" idx="0"/>
          </p:cNvCxnSpPr>
          <p:nvPr/>
        </p:nvCxnSpPr>
        <p:spPr>
          <a:xfrm>
            <a:off x="6038598" y="4805643"/>
            <a:ext cx="655580" cy="81715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30F7812-2ECD-F01A-8A6A-5565FA568351}"/>
              </a:ext>
            </a:extLst>
          </p:cNvPr>
          <p:cNvSpPr txBox="1"/>
          <p:nvPr/>
        </p:nvSpPr>
        <p:spPr>
          <a:xfrm>
            <a:off x="4219131" y="2980005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7C6485-71EB-8F10-46A6-3881D7324C91}"/>
              </a:ext>
            </a:extLst>
          </p:cNvPr>
          <p:cNvSpPr txBox="1"/>
          <p:nvPr/>
        </p:nvSpPr>
        <p:spPr>
          <a:xfrm>
            <a:off x="5844871" y="2961957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2EEB3D2-9003-DF32-6B7C-9B470ABED4CB}"/>
              </a:ext>
            </a:extLst>
          </p:cNvPr>
          <p:cNvSpPr txBox="1"/>
          <p:nvPr/>
        </p:nvSpPr>
        <p:spPr>
          <a:xfrm>
            <a:off x="4375289" y="3804943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EB050BD-1D50-660F-C940-152B18481341}"/>
              </a:ext>
            </a:extLst>
          </p:cNvPr>
          <p:cNvSpPr txBox="1"/>
          <p:nvPr/>
        </p:nvSpPr>
        <p:spPr>
          <a:xfrm>
            <a:off x="5925488" y="3902372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CFDC567-98A1-B92D-6B45-E947B3B64855}"/>
              </a:ext>
            </a:extLst>
          </p:cNvPr>
          <p:cNvSpPr txBox="1"/>
          <p:nvPr/>
        </p:nvSpPr>
        <p:spPr>
          <a:xfrm>
            <a:off x="5336412" y="4903141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8311CBB-EB24-EF83-545E-1213EB89F542}"/>
              </a:ext>
            </a:extLst>
          </p:cNvPr>
          <p:cNvSpPr txBox="1"/>
          <p:nvPr/>
        </p:nvSpPr>
        <p:spPr>
          <a:xfrm>
            <a:off x="6304015" y="4787918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DFB722E-01BB-9E2F-E695-D130C9F86187}"/>
              </a:ext>
            </a:extLst>
          </p:cNvPr>
          <p:cNvSpPr txBox="1"/>
          <p:nvPr/>
        </p:nvSpPr>
        <p:spPr>
          <a:xfrm>
            <a:off x="2835871" y="4849154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41B6322-69C0-EADA-E17B-E102FAB212ED}"/>
              </a:ext>
            </a:extLst>
          </p:cNvPr>
          <p:cNvSpPr txBox="1"/>
          <p:nvPr/>
        </p:nvSpPr>
        <p:spPr>
          <a:xfrm>
            <a:off x="3192931" y="3804946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73533E3-EFA2-6D7C-925D-4B123DD10DA3}"/>
              </a:ext>
            </a:extLst>
          </p:cNvPr>
          <p:cNvSpPr txBox="1"/>
          <p:nvPr/>
        </p:nvSpPr>
        <p:spPr>
          <a:xfrm>
            <a:off x="4203906" y="4850660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4EBE00A-9466-C65F-C1A6-D14D57108767}"/>
              </a:ext>
            </a:extLst>
          </p:cNvPr>
          <p:cNvSpPr txBox="1"/>
          <p:nvPr/>
        </p:nvSpPr>
        <p:spPr>
          <a:xfrm>
            <a:off x="6689243" y="3835368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5C0C4FE7-0EAB-D9CD-B4D3-EA6BFEA94D7C}"/>
              </a:ext>
            </a:extLst>
          </p:cNvPr>
          <p:cNvSpPr/>
          <p:nvPr/>
        </p:nvSpPr>
        <p:spPr>
          <a:xfrm>
            <a:off x="3128086" y="2574483"/>
            <a:ext cx="1110516" cy="34655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String Key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04AE0BC-B617-C68A-6B02-0EA60DAF0A0E}"/>
              </a:ext>
            </a:extLst>
          </p:cNvPr>
          <p:cNvSpPr/>
          <p:nvPr/>
        </p:nvSpPr>
        <p:spPr>
          <a:xfrm>
            <a:off x="425968" y="2111244"/>
            <a:ext cx="954988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Fred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DD15CE5-728E-EB27-DCBF-1A77D52A1D95}"/>
              </a:ext>
            </a:extLst>
          </p:cNvPr>
          <p:cNvSpPr/>
          <p:nvPr/>
        </p:nvSpPr>
        <p:spPr>
          <a:xfrm>
            <a:off x="1213581" y="2111244"/>
            <a:ext cx="764835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Mary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1406043-A6AE-87A2-282D-070E3228A2B9}"/>
              </a:ext>
            </a:extLst>
          </p:cNvPr>
          <p:cNvSpPr/>
          <p:nvPr/>
        </p:nvSpPr>
        <p:spPr>
          <a:xfrm>
            <a:off x="1978416" y="2113839"/>
            <a:ext cx="626921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Kate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127E7C6-98C7-08C4-5964-0CC086CB44CC}"/>
              </a:ext>
            </a:extLst>
          </p:cNvPr>
          <p:cNvSpPr/>
          <p:nvPr/>
        </p:nvSpPr>
        <p:spPr>
          <a:xfrm>
            <a:off x="2611021" y="2111244"/>
            <a:ext cx="704215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3531059-1816-0CE3-9B3F-CB1A4217F732}"/>
              </a:ext>
            </a:extLst>
          </p:cNvPr>
          <p:cNvSpPr/>
          <p:nvPr/>
        </p:nvSpPr>
        <p:spPr>
          <a:xfrm>
            <a:off x="3315236" y="2111244"/>
            <a:ext cx="812910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E11D9BF-6541-E7A3-EDFF-F6F1A30EE895}"/>
              </a:ext>
            </a:extLst>
          </p:cNvPr>
          <p:cNvSpPr/>
          <p:nvPr/>
        </p:nvSpPr>
        <p:spPr>
          <a:xfrm>
            <a:off x="4128146" y="2111244"/>
            <a:ext cx="802569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Alan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E7AAF09-0751-7856-867C-28FC1F3BF886}"/>
              </a:ext>
            </a:extLst>
          </p:cNvPr>
          <p:cNvSpPr/>
          <p:nvPr/>
        </p:nvSpPr>
        <p:spPr>
          <a:xfrm>
            <a:off x="4930715" y="2111243"/>
            <a:ext cx="682505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3FA1C74-AC91-68E1-4D88-7C3900665A7D}"/>
              </a:ext>
            </a:extLst>
          </p:cNvPr>
          <p:cNvSpPr/>
          <p:nvPr/>
        </p:nvSpPr>
        <p:spPr>
          <a:xfrm>
            <a:off x="5623208" y="2111242"/>
            <a:ext cx="693395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Bill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A2F435B-B222-2734-7EA0-2802F5DFC435}"/>
              </a:ext>
            </a:extLst>
          </p:cNvPr>
          <p:cNvSpPr/>
          <p:nvPr/>
        </p:nvSpPr>
        <p:spPr>
          <a:xfrm>
            <a:off x="6307645" y="2111244"/>
            <a:ext cx="760212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BBFEE1C-AAED-F40F-AE86-C20B6BC188B0}"/>
              </a:ext>
            </a:extLst>
          </p:cNvPr>
          <p:cNvSpPr/>
          <p:nvPr/>
        </p:nvSpPr>
        <p:spPr>
          <a:xfrm>
            <a:off x="7067857" y="2111241"/>
            <a:ext cx="945222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Greg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31E4493-28E8-9B96-EDDF-F01B77FA0D9D}"/>
              </a:ext>
            </a:extLst>
          </p:cNvPr>
          <p:cNvSpPr/>
          <p:nvPr/>
        </p:nvSpPr>
        <p:spPr>
          <a:xfrm>
            <a:off x="8012464" y="2111241"/>
            <a:ext cx="616852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Eric</a:t>
            </a:r>
          </a:p>
        </p:txBody>
      </p:sp>
    </p:spTree>
    <p:extLst>
      <p:ext uri="{BB962C8B-B14F-4D97-AF65-F5344CB8AC3E}">
        <p14:creationId xmlns:p14="http://schemas.microsoft.com/office/powerpoint/2010/main" val="200891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0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0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6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2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8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0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1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6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8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9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8" grpId="0" animBg="1"/>
      <p:bldP spid="80" grpId="0"/>
      <p:bldP spid="80" grpId="1"/>
      <p:bldP spid="80" grpId="2"/>
      <p:bldP spid="80" grpId="3"/>
      <p:bldP spid="80" grpId="4"/>
      <p:bldP spid="80" grpId="5"/>
      <p:bldP spid="80" grpId="6"/>
      <p:bldP spid="80" grpId="7"/>
      <p:bldP spid="80" grpId="8"/>
      <p:bldP spid="80" grpId="9"/>
      <p:bldP spid="81" grpId="0"/>
      <p:bldP spid="81" grpId="1"/>
      <p:bldP spid="81" grpId="2"/>
      <p:bldP spid="81" grpId="3"/>
      <p:bldP spid="81" grpId="4"/>
      <p:bldP spid="81" grpId="5"/>
      <p:bldP spid="81" grpId="6"/>
      <p:bldP spid="81" grpId="7"/>
      <p:bldP spid="82" grpId="0"/>
      <p:bldP spid="82" grpId="1"/>
      <p:bldP spid="82" grpId="2"/>
      <p:bldP spid="82" grpId="3"/>
      <p:bldP spid="83" grpId="0"/>
      <p:bldP spid="83" grpId="1"/>
      <p:bldP spid="83" grpId="2"/>
      <p:bldP spid="83" grpId="3"/>
      <p:bldP spid="83" grpId="4"/>
      <p:bldP spid="83" grpId="5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87" grpId="2"/>
      <p:bldP spid="87" grpId="3"/>
      <p:bldP spid="88" grpId="0"/>
      <p:bldP spid="88" grpId="1"/>
      <p:bldP spid="89" grpId="0"/>
      <p:bldP spid="89" grpId="1"/>
      <p:bldP spid="91" grpId="0" animBg="1"/>
      <p:bldP spid="103" grpId="0" animBg="1"/>
      <p:bldP spid="103" grpId="1" animBg="1"/>
      <p:bldP spid="104" grpId="0" animBg="1"/>
      <p:bldP spid="104" grpId="1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Searching</a:t>
            </a:r>
            <a:endParaRPr lang="x-none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59305" y="2269075"/>
            <a:ext cx="2283497" cy="63070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Search Elements </a:t>
            </a:r>
            <a:r>
              <a:rPr lang="en-US" sz="2400" b="1" dirty="0">
                <a:solidFill>
                  <a:schemeClr val="tx1"/>
                </a:solidFill>
              </a:rPr>
              <a:t>59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272832" y="2192815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43</a:t>
            </a:r>
          </a:p>
        </p:txBody>
      </p:sp>
      <p:sp>
        <p:nvSpPr>
          <p:cNvPr id="30" name="Oval 29"/>
          <p:cNvSpPr/>
          <p:nvPr/>
        </p:nvSpPr>
        <p:spPr>
          <a:xfrm>
            <a:off x="2642785" y="3138060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31</a:t>
            </a:r>
          </a:p>
        </p:txBody>
      </p:sp>
      <p:sp>
        <p:nvSpPr>
          <p:cNvPr id="31" name="Oval 30"/>
          <p:cNvSpPr/>
          <p:nvPr/>
        </p:nvSpPr>
        <p:spPr>
          <a:xfrm>
            <a:off x="6138574" y="311636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64</a:t>
            </a:r>
          </a:p>
        </p:txBody>
      </p:sp>
      <p:sp>
        <p:nvSpPr>
          <p:cNvPr id="32" name="Oval 31"/>
          <p:cNvSpPr/>
          <p:nvPr/>
        </p:nvSpPr>
        <p:spPr>
          <a:xfrm>
            <a:off x="1757002" y="4120412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20</a:t>
            </a:r>
          </a:p>
        </p:txBody>
      </p:sp>
      <p:sp>
        <p:nvSpPr>
          <p:cNvPr id="33" name="Oval 32"/>
          <p:cNvSpPr/>
          <p:nvPr/>
        </p:nvSpPr>
        <p:spPr>
          <a:xfrm>
            <a:off x="3368841" y="420208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40</a:t>
            </a:r>
          </a:p>
        </p:txBody>
      </p:sp>
      <p:sp>
        <p:nvSpPr>
          <p:cNvPr id="34" name="Oval 33"/>
          <p:cNvSpPr/>
          <p:nvPr/>
        </p:nvSpPr>
        <p:spPr>
          <a:xfrm>
            <a:off x="7037904" y="412744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89</a:t>
            </a:r>
          </a:p>
        </p:txBody>
      </p:sp>
      <p:sp>
        <p:nvSpPr>
          <p:cNvPr id="35" name="Oval 34"/>
          <p:cNvSpPr/>
          <p:nvPr/>
        </p:nvSpPr>
        <p:spPr>
          <a:xfrm>
            <a:off x="5164196" y="415229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56</a:t>
            </a:r>
          </a:p>
        </p:txBody>
      </p:sp>
      <p:sp>
        <p:nvSpPr>
          <p:cNvPr id="36" name="Oval 35"/>
          <p:cNvSpPr/>
          <p:nvPr/>
        </p:nvSpPr>
        <p:spPr>
          <a:xfrm>
            <a:off x="3061412" y="5120761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33</a:t>
            </a:r>
          </a:p>
        </p:txBody>
      </p:sp>
      <p:sp>
        <p:nvSpPr>
          <p:cNvPr id="37" name="Oval 36"/>
          <p:cNvSpPr/>
          <p:nvPr/>
        </p:nvSpPr>
        <p:spPr>
          <a:xfrm>
            <a:off x="2251855" y="511749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28</a:t>
            </a:r>
          </a:p>
        </p:txBody>
      </p:sp>
      <p:sp>
        <p:nvSpPr>
          <p:cNvPr id="38" name="Oval 37"/>
          <p:cNvSpPr/>
          <p:nvPr/>
        </p:nvSpPr>
        <p:spPr>
          <a:xfrm>
            <a:off x="4534690" y="514718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47</a:t>
            </a:r>
          </a:p>
        </p:txBody>
      </p:sp>
      <p:cxnSp>
        <p:nvCxnSpPr>
          <p:cNvPr id="39" name="Straight Arrow Connector 38"/>
          <p:cNvCxnSpPr>
            <a:stCxn id="29" idx="3"/>
            <a:endCxn id="30" idx="0"/>
          </p:cNvCxnSpPr>
          <p:nvPr/>
        </p:nvCxnSpPr>
        <p:spPr>
          <a:xfrm flipH="1">
            <a:off x="2985685" y="2700133"/>
            <a:ext cx="1387580" cy="43792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4"/>
            <a:endCxn id="36" idx="0"/>
          </p:cNvCxnSpPr>
          <p:nvPr/>
        </p:nvCxnSpPr>
        <p:spPr>
          <a:xfrm flipH="1">
            <a:off x="3404312" y="4796447"/>
            <a:ext cx="307429" cy="32431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5"/>
            <a:endCxn id="31" idx="0"/>
          </p:cNvCxnSpPr>
          <p:nvPr/>
        </p:nvCxnSpPr>
        <p:spPr>
          <a:xfrm>
            <a:off x="4858199" y="2700133"/>
            <a:ext cx="1623275" cy="41623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4"/>
            <a:endCxn id="32" idx="0"/>
          </p:cNvCxnSpPr>
          <p:nvPr/>
        </p:nvCxnSpPr>
        <p:spPr>
          <a:xfrm flipH="1">
            <a:off x="2099902" y="3732420"/>
            <a:ext cx="885783" cy="38799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4"/>
            <a:endCxn id="33" idx="0"/>
          </p:cNvCxnSpPr>
          <p:nvPr/>
        </p:nvCxnSpPr>
        <p:spPr>
          <a:xfrm>
            <a:off x="2985685" y="3732420"/>
            <a:ext cx="726056" cy="46966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4"/>
            <a:endCxn id="37" idx="0"/>
          </p:cNvCxnSpPr>
          <p:nvPr/>
        </p:nvCxnSpPr>
        <p:spPr>
          <a:xfrm>
            <a:off x="2099902" y="4714772"/>
            <a:ext cx="494853" cy="40272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1" idx="4"/>
            <a:endCxn id="35" idx="0"/>
          </p:cNvCxnSpPr>
          <p:nvPr/>
        </p:nvCxnSpPr>
        <p:spPr>
          <a:xfrm flipH="1">
            <a:off x="5507096" y="3710727"/>
            <a:ext cx="974378" cy="44157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4"/>
            <a:endCxn id="34" idx="0"/>
          </p:cNvCxnSpPr>
          <p:nvPr/>
        </p:nvCxnSpPr>
        <p:spPr>
          <a:xfrm>
            <a:off x="6481474" y="3710727"/>
            <a:ext cx="899330" cy="41671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 flipH="1">
            <a:off x="4877590" y="4746657"/>
            <a:ext cx="629506" cy="40053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813500" y="514498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59</a:t>
            </a:r>
          </a:p>
        </p:txBody>
      </p:sp>
      <p:cxnSp>
        <p:nvCxnSpPr>
          <p:cNvPr id="49" name="Straight Arrow Connector 48"/>
          <p:cNvCxnSpPr>
            <a:stCxn id="35" idx="4"/>
            <a:endCxn id="48" idx="0"/>
          </p:cNvCxnSpPr>
          <p:nvPr/>
        </p:nvCxnSpPr>
        <p:spPr>
          <a:xfrm>
            <a:off x="5507096" y="4746657"/>
            <a:ext cx="649304" cy="39832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164197" y="2192815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43 &lt; 59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201720" y="3214181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64 &gt; 59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879901" y="4231420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56 &lt; 59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598010" y="5190708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 = 59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061412" y="2233730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43 &gt; 42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470640" y="3145081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31 &lt; 42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086156" y="4278030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 &lt; 42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839855" y="4838817"/>
            <a:ext cx="612152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 42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CB33A-5E1A-A806-4330-7C3EE2CF1360}"/>
              </a:ext>
            </a:extLst>
          </p:cNvPr>
          <p:cNvSpPr txBox="1">
            <a:spLocks/>
          </p:cNvSpPr>
          <p:nvPr/>
        </p:nvSpPr>
        <p:spPr>
          <a:xfrm>
            <a:off x="147475" y="2285248"/>
            <a:ext cx="2283497" cy="63070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Search Elements </a:t>
            </a:r>
            <a:r>
              <a:rPr lang="en-US" sz="2400" b="1" dirty="0">
                <a:solidFill>
                  <a:schemeClr val="tx1"/>
                </a:solidFill>
              </a:rPr>
              <a:t>42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66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48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3" grpId="0" animBg="1"/>
      <p:bldP spid="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E5A2-4A96-176B-4A2E-6359BC957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>
            <a:extLst>
              <a:ext uri="{FF2B5EF4-FFF2-40B4-BE49-F238E27FC236}">
                <a16:creationId xmlns:a16="http://schemas.microsoft.com/office/drawing/2014/main" id="{AF460BFC-6D01-6F0E-0325-F3EA7FF450A1}"/>
              </a:ext>
            </a:extLst>
          </p:cNvPr>
          <p:cNvSpPr/>
          <p:nvPr/>
        </p:nvSpPr>
        <p:spPr>
          <a:xfrm>
            <a:off x="4421247" y="271919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AE864-8638-B780-6837-F07547E35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D083FD-73A1-77B1-DDB0-33F0C29C3F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Deletion</a:t>
            </a:r>
            <a:endParaRPr lang="x-none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9485D1-8B77-8D79-A52B-4827DECD83C7}"/>
              </a:ext>
            </a:extLst>
          </p:cNvPr>
          <p:cNvSpPr/>
          <p:nvPr/>
        </p:nvSpPr>
        <p:spPr>
          <a:xfrm>
            <a:off x="6005474" y="1998699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248F4D9-95DB-E115-82D9-7D74677D5A80}"/>
              </a:ext>
            </a:extLst>
          </p:cNvPr>
          <p:cNvSpPr/>
          <p:nvPr/>
        </p:nvSpPr>
        <p:spPr>
          <a:xfrm>
            <a:off x="4430126" y="272204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7152594-9C8E-6579-F25E-E5862457A7C7}"/>
              </a:ext>
            </a:extLst>
          </p:cNvPr>
          <p:cNvSpPr/>
          <p:nvPr/>
        </p:nvSpPr>
        <p:spPr>
          <a:xfrm>
            <a:off x="7636545" y="274618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95AA332-5001-C665-75F7-45AC0D90244E}"/>
              </a:ext>
            </a:extLst>
          </p:cNvPr>
          <p:cNvSpPr/>
          <p:nvPr/>
        </p:nvSpPr>
        <p:spPr>
          <a:xfrm>
            <a:off x="3415556" y="3501245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85BBEE9-52C9-B912-C075-DF44C5E24020}"/>
              </a:ext>
            </a:extLst>
          </p:cNvPr>
          <p:cNvSpPr/>
          <p:nvPr/>
        </p:nvSpPr>
        <p:spPr>
          <a:xfrm>
            <a:off x="5666135" y="348176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40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EEE6E1-9F7C-DDA7-EA46-68830EF057D3}"/>
              </a:ext>
            </a:extLst>
          </p:cNvPr>
          <p:cNvSpPr/>
          <p:nvPr/>
        </p:nvSpPr>
        <p:spPr>
          <a:xfrm>
            <a:off x="8327533" y="345055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89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691EA7-11D3-F951-0DE4-A5A334D94AE4}"/>
              </a:ext>
            </a:extLst>
          </p:cNvPr>
          <p:cNvSpPr/>
          <p:nvPr/>
        </p:nvSpPr>
        <p:spPr>
          <a:xfrm>
            <a:off x="7044507" y="347540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6D26DA2-955C-F20A-02F1-F4D250B9A309}"/>
              </a:ext>
            </a:extLst>
          </p:cNvPr>
          <p:cNvSpPr/>
          <p:nvPr/>
        </p:nvSpPr>
        <p:spPr>
          <a:xfrm>
            <a:off x="5061280" y="4286741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38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F5C284F-55EF-0E99-4570-CDA519B58B60}"/>
              </a:ext>
            </a:extLst>
          </p:cNvPr>
          <p:cNvSpPr/>
          <p:nvPr/>
        </p:nvSpPr>
        <p:spPr>
          <a:xfrm>
            <a:off x="3655807" y="431837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28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B8D6E80-7207-8BC6-9668-BB1600FE0760}"/>
              </a:ext>
            </a:extLst>
          </p:cNvPr>
          <p:cNvSpPr/>
          <p:nvPr/>
        </p:nvSpPr>
        <p:spPr>
          <a:xfrm>
            <a:off x="6579712" y="4345345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47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2C04D76-D6E6-DC4E-7263-A7A5547F0CC8}"/>
              </a:ext>
            </a:extLst>
          </p:cNvPr>
          <p:cNvCxnSpPr>
            <a:stCxn id="29" idx="3"/>
            <a:endCxn id="30" idx="0"/>
          </p:cNvCxnSpPr>
          <p:nvPr/>
        </p:nvCxnSpPr>
        <p:spPr>
          <a:xfrm flipH="1">
            <a:off x="4773026" y="2506017"/>
            <a:ext cx="1332881" cy="216031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6C1AF99-F133-80A0-7D86-D40E848284E5}"/>
              </a:ext>
            </a:extLst>
          </p:cNvPr>
          <p:cNvCxnSpPr>
            <a:cxnSpLocks/>
            <a:stCxn id="33" idx="3"/>
            <a:endCxn id="36" idx="0"/>
          </p:cNvCxnSpPr>
          <p:nvPr/>
        </p:nvCxnSpPr>
        <p:spPr>
          <a:xfrm flipH="1">
            <a:off x="5404180" y="3989082"/>
            <a:ext cx="362388" cy="297659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921F53-437C-6449-6B95-FDD0BDB1CEC5}"/>
              </a:ext>
            </a:extLst>
          </p:cNvPr>
          <p:cNvCxnSpPr>
            <a:stCxn id="29" idx="5"/>
            <a:endCxn id="31" idx="0"/>
          </p:cNvCxnSpPr>
          <p:nvPr/>
        </p:nvCxnSpPr>
        <p:spPr>
          <a:xfrm>
            <a:off x="6590841" y="2506017"/>
            <a:ext cx="1388604" cy="24017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4B5850-1036-9942-5DAE-6C8ADF37AD9D}"/>
              </a:ext>
            </a:extLst>
          </p:cNvPr>
          <p:cNvCxnSpPr>
            <a:stCxn id="30" idx="4"/>
            <a:endCxn id="32" idx="0"/>
          </p:cNvCxnSpPr>
          <p:nvPr/>
        </p:nvCxnSpPr>
        <p:spPr>
          <a:xfrm flipH="1">
            <a:off x="3758456" y="3316408"/>
            <a:ext cx="1014570" cy="18483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4CE9E7A-4EC7-077C-3D57-7554496D1432}"/>
              </a:ext>
            </a:extLst>
          </p:cNvPr>
          <p:cNvCxnSpPr>
            <a:stCxn id="30" idx="4"/>
            <a:endCxn id="33" idx="0"/>
          </p:cNvCxnSpPr>
          <p:nvPr/>
        </p:nvCxnSpPr>
        <p:spPr>
          <a:xfrm>
            <a:off x="4773026" y="3316408"/>
            <a:ext cx="1236009" cy="16535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095FA10-54FA-2634-4D43-99694D164D7B}"/>
              </a:ext>
            </a:extLst>
          </p:cNvPr>
          <p:cNvCxnSpPr>
            <a:stCxn id="32" idx="4"/>
            <a:endCxn id="37" idx="0"/>
          </p:cNvCxnSpPr>
          <p:nvPr/>
        </p:nvCxnSpPr>
        <p:spPr>
          <a:xfrm>
            <a:off x="3758456" y="4095605"/>
            <a:ext cx="240251" cy="222768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1C8197B-DA9D-B4CC-D055-F4BAE1851278}"/>
              </a:ext>
            </a:extLst>
          </p:cNvPr>
          <p:cNvCxnSpPr>
            <a:cxnSpLocks/>
            <a:stCxn id="31" idx="4"/>
            <a:endCxn id="35" idx="0"/>
          </p:cNvCxnSpPr>
          <p:nvPr/>
        </p:nvCxnSpPr>
        <p:spPr>
          <a:xfrm flipH="1">
            <a:off x="7387407" y="3340547"/>
            <a:ext cx="592038" cy="13486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140EF50-C3BA-480B-2C08-52E402B4EA3B}"/>
              </a:ext>
            </a:extLst>
          </p:cNvPr>
          <p:cNvCxnSpPr>
            <a:cxnSpLocks/>
            <a:stCxn id="31" idx="4"/>
            <a:endCxn id="34" idx="0"/>
          </p:cNvCxnSpPr>
          <p:nvPr/>
        </p:nvCxnSpPr>
        <p:spPr>
          <a:xfrm>
            <a:off x="7979445" y="3340547"/>
            <a:ext cx="690988" cy="11000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34A5504-402A-9A75-6679-5545D405DAA4}"/>
              </a:ext>
            </a:extLst>
          </p:cNvPr>
          <p:cNvCxnSpPr>
            <a:stCxn id="35" idx="4"/>
            <a:endCxn id="38" idx="0"/>
          </p:cNvCxnSpPr>
          <p:nvPr/>
        </p:nvCxnSpPr>
        <p:spPr>
          <a:xfrm flipH="1">
            <a:off x="6922612" y="4069767"/>
            <a:ext cx="464795" cy="275578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FF60910-FA27-31E2-FC9D-071334D516D5}"/>
              </a:ext>
            </a:extLst>
          </p:cNvPr>
          <p:cNvSpPr/>
          <p:nvPr/>
        </p:nvSpPr>
        <p:spPr>
          <a:xfrm>
            <a:off x="7495025" y="4343142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59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1248833-B2E1-A073-E752-5E8A1953D677}"/>
              </a:ext>
            </a:extLst>
          </p:cNvPr>
          <p:cNvCxnSpPr>
            <a:stCxn id="35" idx="4"/>
            <a:endCxn id="48" idx="0"/>
          </p:cNvCxnSpPr>
          <p:nvPr/>
        </p:nvCxnSpPr>
        <p:spPr>
          <a:xfrm>
            <a:off x="7387407" y="4069767"/>
            <a:ext cx="450518" cy="27337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8D4F16B4-0EB6-A200-A8AA-89C69CEB38DC}"/>
              </a:ext>
            </a:extLst>
          </p:cNvPr>
          <p:cNvSpPr/>
          <p:nvPr/>
        </p:nvSpPr>
        <p:spPr>
          <a:xfrm>
            <a:off x="4620852" y="512374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FF5BF4A-9DD2-4785-0FC9-0572359A6EDB}"/>
              </a:ext>
            </a:extLst>
          </p:cNvPr>
          <p:cNvCxnSpPr>
            <a:stCxn id="36" idx="4"/>
            <a:endCxn id="50" idx="0"/>
          </p:cNvCxnSpPr>
          <p:nvPr/>
        </p:nvCxnSpPr>
        <p:spPr>
          <a:xfrm flipH="1">
            <a:off x="4963752" y="4881101"/>
            <a:ext cx="440428" cy="24264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1B862E99-569F-365B-0411-2FE1A072DD04}"/>
              </a:ext>
            </a:extLst>
          </p:cNvPr>
          <p:cNvSpPr/>
          <p:nvPr/>
        </p:nvSpPr>
        <p:spPr>
          <a:xfrm>
            <a:off x="5334703" y="569779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E7193CB-6815-2E6A-B24A-037BF8B81544}"/>
              </a:ext>
            </a:extLst>
          </p:cNvPr>
          <p:cNvCxnSpPr>
            <a:stCxn id="50" idx="5"/>
            <a:endCxn id="52" idx="0"/>
          </p:cNvCxnSpPr>
          <p:nvPr/>
        </p:nvCxnSpPr>
        <p:spPr>
          <a:xfrm>
            <a:off x="5206219" y="5631066"/>
            <a:ext cx="471384" cy="6673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2C421E3-60AC-8AC1-04BE-ED39336699EF}"/>
              </a:ext>
            </a:extLst>
          </p:cNvPr>
          <p:cNvCxnSpPr>
            <a:stCxn id="30" idx="4"/>
            <a:endCxn id="36" idx="0"/>
          </p:cNvCxnSpPr>
          <p:nvPr/>
        </p:nvCxnSpPr>
        <p:spPr>
          <a:xfrm>
            <a:off x="4773026" y="3316408"/>
            <a:ext cx="631154" cy="970333"/>
          </a:xfrm>
          <a:prstGeom prst="line">
            <a:avLst/>
          </a:prstGeom>
          <a:ln w="31750">
            <a:solidFill>
              <a:srgbClr val="0000B0"/>
            </a:solidFill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09767966-A02C-AEE8-0A11-3527A88B4E35}"/>
              </a:ext>
            </a:extLst>
          </p:cNvPr>
          <p:cNvSpPr/>
          <p:nvPr/>
        </p:nvSpPr>
        <p:spPr>
          <a:xfrm>
            <a:off x="7631490" y="274750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48960F-C354-40A3-D128-42C3401DDA27}"/>
              </a:ext>
            </a:extLst>
          </p:cNvPr>
          <p:cNvSpPr txBox="1"/>
          <p:nvPr/>
        </p:nvSpPr>
        <p:spPr>
          <a:xfrm>
            <a:off x="25058" y="3442986"/>
            <a:ext cx="250321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Leaf Node: </a:t>
            </a:r>
            <a:r>
              <a:rPr lang="en-US" dirty="0"/>
              <a:t>Just Delete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8BF2EC7-A9B4-86EA-D2D2-B1B1E90136E7}"/>
              </a:ext>
            </a:extLst>
          </p:cNvPr>
          <p:cNvSpPr txBox="1"/>
          <p:nvPr/>
        </p:nvSpPr>
        <p:spPr>
          <a:xfrm>
            <a:off x="4609" y="3953834"/>
            <a:ext cx="3307904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Node with one child: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connect the parent to the child and Delete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A9D2293-CB4D-3741-2242-799292A44EC3}"/>
              </a:ext>
            </a:extLst>
          </p:cNvPr>
          <p:cNvSpPr txBox="1">
            <a:spLocks/>
          </p:cNvSpPr>
          <p:nvPr/>
        </p:nvSpPr>
        <p:spPr>
          <a:xfrm>
            <a:off x="0" y="2048725"/>
            <a:ext cx="4208620" cy="126768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Case 1: </a:t>
            </a:r>
            <a:r>
              <a:rPr lang="en-US" dirty="0">
                <a:solidFill>
                  <a:schemeClr val="tx1"/>
                </a:solidFill>
              </a:rPr>
              <a:t>leaf node [</a:t>
            </a:r>
            <a:r>
              <a:rPr lang="en-US" i="1" dirty="0">
                <a:solidFill>
                  <a:srgbClr val="0070C0"/>
                </a:solidFill>
              </a:rPr>
              <a:t>node 47</a:t>
            </a:r>
            <a:r>
              <a:rPr lang="en-US" dirty="0">
                <a:solidFill>
                  <a:schemeClr val="tx1"/>
                </a:solidFill>
              </a:rPr>
              <a:t>] 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Case 2:</a:t>
            </a:r>
            <a:r>
              <a:rPr lang="en-US" dirty="0">
                <a:solidFill>
                  <a:schemeClr val="tx1"/>
                </a:solidFill>
              </a:rPr>
              <a:t> node with one child [</a:t>
            </a:r>
            <a:r>
              <a:rPr lang="en-US" i="1" dirty="0">
                <a:solidFill>
                  <a:srgbClr val="0070C0"/>
                </a:solidFill>
              </a:rPr>
              <a:t>node 40</a:t>
            </a:r>
            <a:r>
              <a:rPr lang="en-US" dirty="0">
                <a:solidFill>
                  <a:schemeClr val="tx1"/>
                </a:solidFill>
              </a:rPr>
              <a:t>]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31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55A1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55A1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"/>
                            </p:stCondLst>
                            <p:childTnLst>
                              <p:par>
                                <p:cTn id="91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"/>
                            </p:stCondLst>
                            <p:childTnLst>
                              <p:par>
                                <p:cTn id="100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8" grpId="0" animBg="1"/>
      <p:bldP spid="58" grpId="0" animBg="1"/>
      <p:bldP spid="58" grpId="1" animBg="1"/>
      <p:bldP spid="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C7E13-FA7B-C636-21C9-774B6F093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6B75-99E8-9972-898C-E11A772C14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645AC7-1C31-1769-D159-33E25E823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Deletion</a:t>
            </a:r>
            <a:endParaRPr lang="x-none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BBBE5B3-83F0-CF63-1D92-01F9A79657DC}"/>
              </a:ext>
            </a:extLst>
          </p:cNvPr>
          <p:cNvSpPr/>
          <p:nvPr/>
        </p:nvSpPr>
        <p:spPr>
          <a:xfrm>
            <a:off x="6005474" y="1998699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FF8B5A-D49B-2043-F4C2-35007D2998FB}"/>
              </a:ext>
            </a:extLst>
          </p:cNvPr>
          <p:cNvSpPr/>
          <p:nvPr/>
        </p:nvSpPr>
        <p:spPr>
          <a:xfrm>
            <a:off x="4430126" y="272204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CBB9A35-0F62-76C4-E26D-8CA44EC5A8E1}"/>
              </a:ext>
            </a:extLst>
          </p:cNvPr>
          <p:cNvSpPr/>
          <p:nvPr/>
        </p:nvSpPr>
        <p:spPr>
          <a:xfrm>
            <a:off x="7636545" y="274618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6680D6-103B-80D3-6447-63312DF05673}"/>
              </a:ext>
            </a:extLst>
          </p:cNvPr>
          <p:cNvSpPr/>
          <p:nvPr/>
        </p:nvSpPr>
        <p:spPr>
          <a:xfrm>
            <a:off x="3415556" y="3501245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20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992764B-8356-D765-A211-7FF64E80CE82}"/>
              </a:ext>
            </a:extLst>
          </p:cNvPr>
          <p:cNvSpPr/>
          <p:nvPr/>
        </p:nvSpPr>
        <p:spPr>
          <a:xfrm>
            <a:off x="8327533" y="345055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89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5FCAD76-8112-7CF9-2F73-41C2649AE1AB}"/>
              </a:ext>
            </a:extLst>
          </p:cNvPr>
          <p:cNvSpPr/>
          <p:nvPr/>
        </p:nvSpPr>
        <p:spPr>
          <a:xfrm>
            <a:off x="7044507" y="347540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BF1F2BC-EEDF-0455-CB08-2E214316BF1D}"/>
              </a:ext>
            </a:extLst>
          </p:cNvPr>
          <p:cNvSpPr/>
          <p:nvPr/>
        </p:nvSpPr>
        <p:spPr>
          <a:xfrm>
            <a:off x="5379261" y="354159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38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E3D2DDA-7FB0-2B52-E133-C5E59CF46A17}"/>
              </a:ext>
            </a:extLst>
          </p:cNvPr>
          <p:cNvSpPr/>
          <p:nvPr/>
        </p:nvSpPr>
        <p:spPr>
          <a:xfrm>
            <a:off x="3655807" y="431837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28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F493F86-37D3-818D-AB3D-F9E0496D1110}"/>
              </a:ext>
            </a:extLst>
          </p:cNvPr>
          <p:cNvCxnSpPr>
            <a:stCxn id="29" idx="3"/>
            <a:endCxn id="30" idx="0"/>
          </p:cNvCxnSpPr>
          <p:nvPr/>
        </p:nvCxnSpPr>
        <p:spPr>
          <a:xfrm flipH="1">
            <a:off x="4773026" y="2506017"/>
            <a:ext cx="1332881" cy="216031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220E96-411F-B02A-88F5-3648AD963107}"/>
              </a:ext>
            </a:extLst>
          </p:cNvPr>
          <p:cNvCxnSpPr>
            <a:stCxn id="29" idx="5"/>
            <a:endCxn id="31" idx="0"/>
          </p:cNvCxnSpPr>
          <p:nvPr/>
        </p:nvCxnSpPr>
        <p:spPr>
          <a:xfrm>
            <a:off x="6590841" y="2506017"/>
            <a:ext cx="1388604" cy="24017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AFAB9A3-64A8-D479-6399-4D2E6EBB53E0}"/>
              </a:ext>
            </a:extLst>
          </p:cNvPr>
          <p:cNvCxnSpPr>
            <a:stCxn id="30" idx="4"/>
            <a:endCxn id="32" idx="0"/>
          </p:cNvCxnSpPr>
          <p:nvPr/>
        </p:nvCxnSpPr>
        <p:spPr>
          <a:xfrm flipH="1">
            <a:off x="3758456" y="3316408"/>
            <a:ext cx="1014570" cy="18483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FE1F0B-525F-6F7A-700D-45AC9EC53CE7}"/>
              </a:ext>
            </a:extLst>
          </p:cNvPr>
          <p:cNvCxnSpPr>
            <a:stCxn id="32" idx="4"/>
            <a:endCxn id="37" idx="0"/>
          </p:cNvCxnSpPr>
          <p:nvPr/>
        </p:nvCxnSpPr>
        <p:spPr>
          <a:xfrm>
            <a:off x="3758456" y="4095605"/>
            <a:ext cx="240251" cy="222768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4901F5-3DFC-FF50-B91F-0BA4A516F846}"/>
              </a:ext>
            </a:extLst>
          </p:cNvPr>
          <p:cNvCxnSpPr>
            <a:cxnSpLocks/>
            <a:stCxn id="31" idx="4"/>
            <a:endCxn id="35" idx="0"/>
          </p:cNvCxnSpPr>
          <p:nvPr/>
        </p:nvCxnSpPr>
        <p:spPr>
          <a:xfrm flipH="1">
            <a:off x="7387407" y="3340547"/>
            <a:ext cx="592038" cy="13486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84EE5E-FD2E-F616-370D-9E984BF19DDF}"/>
              </a:ext>
            </a:extLst>
          </p:cNvPr>
          <p:cNvCxnSpPr>
            <a:cxnSpLocks/>
            <a:stCxn id="31" idx="4"/>
            <a:endCxn id="34" idx="0"/>
          </p:cNvCxnSpPr>
          <p:nvPr/>
        </p:nvCxnSpPr>
        <p:spPr>
          <a:xfrm>
            <a:off x="7979445" y="3340547"/>
            <a:ext cx="690988" cy="11000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BD9A4F2-F6D7-4293-E688-0FE1E657B109}"/>
              </a:ext>
            </a:extLst>
          </p:cNvPr>
          <p:cNvSpPr/>
          <p:nvPr/>
        </p:nvSpPr>
        <p:spPr>
          <a:xfrm>
            <a:off x="7495025" y="4343142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59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F7015B7-ED45-4C4C-90F6-E19F09F51E46}"/>
              </a:ext>
            </a:extLst>
          </p:cNvPr>
          <p:cNvCxnSpPr>
            <a:stCxn id="35" idx="4"/>
            <a:endCxn id="48" idx="0"/>
          </p:cNvCxnSpPr>
          <p:nvPr/>
        </p:nvCxnSpPr>
        <p:spPr>
          <a:xfrm>
            <a:off x="7387407" y="4069767"/>
            <a:ext cx="450518" cy="27337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E95E7231-1B4D-AE3D-ABA4-70ED94201668}"/>
              </a:ext>
            </a:extLst>
          </p:cNvPr>
          <p:cNvSpPr/>
          <p:nvPr/>
        </p:nvSpPr>
        <p:spPr>
          <a:xfrm>
            <a:off x="4938833" y="4378600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1485A1-D8A2-214B-45EB-31118D1003A7}"/>
              </a:ext>
            </a:extLst>
          </p:cNvPr>
          <p:cNvCxnSpPr>
            <a:stCxn id="36" idx="4"/>
            <a:endCxn id="50" idx="0"/>
          </p:cNvCxnSpPr>
          <p:nvPr/>
        </p:nvCxnSpPr>
        <p:spPr>
          <a:xfrm flipH="1">
            <a:off x="5281733" y="4135953"/>
            <a:ext cx="440428" cy="24264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7C43EED1-B3E0-D9EF-F21B-F5182C2EC19F}"/>
              </a:ext>
            </a:extLst>
          </p:cNvPr>
          <p:cNvSpPr/>
          <p:nvPr/>
        </p:nvSpPr>
        <p:spPr>
          <a:xfrm>
            <a:off x="5652684" y="4952650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6C9F392-6AD7-FF01-8F9C-5294D3FBACE2}"/>
              </a:ext>
            </a:extLst>
          </p:cNvPr>
          <p:cNvCxnSpPr>
            <a:stCxn id="50" idx="5"/>
            <a:endCxn id="52" idx="0"/>
          </p:cNvCxnSpPr>
          <p:nvPr/>
        </p:nvCxnSpPr>
        <p:spPr>
          <a:xfrm>
            <a:off x="5524200" y="4885918"/>
            <a:ext cx="471384" cy="6673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FB73EE-FE5C-29DC-169D-AC8B18B41E57}"/>
              </a:ext>
            </a:extLst>
          </p:cNvPr>
          <p:cNvCxnSpPr>
            <a:stCxn id="30" idx="4"/>
            <a:endCxn id="36" idx="0"/>
          </p:cNvCxnSpPr>
          <p:nvPr/>
        </p:nvCxnSpPr>
        <p:spPr>
          <a:xfrm>
            <a:off x="4773026" y="3316408"/>
            <a:ext cx="949135" cy="225185"/>
          </a:xfrm>
          <a:prstGeom prst="line">
            <a:avLst/>
          </a:prstGeom>
          <a:ln w="31750">
            <a:solidFill>
              <a:srgbClr val="0000B0"/>
            </a:solidFill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F321AFDD-3F99-5338-933D-15ECC04EE5A1}"/>
              </a:ext>
            </a:extLst>
          </p:cNvPr>
          <p:cNvSpPr/>
          <p:nvPr/>
        </p:nvSpPr>
        <p:spPr>
          <a:xfrm>
            <a:off x="7631490" y="274750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59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8A64537-7EEF-84E0-5A13-E5E35E0F9FC3}"/>
              </a:ext>
            </a:extLst>
          </p:cNvPr>
          <p:cNvSpPr/>
          <p:nvPr/>
        </p:nvSpPr>
        <p:spPr>
          <a:xfrm>
            <a:off x="4433209" y="271919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32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F8E157-C1B7-7813-C03E-7485B1BFA13D}"/>
              </a:ext>
            </a:extLst>
          </p:cNvPr>
          <p:cNvCxnSpPr>
            <a:stCxn id="36" idx="4"/>
            <a:endCxn id="52" idx="0"/>
          </p:cNvCxnSpPr>
          <p:nvPr/>
        </p:nvCxnSpPr>
        <p:spPr>
          <a:xfrm>
            <a:off x="5722161" y="4135953"/>
            <a:ext cx="273423" cy="816697"/>
          </a:xfrm>
          <a:prstGeom prst="line">
            <a:avLst/>
          </a:prstGeom>
          <a:ln w="31750">
            <a:solidFill>
              <a:srgbClr val="0000B0"/>
            </a:solidFill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B01507F-3DA4-3226-8168-A874EBEA105C}"/>
              </a:ext>
            </a:extLst>
          </p:cNvPr>
          <p:cNvSpPr txBox="1"/>
          <p:nvPr/>
        </p:nvSpPr>
        <p:spPr>
          <a:xfrm>
            <a:off x="25058" y="3442986"/>
            <a:ext cx="250321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Leaf Node: </a:t>
            </a:r>
            <a:r>
              <a:rPr lang="en-US" dirty="0"/>
              <a:t>Just Delete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11FCCFF-B1CA-5B03-43E2-E003B6E48AE3}"/>
              </a:ext>
            </a:extLst>
          </p:cNvPr>
          <p:cNvSpPr txBox="1"/>
          <p:nvPr/>
        </p:nvSpPr>
        <p:spPr>
          <a:xfrm>
            <a:off x="4609" y="3953834"/>
            <a:ext cx="3307904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Node with one child: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connect the parent to the child and Delete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93871E-6F65-D1AF-E126-F38C7F5B2EFE}"/>
              </a:ext>
            </a:extLst>
          </p:cNvPr>
          <p:cNvSpPr txBox="1"/>
          <p:nvPr/>
        </p:nvSpPr>
        <p:spPr>
          <a:xfrm>
            <a:off x="25058" y="5030901"/>
            <a:ext cx="3287455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Node with both child: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Replace with the child with the highest value from left sub-tree or with the lowest value from right subtree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1F6A9E7-9D31-9B45-F584-19F1054B858F}"/>
              </a:ext>
            </a:extLst>
          </p:cNvPr>
          <p:cNvSpPr txBox="1">
            <a:spLocks/>
          </p:cNvSpPr>
          <p:nvPr/>
        </p:nvSpPr>
        <p:spPr>
          <a:xfrm>
            <a:off x="0" y="2048725"/>
            <a:ext cx="4208620" cy="126768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Case 1: </a:t>
            </a:r>
            <a:r>
              <a:rPr lang="en-US" dirty="0">
                <a:solidFill>
                  <a:schemeClr val="tx1"/>
                </a:solidFill>
              </a:rPr>
              <a:t>leaf node [</a:t>
            </a:r>
            <a:r>
              <a:rPr lang="en-US" i="1" dirty="0">
                <a:solidFill>
                  <a:srgbClr val="0070C0"/>
                </a:solidFill>
              </a:rPr>
              <a:t>node 47</a:t>
            </a:r>
            <a:r>
              <a:rPr lang="en-US" dirty="0">
                <a:solidFill>
                  <a:schemeClr val="tx1"/>
                </a:solidFill>
              </a:rPr>
              <a:t>] 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Case 2:</a:t>
            </a:r>
            <a:r>
              <a:rPr lang="en-US" dirty="0">
                <a:solidFill>
                  <a:schemeClr val="tx1"/>
                </a:solidFill>
              </a:rPr>
              <a:t> node with one child [</a:t>
            </a:r>
            <a:r>
              <a:rPr lang="en-US" i="1" dirty="0">
                <a:solidFill>
                  <a:srgbClr val="0070C0"/>
                </a:solidFill>
              </a:rPr>
              <a:t>node 40</a:t>
            </a:r>
            <a:r>
              <a:rPr lang="en-US" dirty="0">
                <a:solidFill>
                  <a:schemeClr val="tx1"/>
                </a:solidFill>
              </a:rPr>
              <a:t>] 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Case 3: </a:t>
            </a:r>
            <a:r>
              <a:rPr lang="en-US" dirty="0">
                <a:solidFill>
                  <a:schemeClr val="tx1"/>
                </a:solidFill>
              </a:rPr>
              <a:t>node with both child [</a:t>
            </a:r>
            <a:r>
              <a:rPr lang="en-US" i="1" dirty="0">
                <a:solidFill>
                  <a:srgbClr val="0070C0"/>
                </a:solidFill>
              </a:rPr>
              <a:t>node 64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     [</a:t>
            </a:r>
            <a:r>
              <a:rPr lang="en-US" i="1" dirty="0">
                <a:solidFill>
                  <a:srgbClr val="0070C0"/>
                </a:solidFill>
              </a:rPr>
              <a:t>node 31</a:t>
            </a:r>
            <a:r>
              <a:rPr lang="en-US" dirty="0">
                <a:solidFill>
                  <a:schemeClr val="tx1"/>
                </a:solidFill>
              </a:rPr>
              <a:t>]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Callout: Up Arrow 7">
            <a:extLst>
              <a:ext uri="{FF2B5EF4-FFF2-40B4-BE49-F238E27FC236}">
                <a16:creationId xmlns:a16="http://schemas.microsoft.com/office/drawing/2014/main" id="{BA247DCE-12BF-FB2B-D323-B9F9C7085D09}"/>
              </a:ext>
            </a:extLst>
          </p:cNvPr>
          <p:cNvSpPr/>
          <p:nvPr/>
        </p:nvSpPr>
        <p:spPr>
          <a:xfrm>
            <a:off x="7994769" y="4069675"/>
            <a:ext cx="1124174" cy="1746136"/>
          </a:xfrm>
          <a:prstGeom prst="upArrowCallout">
            <a:avLst>
              <a:gd name="adj1" fmla="val 10676"/>
              <a:gd name="adj2" fmla="val 20453"/>
              <a:gd name="adj3" fmla="val 15234"/>
              <a:gd name="adj4" fmla="val 5295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 right-sub-tree value</a:t>
            </a:r>
          </a:p>
        </p:txBody>
      </p:sp>
      <p:sp>
        <p:nvSpPr>
          <p:cNvPr id="9" name="Callout: Up Arrow 8">
            <a:extLst>
              <a:ext uri="{FF2B5EF4-FFF2-40B4-BE49-F238E27FC236}">
                <a16:creationId xmlns:a16="http://schemas.microsoft.com/office/drawing/2014/main" id="{66B5EEAC-2A5B-F704-4491-0C92871429C1}"/>
              </a:ext>
            </a:extLst>
          </p:cNvPr>
          <p:cNvSpPr/>
          <p:nvPr/>
        </p:nvSpPr>
        <p:spPr>
          <a:xfrm>
            <a:off x="6838228" y="4967337"/>
            <a:ext cx="1861102" cy="1558525"/>
          </a:xfrm>
          <a:prstGeom prst="upArrowCallout">
            <a:avLst>
              <a:gd name="adj1" fmla="val 5413"/>
              <a:gd name="adj2" fmla="val 11344"/>
              <a:gd name="adj3" fmla="val 18822"/>
              <a:gd name="adj4" fmla="val 3745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left-sub-tree value</a:t>
            </a:r>
          </a:p>
        </p:txBody>
      </p:sp>
      <p:sp>
        <p:nvSpPr>
          <p:cNvPr id="10" name="Callout: Up Arrow 9">
            <a:extLst>
              <a:ext uri="{FF2B5EF4-FFF2-40B4-BE49-F238E27FC236}">
                <a16:creationId xmlns:a16="http://schemas.microsoft.com/office/drawing/2014/main" id="{E8DBF338-DBE8-1A59-69EA-283E5B671988}"/>
              </a:ext>
            </a:extLst>
          </p:cNvPr>
          <p:cNvSpPr/>
          <p:nvPr/>
        </p:nvSpPr>
        <p:spPr>
          <a:xfrm>
            <a:off x="4627095" y="5021272"/>
            <a:ext cx="1221703" cy="1496150"/>
          </a:xfrm>
          <a:prstGeom prst="upArrowCallout">
            <a:avLst>
              <a:gd name="adj1" fmla="val 6957"/>
              <a:gd name="adj2" fmla="val 10707"/>
              <a:gd name="adj3" fmla="val 15234"/>
              <a:gd name="adj4" fmla="val 6774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 right-sub-tree value</a:t>
            </a:r>
          </a:p>
        </p:txBody>
      </p:sp>
      <p:sp>
        <p:nvSpPr>
          <p:cNvPr id="12" name="Callout: Up Arrow 11">
            <a:extLst>
              <a:ext uri="{FF2B5EF4-FFF2-40B4-BE49-F238E27FC236}">
                <a16:creationId xmlns:a16="http://schemas.microsoft.com/office/drawing/2014/main" id="{979D7E02-D606-DD4B-9A41-AE57B5A557D6}"/>
              </a:ext>
            </a:extLst>
          </p:cNvPr>
          <p:cNvSpPr/>
          <p:nvPr/>
        </p:nvSpPr>
        <p:spPr>
          <a:xfrm>
            <a:off x="3410041" y="4952650"/>
            <a:ext cx="1129505" cy="1558525"/>
          </a:xfrm>
          <a:prstGeom prst="upArrowCallout">
            <a:avLst>
              <a:gd name="adj1" fmla="val 5413"/>
              <a:gd name="adj2" fmla="val 11344"/>
              <a:gd name="adj3" fmla="val 18822"/>
              <a:gd name="adj4" fmla="val 65517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Max left-sub-tree value</a:t>
            </a:r>
          </a:p>
        </p:txBody>
      </p:sp>
    </p:spTree>
    <p:extLst>
      <p:ext uri="{BB962C8B-B14F-4D97-AF65-F5344CB8AC3E}">
        <p14:creationId xmlns:p14="http://schemas.microsoft.com/office/powerpoint/2010/main" val="46187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5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7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0"/>
                            </p:stCondLst>
                            <p:childTnLst>
                              <p:par>
                                <p:cTn id="117" presetID="1" presetClass="emph" presetSubtype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9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9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4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0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0" grpId="0" animBg="1"/>
      <p:bldP spid="55" grpId="0" animBg="1"/>
      <p:bldP spid="56" grpId="0" animBg="1"/>
      <p:bldP spid="58" grpId="0" animBg="1"/>
      <p:bldP spid="58" grpId="1" animBg="1"/>
      <p:bldP spid="60" grpId="0" animBg="1"/>
      <p:bldP spid="60" grpId="1" animBg="1"/>
      <p:bldP spid="60" grpId="2" animBg="1"/>
      <p:bldP spid="62" grpId="0" animBg="1"/>
      <p:bldP spid="62" grpId="1" animBg="1"/>
      <p:bldP spid="62" grpId="2" animBg="1"/>
      <p:bldP spid="62" grpId="3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1381</TotalTime>
  <Words>798</Words>
  <Application>Microsoft Office PowerPoint</Application>
  <PresentationFormat>On-screen Show (4:3)</PresentationFormat>
  <Paragraphs>230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Wingdings</vt:lpstr>
      <vt:lpstr>Spectrum</vt:lpstr>
      <vt:lpstr>Binary Search Tree</vt:lpstr>
      <vt:lpstr>Lecture Outline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Binary Search Tree</vt:lpstr>
      <vt:lpstr>Use of BST </vt:lpstr>
      <vt:lpstr>Binary Search Tree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Mashiour Rahman</cp:lastModifiedBy>
  <cp:revision>112</cp:revision>
  <dcterms:created xsi:type="dcterms:W3CDTF">2018-12-10T17:20:29Z</dcterms:created>
  <dcterms:modified xsi:type="dcterms:W3CDTF">2025-01-07T07:25:57Z</dcterms:modified>
</cp:coreProperties>
</file>