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6" r:id="rId7"/>
    <p:sldId id="288" r:id="rId8"/>
    <p:sldId id="290" r:id="rId9"/>
    <p:sldId id="289" r:id="rId10"/>
    <p:sldId id="292" r:id="rId11"/>
    <p:sldId id="294" r:id="rId12"/>
    <p:sldId id="323" r:id="rId13"/>
    <p:sldId id="322" r:id="rId14"/>
    <p:sldId id="337" r:id="rId15"/>
    <p:sldId id="304" r:id="rId16"/>
    <p:sldId id="305" r:id="rId17"/>
    <p:sldId id="306" r:id="rId18"/>
    <p:sldId id="307" r:id="rId19"/>
    <p:sldId id="308" r:id="rId20"/>
    <p:sldId id="311" r:id="rId21"/>
    <p:sldId id="309" r:id="rId22"/>
    <p:sldId id="312" r:id="rId23"/>
    <p:sldId id="313" r:id="rId24"/>
    <p:sldId id="314" r:id="rId25"/>
    <p:sldId id="315" r:id="rId26"/>
    <p:sldId id="316" r:id="rId27"/>
    <p:sldId id="319" r:id="rId28"/>
    <p:sldId id="317" r:id="rId29"/>
    <p:sldId id="321" r:id="rId30"/>
    <p:sldId id="320" r:id="rId31"/>
    <p:sldId id="264" r:id="rId32"/>
    <p:sldId id="265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9DD1"/>
    <a:srgbClr val="5F9DCD"/>
    <a:srgbClr val="9454C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D0452F-FB4C-4FCC-8848-5D9A522BB0FB}" v="3560" dt="2025-01-09T04:14:31.9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 varScale="1">
        <p:scale>
          <a:sx n="57" d="100"/>
          <a:sy n="57" d="100"/>
        </p:scale>
        <p:origin x="52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</pc:sldChg>
    </pc:docChg>
  </pc:docChgLst>
  <pc:docChgLst>
    <pc:chgData name="Mashiour Rahman" userId="7490e89d-d9ae-4193-b86a-11379f02786a" providerId="ADAL" clId="{66D0452F-FB4C-4FCC-8848-5D9A522BB0FB}"/>
    <pc:docChg chg="undo custSel addSld delSld modSld sldOrd">
      <pc:chgData name="Mashiour Rahman" userId="7490e89d-d9ae-4193-b86a-11379f02786a" providerId="ADAL" clId="{66D0452F-FB4C-4FCC-8848-5D9A522BB0FB}" dt="2025-01-09T04:14:31.982" v="5896" actId="20577"/>
      <pc:docMkLst>
        <pc:docMk/>
      </pc:docMkLst>
      <pc:sldChg chg="modSp mod">
        <pc:chgData name="Mashiour Rahman" userId="7490e89d-d9ae-4193-b86a-11379f02786a" providerId="ADAL" clId="{66D0452F-FB4C-4FCC-8848-5D9A522BB0FB}" dt="2025-01-07T07:25:32.614" v="1016" actId="20577"/>
        <pc:sldMkLst>
          <pc:docMk/>
          <pc:sldMk cId="700707328" sldId="256"/>
        </pc:sldMkLst>
        <pc:graphicFrameChg chg="mod modGraphic">
          <ac:chgData name="Mashiour Rahman" userId="7490e89d-d9ae-4193-b86a-11379f02786a" providerId="ADAL" clId="{66D0452F-FB4C-4FCC-8848-5D9A522BB0FB}" dt="2025-01-07T07:25:32.614" v="1016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Anim">
        <pc:chgData name="Mashiour Rahman" userId="7490e89d-d9ae-4193-b86a-11379f02786a" providerId="ADAL" clId="{66D0452F-FB4C-4FCC-8848-5D9A522BB0FB}" dt="2025-01-09T04:14:31.982" v="5896" actId="20577"/>
        <pc:sldMkLst>
          <pc:docMk/>
          <pc:sldMk cId="424874041" sldId="257"/>
        </pc:sldMkLst>
        <pc:spChg chg="mod">
          <ac:chgData name="Mashiour Rahman" userId="7490e89d-d9ae-4193-b86a-11379f02786a" providerId="ADAL" clId="{66D0452F-FB4C-4FCC-8848-5D9A522BB0FB}" dt="2025-01-09T04:14:31.982" v="5896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modSp del modAnim">
        <pc:chgData name="Mashiour Rahman" userId="7490e89d-d9ae-4193-b86a-11379f02786a" providerId="ADAL" clId="{66D0452F-FB4C-4FCC-8848-5D9A522BB0FB}" dt="2025-01-09T04:07:01.898" v="5864" actId="47"/>
        <pc:sldMkLst>
          <pc:docMk/>
          <pc:sldMk cId="2978746945" sldId="282"/>
        </pc:sldMkLst>
      </pc:sldChg>
      <pc:sldChg chg="ord">
        <pc:chgData name="Mashiour Rahman" userId="7490e89d-d9ae-4193-b86a-11379f02786a" providerId="ADAL" clId="{66D0452F-FB4C-4FCC-8848-5D9A522BB0FB}" dt="2025-01-06T11:20:47.765" v="1"/>
        <pc:sldMkLst>
          <pc:docMk/>
          <pc:sldMk cId="2545283232" sldId="290"/>
        </pc:sldMkLst>
      </pc:sldChg>
      <pc:sldChg chg="modSp mod addAnim delAnim">
        <pc:chgData name="Mashiour Rahman" userId="7490e89d-d9ae-4193-b86a-11379f02786a" providerId="ADAL" clId="{66D0452F-FB4C-4FCC-8848-5D9A522BB0FB}" dt="2025-01-07T07:28:30.412" v="1021" actId="21"/>
        <pc:sldMkLst>
          <pc:docMk/>
          <pc:sldMk cId="649952432" sldId="292"/>
        </pc:sldMkLst>
        <pc:spChg chg="mod">
          <ac:chgData name="Mashiour Rahman" userId="7490e89d-d9ae-4193-b86a-11379f02786a" providerId="ADAL" clId="{66D0452F-FB4C-4FCC-8848-5D9A522BB0FB}" dt="2025-01-07T07:28:30.412" v="1021" actId="21"/>
          <ac:spMkLst>
            <pc:docMk/>
            <pc:sldMk cId="649952432" sldId="292"/>
            <ac:spMk id="13" creationId="{BDE6B650-CD67-A2F5-0BFC-F458EBED0FE4}"/>
          </ac:spMkLst>
        </pc:spChg>
      </pc:sldChg>
      <pc:sldChg chg="modSp mod modAnim">
        <pc:chgData name="Mashiour Rahman" userId="7490e89d-d9ae-4193-b86a-11379f02786a" providerId="ADAL" clId="{66D0452F-FB4C-4FCC-8848-5D9A522BB0FB}" dt="2025-01-08T07:49:59.492" v="3262" actId="1076"/>
        <pc:sldMkLst>
          <pc:docMk/>
          <pc:sldMk cId="733640520" sldId="322"/>
        </pc:sldMkLst>
        <pc:spChg chg="mod">
          <ac:chgData name="Mashiour Rahman" userId="7490e89d-d9ae-4193-b86a-11379f02786a" providerId="ADAL" clId="{66D0452F-FB4C-4FCC-8848-5D9A522BB0FB}" dt="2025-01-08T07:49:59.492" v="3262" actId="1076"/>
          <ac:spMkLst>
            <pc:docMk/>
            <pc:sldMk cId="733640520" sldId="322"/>
            <ac:spMk id="41" creationId="{3F00EE0B-CB2F-0E6E-08CD-D4E326ACE190}"/>
          </ac:spMkLst>
        </pc:spChg>
      </pc:sldChg>
      <pc:sldChg chg="addSp delSp modSp mod modClrScheme delAnim modAnim chgLayout">
        <pc:chgData name="Mashiour Rahman" userId="7490e89d-d9ae-4193-b86a-11379f02786a" providerId="ADAL" clId="{66D0452F-FB4C-4FCC-8848-5D9A522BB0FB}" dt="2025-01-08T10:13:24.226" v="5207"/>
        <pc:sldMkLst>
          <pc:docMk/>
          <pc:sldMk cId="456723487" sldId="323"/>
        </pc:sldMkLst>
        <pc:spChg chg="del mod ord">
          <ac:chgData name="Mashiour Rahman" userId="7490e89d-d9ae-4193-b86a-11379f02786a" providerId="ADAL" clId="{66D0452F-FB4C-4FCC-8848-5D9A522BB0FB}" dt="2025-01-08T07:26:56.658" v="2619" actId="478"/>
          <ac:spMkLst>
            <pc:docMk/>
            <pc:sldMk cId="456723487" sldId="323"/>
            <ac:spMk id="2" creationId="{E7E4F6FE-23F8-617E-7016-8A156FB29706}"/>
          </ac:spMkLst>
        </pc:spChg>
        <pc:spChg chg="mod">
          <ac:chgData name="Mashiour Rahman" userId="7490e89d-d9ae-4193-b86a-11379f02786a" providerId="ADAL" clId="{66D0452F-FB4C-4FCC-8848-5D9A522BB0FB}" dt="2025-01-08T07:38:37.750" v="2977" actId="14100"/>
          <ac:spMkLst>
            <pc:docMk/>
            <pc:sldMk cId="456723487" sldId="323"/>
            <ac:spMk id="3" creationId="{A2BA25C6-F12A-1E52-CBE8-9CBBA58FAAFB}"/>
          </ac:spMkLst>
        </pc:spChg>
        <pc:spChg chg="mod">
          <ac:chgData name="Mashiour Rahman" userId="7490e89d-d9ae-4193-b86a-11379f02786a" providerId="ADAL" clId="{66D0452F-FB4C-4FCC-8848-5D9A522BB0FB}" dt="2025-01-08T07:38:22.332" v="2976" actId="1038"/>
          <ac:spMkLst>
            <pc:docMk/>
            <pc:sldMk cId="456723487" sldId="323"/>
            <ac:spMk id="4" creationId="{11009E31-5CA7-6D9B-2034-5243C98C1257}"/>
          </ac:spMkLst>
        </pc:spChg>
        <pc:spChg chg="mod">
          <ac:chgData name="Mashiour Rahman" userId="7490e89d-d9ae-4193-b86a-11379f02786a" providerId="ADAL" clId="{66D0452F-FB4C-4FCC-8848-5D9A522BB0FB}" dt="2025-01-08T07:38:22.332" v="2976" actId="1038"/>
          <ac:spMkLst>
            <pc:docMk/>
            <pc:sldMk cId="456723487" sldId="323"/>
            <ac:spMk id="5" creationId="{E1C758AB-8F72-2D98-273A-CA47C62F9793}"/>
          </ac:spMkLst>
        </pc:spChg>
        <pc:spChg chg="mod">
          <ac:chgData name="Mashiour Rahman" userId="7490e89d-d9ae-4193-b86a-11379f02786a" providerId="ADAL" clId="{66D0452F-FB4C-4FCC-8848-5D9A522BB0FB}" dt="2025-01-08T07:38:22.332" v="2976" actId="1038"/>
          <ac:spMkLst>
            <pc:docMk/>
            <pc:sldMk cId="456723487" sldId="323"/>
            <ac:spMk id="6" creationId="{BDE15C2E-10C9-8E54-60AC-9F76CA845572}"/>
          </ac:spMkLst>
        </pc:spChg>
        <pc:spChg chg="mod">
          <ac:chgData name="Mashiour Rahman" userId="7490e89d-d9ae-4193-b86a-11379f02786a" providerId="ADAL" clId="{66D0452F-FB4C-4FCC-8848-5D9A522BB0FB}" dt="2025-01-08T07:38:22.332" v="2976" actId="1038"/>
          <ac:spMkLst>
            <pc:docMk/>
            <pc:sldMk cId="456723487" sldId="323"/>
            <ac:spMk id="7" creationId="{94AC9349-9AEB-47F6-D0ED-0A04B11BEB21}"/>
          </ac:spMkLst>
        </pc:spChg>
        <pc:spChg chg="mod">
          <ac:chgData name="Mashiour Rahman" userId="7490e89d-d9ae-4193-b86a-11379f02786a" providerId="ADAL" clId="{66D0452F-FB4C-4FCC-8848-5D9A522BB0FB}" dt="2025-01-08T07:38:22.332" v="2976" actId="1038"/>
          <ac:spMkLst>
            <pc:docMk/>
            <pc:sldMk cId="456723487" sldId="323"/>
            <ac:spMk id="8" creationId="{8E729D31-F51A-26E3-7CD6-D1DEAD85BD62}"/>
          </ac:spMkLst>
        </pc:spChg>
        <pc:spChg chg="mod">
          <ac:chgData name="Mashiour Rahman" userId="7490e89d-d9ae-4193-b86a-11379f02786a" providerId="ADAL" clId="{66D0452F-FB4C-4FCC-8848-5D9A522BB0FB}" dt="2025-01-08T07:38:22.332" v="2976" actId="1038"/>
          <ac:spMkLst>
            <pc:docMk/>
            <pc:sldMk cId="456723487" sldId="323"/>
            <ac:spMk id="9" creationId="{6FD4B7E0-CC09-9C02-87EB-8BE5A39F3798}"/>
          </ac:spMkLst>
        </pc:spChg>
        <pc:spChg chg="mod">
          <ac:chgData name="Mashiour Rahman" userId="7490e89d-d9ae-4193-b86a-11379f02786a" providerId="ADAL" clId="{66D0452F-FB4C-4FCC-8848-5D9A522BB0FB}" dt="2025-01-08T07:38:22.332" v="2976" actId="1038"/>
          <ac:spMkLst>
            <pc:docMk/>
            <pc:sldMk cId="456723487" sldId="323"/>
            <ac:spMk id="10" creationId="{68316073-0409-A74A-62EF-4C567CAF4188}"/>
          </ac:spMkLst>
        </pc:spChg>
        <pc:spChg chg="mod">
          <ac:chgData name="Mashiour Rahman" userId="7490e89d-d9ae-4193-b86a-11379f02786a" providerId="ADAL" clId="{66D0452F-FB4C-4FCC-8848-5D9A522BB0FB}" dt="2025-01-08T07:38:22.332" v="2976" actId="1038"/>
          <ac:spMkLst>
            <pc:docMk/>
            <pc:sldMk cId="456723487" sldId="323"/>
            <ac:spMk id="11" creationId="{F06A0D7D-7139-1D9B-817A-2AA9D7566AD6}"/>
          </ac:spMkLst>
        </pc:spChg>
        <pc:spChg chg="mod">
          <ac:chgData name="Mashiour Rahman" userId="7490e89d-d9ae-4193-b86a-11379f02786a" providerId="ADAL" clId="{66D0452F-FB4C-4FCC-8848-5D9A522BB0FB}" dt="2025-01-08T07:38:22.332" v="2976" actId="1038"/>
          <ac:spMkLst>
            <pc:docMk/>
            <pc:sldMk cId="456723487" sldId="323"/>
            <ac:spMk id="12" creationId="{14E0E8C6-D125-51A6-E582-FEF4883FF11B}"/>
          </ac:spMkLst>
        </pc:spChg>
        <pc:spChg chg="mod">
          <ac:chgData name="Mashiour Rahman" userId="7490e89d-d9ae-4193-b86a-11379f02786a" providerId="ADAL" clId="{66D0452F-FB4C-4FCC-8848-5D9A522BB0FB}" dt="2025-01-08T07:38:22.332" v="2976" actId="1038"/>
          <ac:spMkLst>
            <pc:docMk/>
            <pc:sldMk cId="456723487" sldId="323"/>
            <ac:spMk id="13" creationId="{B1258567-D26C-B2F3-D876-6194B4FBF916}"/>
          </ac:spMkLst>
        </pc:spChg>
        <pc:spChg chg="mod">
          <ac:chgData name="Mashiour Rahman" userId="7490e89d-d9ae-4193-b86a-11379f02786a" providerId="ADAL" clId="{66D0452F-FB4C-4FCC-8848-5D9A522BB0FB}" dt="2025-01-08T07:38:22.332" v="2976" actId="1038"/>
          <ac:spMkLst>
            <pc:docMk/>
            <pc:sldMk cId="456723487" sldId="323"/>
            <ac:spMk id="14" creationId="{5099C5AC-B2BB-4751-382C-FEC9C98E6D7E}"/>
          </ac:spMkLst>
        </pc:spChg>
        <pc:spChg chg="mod">
          <ac:chgData name="Mashiour Rahman" userId="7490e89d-d9ae-4193-b86a-11379f02786a" providerId="ADAL" clId="{66D0452F-FB4C-4FCC-8848-5D9A522BB0FB}" dt="2025-01-08T07:38:22.332" v="2976" actId="1038"/>
          <ac:spMkLst>
            <pc:docMk/>
            <pc:sldMk cId="456723487" sldId="323"/>
            <ac:spMk id="15" creationId="{6656DFDA-3B49-486F-8960-C317219AFC50}"/>
          </ac:spMkLst>
        </pc:spChg>
        <pc:spChg chg="mod">
          <ac:chgData name="Mashiour Rahman" userId="7490e89d-d9ae-4193-b86a-11379f02786a" providerId="ADAL" clId="{66D0452F-FB4C-4FCC-8848-5D9A522BB0FB}" dt="2025-01-08T07:38:22.332" v="2976" actId="1038"/>
          <ac:spMkLst>
            <pc:docMk/>
            <pc:sldMk cId="456723487" sldId="323"/>
            <ac:spMk id="16" creationId="{FA4E23DE-F5BD-05EA-6432-FC9A2E8F3A83}"/>
          </ac:spMkLst>
        </pc:spChg>
        <pc:spChg chg="mod">
          <ac:chgData name="Mashiour Rahman" userId="7490e89d-d9ae-4193-b86a-11379f02786a" providerId="ADAL" clId="{66D0452F-FB4C-4FCC-8848-5D9A522BB0FB}" dt="2025-01-08T07:38:22.332" v="2976" actId="1038"/>
          <ac:spMkLst>
            <pc:docMk/>
            <pc:sldMk cId="456723487" sldId="323"/>
            <ac:spMk id="17" creationId="{2D181CE5-BAD1-1F0D-2D02-6C43AF170286}"/>
          </ac:spMkLst>
        </pc:spChg>
        <pc:spChg chg="mod">
          <ac:chgData name="Mashiour Rahman" userId="7490e89d-d9ae-4193-b86a-11379f02786a" providerId="ADAL" clId="{66D0452F-FB4C-4FCC-8848-5D9A522BB0FB}" dt="2025-01-08T07:38:22.332" v="2976" actId="1038"/>
          <ac:spMkLst>
            <pc:docMk/>
            <pc:sldMk cId="456723487" sldId="323"/>
            <ac:spMk id="18" creationId="{1AD429B2-836D-EA14-A221-BF8E75382B52}"/>
          </ac:spMkLst>
        </pc:spChg>
        <pc:spChg chg="mod">
          <ac:chgData name="Mashiour Rahman" userId="7490e89d-d9ae-4193-b86a-11379f02786a" providerId="ADAL" clId="{66D0452F-FB4C-4FCC-8848-5D9A522BB0FB}" dt="2025-01-08T07:38:22.332" v="2976" actId="1038"/>
          <ac:spMkLst>
            <pc:docMk/>
            <pc:sldMk cId="456723487" sldId="323"/>
            <ac:spMk id="19" creationId="{FFC1DCF5-3A4E-FF2E-43C2-5449FB405ED6}"/>
          </ac:spMkLst>
        </pc:spChg>
        <pc:spChg chg="mod">
          <ac:chgData name="Mashiour Rahman" userId="7490e89d-d9ae-4193-b86a-11379f02786a" providerId="ADAL" clId="{66D0452F-FB4C-4FCC-8848-5D9A522BB0FB}" dt="2025-01-08T07:38:22.332" v="2976" actId="1038"/>
          <ac:spMkLst>
            <pc:docMk/>
            <pc:sldMk cId="456723487" sldId="323"/>
            <ac:spMk id="20" creationId="{6EB6AF3F-6400-679C-F8FD-E7E9DD0A63AD}"/>
          </ac:spMkLst>
        </pc:spChg>
        <pc:spChg chg="mod">
          <ac:chgData name="Mashiour Rahman" userId="7490e89d-d9ae-4193-b86a-11379f02786a" providerId="ADAL" clId="{66D0452F-FB4C-4FCC-8848-5D9A522BB0FB}" dt="2025-01-08T07:38:22.332" v="2976" actId="1038"/>
          <ac:spMkLst>
            <pc:docMk/>
            <pc:sldMk cId="456723487" sldId="323"/>
            <ac:spMk id="21" creationId="{7C32F5C6-0816-4D49-777F-BE0ACE95FF2E}"/>
          </ac:spMkLst>
        </pc:spChg>
        <pc:spChg chg="mod">
          <ac:chgData name="Mashiour Rahman" userId="7490e89d-d9ae-4193-b86a-11379f02786a" providerId="ADAL" clId="{66D0452F-FB4C-4FCC-8848-5D9A522BB0FB}" dt="2025-01-08T07:38:22.332" v="2976" actId="1038"/>
          <ac:spMkLst>
            <pc:docMk/>
            <pc:sldMk cId="456723487" sldId="323"/>
            <ac:spMk id="22" creationId="{910EDE2D-0534-025C-525E-2FC9090CE094}"/>
          </ac:spMkLst>
        </pc:spChg>
        <pc:spChg chg="mod">
          <ac:chgData name="Mashiour Rahman" userId="7490e89d-d9ae-4193-b86a-11379f02786a" providerId="ADAL" clId="{66D0452F-FB4C-4FCC-8848-5D9A522BB0FB}" dt="2025-01-08T07:38:22.332" v="2976" actId="1038"/>
          <ac:spMkLst>
            <pc:docMk/>
            <pc:sldMk cId="456723487" sldId="323"/>
            <ac:spMk id="23" creationId="{1846C672-0D66-71CA-1E4A-BC3226C0E537}"/>
          </ac:spMkLst>
        </pc:spChg>
        <pc:spChg chg="mod">
          <ac:chgData name="Mashiour Rahman" userId="7490e89d-d9ae-4193-b86a-11379f02786a" providerId="ADAL" clId="{66D0452F-FB4C-4FCC-8848-5D9A522BB0FB}" dt="2025-01-08T07:38:22.332" v="2976" actId="1038"/>
          <ac:spMkLst>
            <pc:docMk/>
            <pc:sldMk cId="456723487" sldId="323"/>
            <ac:spMk id="24" creationId="{D775E881-CE80-AF42-DD2D-E769BC4CB4A0}"/>
          </ac:spMkLst>
        </pc:spChg>
        <pc:spChg chg="mod">
          <ac:chgData name="Mashiour Rahman" userId="7490e89d-d9ae-4193-b86a-11379f02786a" providerId="ADAL" clId="{66D0452F-FB4C-4FCC-8848-5D9A522BB0FB}" dt="2025-01-08T07:38:22.332" v="2976" actId="1038"/>
          <ac:spMkLst>
            <pc:docMk/>
            <pc:sldMk cId="456723487" sldId="323"/>
            <ac:spMk id="25" creationId="{9E00B1B2-7039-4BD6-B20C-DE9B8E203580}"/>
          </ac:spMkLst>
        </pc:spChg>
        <pc:spChg chg="mod">
          <ac:chgData name="Mashiour Rahman" userId="7490e89d-d9ae-4193-b86a-11379f02786a" providerId="ADAL" clId="{66D0452F-FB4C-4FCC-8848-5D9A522BB0FB}" dt="2025-01-08T07:38:22.332" v="2976" actId="1038"/>
          <ac:spMkLst>
            <pc:docMk/>
            <pc:sldMk cId="456723487" sldId="323"/>
            <ac:spMk id="26" creationId="{67D2430B-1462-1EEE-5732-47DAB38D430F}"/>
          </ac:spMkLst>
        </pc:spChg>
        <pc:spChg chg="mod">
          <ac:chgData name="Mashiour Rahman" userId="7490e89d-d9ae-4193-b86a-11379f02786a" providerId="ADAL" clId="{66D0452F-FB4C-4FCC-8848-5D9A522BB0FB}" dt="2025-01-08T07:38:22.332" v="2976" actId="1038"/>
          <ac:spMkLst>
            <pc:docMk/>
            <pc:sldMk cId="456723487" sldId="323"/>
            <ac:spMk id="27" creationId="{F7705B59-6836-C773-304D-372DC5B34233}"/>
          </ac:spMkLst>
        </pc:spChg>
        <pc:spChg chg="mod">
          <ac:chgData name="Mashiour Rahman" userId="7490e89d-d9ae-4193-b86a-11379f02786a" providerId="ADAL" clId="{66D0452F-FB4C-4FCC-8848-5D9A522BB0FB}" dt="2025-01-08T07:38:22.332" v="2976" actId="1038"/>
          <ac:spMkLst>
            <pc:docMk/>
            <pc:sldMk cId="456723487" sldId="323"/>
            <ac:spMk id="28" creationId="{5E82DE09-DA34-1B22-4F6B-405C24CB827A}"/>
          </ac:spMkLst>
        </pc:spChg>
        <pc:spChg chg="mod">
          <ac:chgData name="Mashiour Rahman" userId="7490e89d-d9ae-4193-b86a-11379f02786a" providerId="ADAL" clId="{66D0452F-FB4C-4FCC-8848-5D9A522BB0FB}" dt="2025-01-08T07:38:22.332" v="2976" actId="1038"/>
          <ac:spMkLst>
            <pc:docMk/>
            <pc:sldMk cId="456723487" sldId="323"/>
            <ac:spMk id="29" creationId="{0A613A57-8238-F11F-A571-C0937EDAB00C}"/>
          </ac:spMkLst>
        </pc:spChg>
        <pc:spChg chg="mod">
          <ac:chgData name="Mashiour Rahman" userId="7490e89d-d9ae-4193-b86a-11379f02786a" providerId="ADAL" clId="{66D0452F-FB4C-4FCC-8848-5D9A522BB0FB}" dt="2025-01-08T07:38:22.332" v="2976" actId="1038"/>
          <ac:spMkLst>
            <pc:docMk/>
            <pc:sldMk cId="456723487" sldId="323"/>
            <ac:spMk id="30" creationId="{8D223708-105B-0C69-0CB2-9EA4A4F4038D}"/>
          </ac:spMkLst>
        </pc:spChg>
        <pc:spChg chg="mod">
          <ac:chgData name="Mashiour Rahman" userId="7490e89d-d9ae-4193-b86a-11379f02786a" providerId="ADAL" clId="{66D0452F-FB4C-4FCC-8848-5D9A522BB0FB}" dt="2025-01-08T07:38:22.332" v="2976" actId="1038"/>
          <ac:spMkLst>
            <pc:docMk/>
            <pc:sldMk cId="456723487" sldId="323"/>
            <ac:spMk id="31" creationId="{9CB32808-9918-0997-BAD2-1BD0395E2E1B}"/>
          </ac:spMkLst>
        </pc:spChg>
        <pc:spChg chg="mod">
          <ac:chgData name="Mashiour Rahman" userId="7490e89d-d9ae-4193-b86a-11379f02786a" providerId="ADAL" clId="{66D0452F-FB4C-4FCC-8848-5D9A522BB0FB}" dt="2025-01-08T07:38:22.332" v="2976" actId="1038"/>
          <ac:spMkLst>
            <pc:docMk/>
            <pc:sldMk cId="456723487" sldId="323"/>
            <ac:spMk id="32" creationId="{6611BE52-011C-E055-CC2C-F2FEEB044BE9}"/>
          </ac:spMkLst>
        </pc:spChg>
        <pc:spChg chg="mod">
          <ac:chgData name="Mashiour Rahman" userId="7490e89d-d9ae-4193-b86a-11379f02786a" providerId="ADAL" clId="{66D0452F-FB4C-4FCC-8848-5D9A522BB0FB}" dt="2025-01-08T07:38:22.332" v="2976" actId="1038"/>
          <ac:spMkLst>
            <pc:docMk/>
            <pc:sldMk cId="456723487" sldId="323"/>
            <ac:spMk id="33" creationId="{DF482813-22EB-6E7E-3E35-6D292C3A229F}"/>
          </ac:spMkLst>
        </pc:spChg>
        <pc:spChg chg="mod">
          <ac:chgData name="Mashiour Rahman" userId="7490e89d-d9ae-4193-b86a-11379f02786a" providerId="ADAL" clId="{66D0452F-FB4C-4FCC-8848-5D9A522BB0FB}" dt="2025-01-08T07:38:22.332" v="2976" actId="1038"/>
          <ac:spMkLst>
            <pc:docMk/>
            <pc:sldMk cId="456723487" sldId="323"/>
            <ac:spMk id="34" creationId="{6D81F8A3-607B-A843-233D-C2882E9D153E}"/>
          </ac:spMkLst>
        </pc:spChg>
        <pc:spChg chg="mod">
          <ac:chgData name="Mashiour Rahman" userId="7490e89d-d9ae-4193-b86a-11379f02786a" providerId="ADAL" clId="{66D0452F-FB4C-4FCC-8848-5D9A522BB0FB}" dt="2025-01-08T07:38:22.332" v="2976" actId="1038"/>
          <ac:spMkLst>
            <pc:docMk/>
            <pc:sldMk cId="456723487" sldId="323"/>
            <ac:spMk id="35" creationId="{4042B7B2-2103-F1FC-6A15-7A9292C1147C}"/>
          </ac:spMkLst>
        </pc:spChg>
        <pc:spChg chg="mod">
          <ac:chgData name="Mashiour Rahman" userId="7490e89d-d9ae-4193-b86a-11379f02786a" providerId="ADAL" clId="{66D0452F-FB4C-4FCC-8848-5D9A522BB0FB}" dt="2025-01-08T07:38:44.775" v="2996" actId="1038"/>
          <ac:spMkLst>
            <pc:docMk/>
            <pc:sldMk cId="456723487" sldId="323"/>
            <ac:spMk id="36" creationId="{60C43765-8B15-1A14-31CF-E1B85F7196E8}"/>
          </ac:spMkLst>
        </pc:spChg>
        <pc:spChg chg="mod">
          <ac:chgData name="Mashiour Rahman" userId="7490e89d-d9ae-4193-b86a-11379f02786a" providerId="ADAL" clId="{66D0452F-FB4C-4FCC-8848-5D9A522BB0FB}" dt="2025-01-08T07:38:22.332" v="2976" actId="1038"/>
          <ac:spMkLst>
            <pc:docMk/>
            <pc:sldMk cId="456723487" sldId="323"/>
            <ac:spMk id="37" creationId="{03121535-235F-FF3E-D009-4AE6369EA8BA}"/>
          </ac:spMkLst>
        </pc:spChg>
        <pc:spChg chg="mod">
          <ac:chgData name="Mashiour Rahman" userId="7490e89d-d9ae-4193-b86a-11379f02786a" providerId="ADAL" clId="{66D0452F-FB4C-4FCC-8848-5D9A522BB0FB}" dt="2025-01-08T07:38:22.332" v="2976" actId="1038"/>
          <ac:spMkLst>
            <pc:docMk/>
            <pc:sldMk cId="456723487" sldId="323"/>
            <ac:spMk id="38" creationId="{C1DD04A2-C81D-1818-5C42-14AE86A8CB4E}"/>
          </ac:spMkLst>
        </pc:spChg>
        <pc:spChg chg="mod">
          <ac:chgData name="Mashiour Rahman" userId="7490e89d-d9ae-4193-b86a-11379f02786a" providerId="ADAL" clId="{66D0452F-FB4C-4FCC-8848-5D9A522BB0FB}" dt="2025-01-08T07:38:22.332" v="2976" actId="1038"/>
          <ac:spMkLst>
            <pc:docMk/>
            <pc:sldMk cId="456723487" sldId="323"/>
            <ac:spMk id="39" creationId="{AEA99C4A-2340-4375-9A30-400F2AB863F8}"/>
          </ac:spMkLst>
        </pc:spChg>
        <pc:spChg chg="mod">
          <ac:chgData name="Mashiour Rahman" userId="7490e89d-d9ae-4193-b86a-11379f02786a" providerId="ADAL" clId="{66D0452F-FB4C-4FCC-8848-5D9A522BB0FB}" dt="2025-01-08T07:38:22.332" v="2976" actId="1038"/>
          <ac:spMkLst>
            <pc:docMk/>
            <pc:sldMk cId="456723487" sldId="323"/>
            <ac:spMk id="40" creationId="{0824A00F-86D0-AE7D-76F4-DB7BF5A3B153}"/>
          </ac:spMkLst>
        </pc:spChg>
        <pc:spChg chg="del mod">
          <ac:chgData name="Mashiour Rahman" userId="7490e89d-d9ae-4193-b86a-11379f02786a" providerId="ADAL" clId="{66D0452F-FB4C-4FCC-8848-5D9A522BB0FB}" dt="2025-01-08T07:30:30.714" v="2632" actId="21"/>
          <ac:spMkLst>
            <pc:docMk/>
            <pc:sldMk cId="456723487" sldId="323"/>
            <ac:spMk id="41" creationId="{649D573C-DAC3-F9B4-5CD6-6C0D37523B8E}"/>
          </ac:spMkLst>
        </pc:spChg>
        <pc:spChg chg="del mod">
          <ac:chgData name="Mashiour Rahman" userId="7490e89d-d9ae-4193-b86a-11379f02786a" providerId="ADAL" clId="{66D0452F-FB4C-4FCC-8848-5D9A522BB0FB}" dt="2025-01-08T07:30:30.714" v="2632" actId="21"/>
          <ac:spMkLst>
            <pc:docMk/>
            <pc:sldMk cId="456723487" sldId="323"/>
            <ac:spMk id="42" creationId="{A2A7F6D2-A473-6AC2-7042-4081A4022811}"/>
          </ac:spMkLst>
        </pc:spChg>
        <pc:spChg chg="add mod">
          <ac:chgData name="Mashiour Rahman" userId="7490e89d-d9ae-4193-b86a-11379f02786a" providerId="ADAL" clId="{66D0452F-FB4C-4FCC-8848-5D9A522BB0FB}" dt="2025-01-08T07:51:03.451" v="3269" actId="14100"/>
          <ac:spMkLst>
            <pc:docMk/>
            <pc:sldMk cId="456723487" sldId="323"/>
            <ac:spMk id="44" creationId="{B063EAD7-0AF6-2EAD-E6DB-836CDE3749A2}"/>
          </ac:spMkLst>
        </pc:spChg>
        <pc:spChg chg="add mod">
          <ac:chgData name="Mashiour Rahman" userId="7490e89d-d9ae-4193-b86a-11379f02786a" providerId="ADAL" clId="{66D0452F-FB4C-4FCC-8848-5D9A522BB0FB}" dt="2025-01-08T07:49:04.467" v="3251" actId="1038"/>
          <ac:spMkLst>
            <pc:docMk/>
            <pc:sldMk cId="456723487" sldId="323"/>
            <ac:spMk id="45" creationId="{3AC83D3F-E941-4320-4D4B-3851E717D406}"/>
          </ac:spMkLst>
        </pc:spChg>
        <pc:spChg chg="add mod">
          <ac:chgData name="Mashiour Rahman" userId="7490e89d-d9ae-4193-b86a-11379f02786a" providerId="ADAL" clId="{66D0452F-FB4C-4FCC-8848-5D9A522BB0FB}" dt="2025-01-08T07:38:52.946" v="2997" actId="14100"/>
          <ac:spMkLst>
            <pc:docMk/>
            <pc:sldMk cId="456723487" sldId="323"/>
            <ac:spMk id="46" creationId="{71AD2874-D582-28AE-D87D-10FB66F27C01}"/>
          </ac:spMkLst>
        </pc:spChg>
      </pc:sldChg>
      <pc:sldChg chg="addSp modSp del mod modAnim">
        <pc:chgData name="Mashiour Rahman" userId="7490e89d-d9ae-4193-b86a-11379f02786a" providerId="ADAL" clId="{66D0452F-FB4C-4FCC-8848-5D9A522BB0FB}" dt="2025-01-08T08:05:44.719" v="3636" actId="47"/>
        <pc:sldMkLst>
          <pc:docMk/>
          <pc:sldMk cId="321370244" sldId="324"/>
        </pc:sldMkLst>
      </pc:sldChg>
      <pc:sldChg chg="addSp modSp del mod modAnim">
        <pc:chgData name="Mashiour Rahman" userId="7490e89d-d9ae-4193-b86a-11379f02786a" providerId="ADAL" clId="{66D0452F-FB4C-4FCC-8848-5D9A522BB0FB}" dt="2025-01-09T04:07:01.898" v="5864" actId="47"/>
        <pc:sldMkLst>
          <pc:docMk/>
          <pc:sldMk cId="397934868" sldId="325"/>
        </pc:sldMkLst>
        <pc:spChg chg="mod">
          <ac:chgData name="Mashiour Rahman" userId="7490e89d-d9ae-4193-b86a-11379f02786a" providerId="ADAL" clId="{66D0452F-FB4C-4FCC-8848-5D9A522BB0FB}" dt="2025-01-08T10:00:10.940" v="4989" actId="1037"/>
          <ac:spMkLst>
            <pc:docMk/>
            <pc:sldMk cId="397934868" sldId="325"/>
            <ac:spMk id="32" creationId="{95B48304-D6F8-EE6E-F8B8-158B00D96AF3}"/>
          </ac:spMkLst>
        </pc:spChg>
        <pc:spChg chg="mod">
          <ac:chgData name="Mashiour Rahman" userId="7490e89d-d9ae-4193-b86a-11379f02786a" providerId="ADAL" clId="{66D0452F-FB4C-4FCC-8848-5D9A522BB0FB}" dt="2025-01-08T10:00:10.940" v="4989" actId="1037"/>
          <ac:spMkLst>
            <pc:docMk/>
            <pc:sldMk cId="397934868" sldId="325"/>
            <ac:spMk id="34" creationId="{233DEB6B-8B8A-2BED-5865-6525E15FDEF5}"/>
          </ac:spMkLst>
        </pc:spChg>
        <pc:spChg chg="mod">
          <ac:chgData name="Mashiour Rahman" userId="7490e89d-d9ae-4193-b86a-11379f02786a" providerId="ADAL" clId="{66D0452F-FB4C-4FCC-8848-5D9A522BB0FB}" dt="2025-01-08T10:00:10.940" v="4989" actId="1037"/>
          <ac:spMkLst>
            <pc:docMk/>
            <pc:sldMk cId="397934868" sldId="325"/>
            <ac:spMk id="35" creationId="{A3964509-316B-C0E4-4D86-1B22371592B9}"/>
          </ac:spMkLst>
        </pc:spChg>
        <pc:spChg chg="mod">
          <ac:chgData name="Mashiour Rahman" userId="7490e89d-d9ae-4193-b86a-11379f02786a" providerId="ADAL" clId="{66D0452F-FB4C-4FCC-8848-5D9A522BB0FB}" dt="2025-01-08T10:00:10.940" v="4989" actId="1037"/>
          <ac:spMkLst>
            <pc:docMk/>
            <pc:sldMk cId="397934868" sldId="325"/>
            <ac:spMk id="36" creationId="{C2E949F2-8CA4-3AA3-E9A1-CABD5B28A148}"/>
          </ac:spMkLst>
        </pc:spChg>
        <pc:spChg chg="mod">
          <ac:chgData name="Mashiour Rahman" userId="7490e89d-d9ae-4193-b86a-11379f02786a" providerId="ADAL" clId="{66D0452F-FB4C-4FCC-8848-5D9A522BB0FB}" dt="2025-01-08T10:00:10.940" v="4989" actId="1037"/>
          <ac:spMkLst>
            <pc:docMk/>
            <pc:sldMk cId="397934868" sldId="325"/>
            <ac:spMk id="37" creationId="{85212D3F-1D49-4B8D-1C18-4839D2E30171}"/>
          </ac:spMkLst>
        </pc:spChg>
        <pc:spChg chg="mod">
          <ac:chgData name="Mashiour Rahman" userId="7490e89d-d9ae-4193-b86a-11379f02786a" providerId="ADAL" clId="{66D0452F-FB4C-4FCC-8848-5D9A522BB0FB}" dt="2025-01-08T10:00:10.940" v="4989" actId="1037"/>
          <ac:spMkLst>
            <pc:docMk/>
            <pc:sldMk cId="397934868" sldId="325"/>
            <ac:spMk id="40" creationId="{2927A7E4-61CD-30AC-C5DE-4EA6A83A2374}"/>
          </ac:spMkLst>
        </pc:spChg>
        <pc:spChg chg="mod">
          <ac:chgData name="Mashiour Rahman" userId="7490e89d-d9ae-4193-b86a-11379f02786a" providerId="ADAL" clId="{66D0452F-FB4C-4FCC-8848-5D9A522BB0FB}" dt="2025-01-08T10:03:28.821" v="5036" actId="1036"/>
          <ac:spMkLst>
            <pc:docMk/>
            <pc:sldMk cId="397934868" sldId="325"/>
            <ac:spMk id="41" creationId="{C5264DFE-1AE2-80A7-1E7C-9D7D7E2D56D0}"/>
          </ac:spMkLst>
        </pc:spChg>
        <pc:spChg chg="mod">
          <ac:chgData name="Mashiour Rahman" userId="7490e89d-d9ae-4193-b86a-11379f02786a" providerId="ADAL" clId="{66D0452F-FB4C-4FCC-8848-5D9A522BB0FB}" dt="2025-01-08T10:09:51.703" v="5172" actId="20577"/>
          <ac:spMkLst>
            <pc:docMk/>
            <pc:sldMk cId="397934868" sldId="325"/>
            <ac:spMk id="42" creationId="{518CBB6D-839F-17C8-AFDC-27C39EAECE16}"/>
          </ac:spMkLst>
        </pc:spChg>
        <pc:spChg chg="mod">
          <ac:chgData name="Mashiour Rahman" userId="7490e89d-d9ae-4193-b86a-11379f02786a" providerId="ADAL" clId="{66D0452F-FB4C-4FCC-8848-5D9A522BB0FB}" dt="2025-01-08T10:00:10.940" v="4989" actId="1037"/>
          <ac:spMkLst>
            <pc:docMk/>
            <pc:sldMk cId="397934868" sldId="325"/>
            <ac:spMk id="44" creationId="{10556032-408C-DB90-ADE7-989813145B17}"/>
          </ac:spMkLst>
        </pc:spChg>
        <pc:spChg chg="mod">
          <ac:chgData name="Mashiour Rahman" userId="7490e89d-d9ae-4193-b86a-11379f02786a" providerId="ADAL" clId="{66D0452F-FB4C-4FCC-8848-5D9A522BB0FB}" dt="2025-01-08T10:00:10.940" v="4989" actId="1037"/>
          <ac:spMkLst>
            <pc:docMk/>
            <pc:sldMk cId="397934868" sldId="325"/>
            <ac:spMk id="45" creationId="{13E8C82D-80DF-939D-DD78-0FB7360910AA}"/>
          </ac:spMkLst>
        </pc:spChg>
        <pc:spChg chg="mod">
          <ac:chgData name="Mashiour Rahman" userId="7490e89d-d9ae-4193-b86a-11379f02786a" providerId="ADAL" clId="{66D0452F-FB4C-4FCC-8848-5D9A522BB0FB}" dt="2025-01-08T10:00:10.940" v="4989" actId="1037"/>
          <ac:spMkLst>
            <pc:docMk/>
            <pc:sldMk cId="397934868" sldId="325"/>
            <ac:spMk id="48" creationId="{5A7EE5DF-5227-E870-F6A8-22A680F3DFAE}"/>
          </ac:spMkLst>
        </pc:spChg>
        <pc:spChg chg="mod">
          <ac:chgData name="Mashiour Rahman" userId="7490e89d-d9ae-4193-b86a-11379f02786a" providerId="ADAL" clId="{66D0452F-FB4C-4FCC-8848-5D9A522BB0FB}" dt="2025-01-08T10:00:10.940" v="4989" actId="1037"/>
          <ac:spMkLst>
            <pc:docMk/>
            <pc:sldMk cId="397934868" sldId="325"/>
            <ac:spMk id="49" creationId="{96F24D0F-EAF9-212E-FB53-8AB2C7455610}"/>
          </ac:spMkLst>
        </pc:spChg>
        <pc:spChg chg="mod">
          <ac:chgData name="Mashiour Rahman" userId="7490e89d-d9ae-4193-b86a-11379f02786a" providerId="ADAL" clId="{66D0452F-FB4C-4FCC-8848-5D9A522BB0FB}" dt="2025-01-08T10:00:10.940" v="4989" actId="1037"/>
          <ac:spMkLst>
            <pc:docMk/>
            <pc:sldMk cId="397934868" sldId="325"/>
            <ac:spMk id="50" creationId="{D7171A52-B93A-8DAE-3010-2FD27B44B5BE}"/>
          </ac:spMkLst>
        </pc:spChg>
        <pc:spChg chg="mod">
          <ac:chgData name="Mashiour Rahman" userId="7490e89d-d9ae-4193-b86a-11379f02786a" providerId="ADAL" clId="{66D0452F-FB4C-4FCC-8848-5D9A522BB0FB}" dt="2025-01-08T10:00:10.940" v="4989" actId="1037"/>
          <ac:spMkLst>
            <pc:docMk/>
            <pc:sldMk cId="397934868" sldId="325"/>
            <ac:spMk id="55" creationId="{EF79E352-688E-3DA4-AAE0-74354165D7A6}"/>
          </ac:spMkLst>
        </pc:spChg>
        <pc:spChg chg="mod">
          <ac:chgData name="Mashiour Rahman" userId="7490e89d-d9ae-4193-b86a-11379f02786a" providerId="ADAL" clId="{66D0452F-FB4C-4FCC-8848-5D9A522BB0FB}" dt="2025-01-08T10:00:10.940" v="4989" actId="1037"/>
          <ac:spMkLst>
            <pc:docMk/>
            <pc:sldMk cId="397934868" sldId="325"/>
            <ac:spMk id="56" creationId="{5423AA1A-DDF0-0AFA-94EB-BE939EE62B93}"/>
          </ac:spMkLst>
        </pc:spChg>
        <pc:spChg chg="mod">
          <ac:chgData name="Mashiour Rahman" userId="7490e89d-d9ae-4193-b86a-11379f02786a" providerId="ADAL" clId="{66D0452F-FB4C-4FCC-8848-5D9A522BB0FB}" dt="2025-01-08T10:00:10.940" v="4989" actId="1037"/>
          <ac:spMkLst>
            <pc:docMk/>
            <pc:sldMk cId="397934868" sldId="325"/>
            <ac:spMk id="78" creationId="{E706A340-CB32-DB4A-D045-D34DF3C5CD71}"/>
          </ac:spMkLst>
        </pc:spChg>
        <pc:spChg chg="mod">
          <ac:chgData name="Mashiour Rahman" userId="7490e89d-d9ae-4193-b86a-11379f02786a" providerId="ADAL" clId="{66D0452F-FB4C-4FCC-8848-5D9A522BB0FB}" dt="2025-01-08T10:00:10.940" v="4989" actId="1037"/>
          <ac:spMkLst>
            <pc:docMk/>
            <pc:sldMk cId="397934868" sldId="325"/>
            <ac:spMk id="79" creationId="{CD8E5793-85F9-F7DB-5382-AD5056211E87}"/>
          </ac:spMkLst>
        </pc:spChg>
        <pc:spChg chg="mod">
          <ac:chgData name="Mashiour Rahman" userId="7490e89d-d9ae-4193-b86a-11379f02786a" providerId="ADAL" clId="{66D0452F-FB4C-4FCC-8848-5D9A522BB0FB}" dt="2025-01-08T10:00:10.940" v="4989" actId="1037"/>
          <ac:spMkLst>
            <pc:docMk/>
            <pc:sldMk cId="397934868" sldId="325"/>
            <ac:spMk id="80" creationId="{F4518A58-4DB8-877A-A641-484E53F8D921}"/>
          </ac:spMkLst>
        </pc:spChg>
        <pc:spChg chg="mod">
          <ac:chgData name="Mashiour Rahman" userId="7490e89d-d9ae-4193-b86a-11379f02786a" providerId="ADAL" clId="{66D0452F-FB4C-4FCC-8848-5D9A522BB0FB}" dt="2025-01-08T10:00:10.940" v="4989" actId="1037"/>
          <ac:spMkLst>
            <pc:docMk/>
            <pc:sldMk cId="397934868" sldId="325"/>
            <ac:spMk id="81" creationId="{2EBCD987-3FE3-C837-CA7E-D2CB6B68D3E2}"/>
          </ac:spMkLst>
        </pc:spChg>
        <pc:spChg chg="mod">
          <ac:chgData name="Mashiour Rahman" userId="7490e89d-d9ae-4193-b86a-11379f02786a" providerId="ADAL" clId="{66D0452F-FB4C-4FCC-8848-5D9A522BB0FB}" dt="2025-01-08T10:00:10.940" v="4989" actId="1037"/>
          <ac:spMkLst>
            <pc:docMk/>
            <pc:sldMk cId="397934868" sldId="325"/>
            <ac:spMk id="82" creationId="{E6302156-0851-561A-4368-6E5D7C7FDAF2}"/>
          </ac:spMkLst>
        </pc:spChg>
        <pc:spChg chg="mod">
          <ac:chgData name="Mashiour Rahman" userId="7490e89d-d9ae-4193-b86a-11379f02786a" providerId="ADAL" clId="{66D0452F-FB4C-4FCC-8848-5D9A522BB0FB}" dt="2025-01-08T10:00:10.940" v="4989" actId="1037"/>
          <ac:spMkLst>
            <pc:docMk/>
            <pc:sldMk cId="397934868" sldId="325"/>
            <ac:spMk id="83" creationId="{651DE8F5-7B41-8E77-B228-CD90AB87B6BC}"/>
          </ac:spMkLst>
        </pc:spChg>
        <pc:spChg chg="mod">
          <ac:chgData name="Mashiour Rahman" userId="7490e89d-d9ae-4193-b86a-11379f02786a" providerId="ADAL" clId="{66D0452F-FB4C-4FCC-8848-5D9A522BB0FB}" dt="2025-01-08T10:00:10.940" v="4989" actId="1037"/>
          <ac:spMkLst>
            <pc:docMk/>
            <pc:sldMk cId="397934868" sldId="325"/>
            <ac:spMk id="84" creationId="{DF8ABA97-26A6-017E-994C-A9A5777F4085}"/>
          </ac:spMkLst>
        </pc:spChg>
        <pc:spChg chg="mod">
          <ac:chgData name="Mashiour Rahman" userId="7490e89d-d9ae-4193-b86a-11379f02786a" providerId="ADAL" clId="{66D0452F-FB4C-4FCC-8848-5D9A522BB0FB}" dt="2025-01-08T10:00:10.940" v="4989" actId="1037"/>
          <ac:spMkLst>
            <pc:docMk/>
            <pc:sldMk cId="397934868" sldId="325"/>
            <ac:spMk id="85" creationId="{CFBA3698-B36C-E4B1-4E4C-4B3CC7DFCB34}"/>
          </ac:spMkLst>
        </pc:spChg>
        <pc:spChg chg="mod">
          <ac:chgData name="Mashiour Rahman" userId="7490e89d-d9ae-4193-b86a-11379f02786a" providerId="ADAL" clId="{66D0452F-FB4C-4FCC-8848-5D9A522BB0FB}" dt="2025-01-08T10:00:10.940" v="4989" actId="1037"/>
          <ac:spMkLst>
            <pc:docMk/>
            <pc:sldMk cId="397934868" sldId="325"/>
            <ac:spMk id="86" creationId="{F41A9C9C-A01B-83C1-9151-F5444AC52B41}"/>
          </ac:spMkLst>
        </pc:spChg>
        <pc:spChg chg="mod">
          <ac:chgData name="Mashiour Rahman" userId="7490e89d-d9ae-4193-b86a-11379f02786a" providerId="ADAL" clId="{66D0452F-FB4C-4FCC-8848-5D9A522BB0FB}" dt="2025-01-08T10:00:10.940" v="4989" actId="1037"/>
          <ac:spMkLst>
            <pc:docMk/>
            <pc:sldMk cId="397934868" sldId="325"/>
            <ac:spMk id="87" creationId="{ED470745-8D34-0A1A-99A4-63252203C457}"/>
          </ac:spMkLst>
        </pc:spChg>
        <pc:spChg chg="mod">
          <ac:chgData name="Mashiour Rahman" userId="7490e89d-d9ae-4193-b86a-11379f02786a" providerId="ADAL" clId="{66D0452F-FB4C-4FCC-8848-5D9A522BB0FB}" dt="2025-01-08T10:00:10.940" v="4989" actId="1037"/>
          <ac:spMkLst>
            <pc:docMk/>
            <pc:sldMk cId="397934868" sldId="325"/>
            <ac:spMk id="88" creationId="{11873D7B-7403-4ED7-684C-BEC318296C40}"/>
          </ac:spMkLst>
        </pc:spChg>
        <pc:spChg chg="mod">
          <ac:chgData name="Mashiour Rahman" userId="7490e89d-d9ae-4193-b86a-11379f02786a" providerId="ADAL" clId="{66D0452F-FB4C-4FCC-8848-5D9A522BB0FB}" dt="2025-01-08T10:00:10.940" v="4989" actId="1037"/>
          <ac:spMkLst>
            <pc:docMk/>
            <pc:sldMk cId="397934868" sldId="325"/>
            <ac:spMk id="89" creationId="{C77A092A-F691-10B7-326A-83B360449CEA}"/>
          </ac:spMkLst>
        </pc:spChg>
        <pc:spChg chg="mod">
          <ac:chgData name="Mashiour Rahman" userId="7490e89d-d9ae-4193-b86a-11379f02786a" providerId="ADAL" clId="{66D0452F-FB4C-4FCC-8848-5D9A522BB0FB}" dt="2025-01-08T10:00:10.940" v="4989" actId="1037"/>
          <ac:spMkLst>
            <pc:docMk/>
            <pc:sldMk cId="397934868" sldId="325"/>
            <ac:spMk id="90" creationId="{7F8972D7-53F0-08D9-6F5B-9A4BC4718B67}"/>
          </ac:spMkLst>
        </pc:spChg>
        <pc:spChg chg="mod">
          <ac:chgData name="Mashiour Rahman" userId="7490e89d-d9ae-4193-b86a-11379f02786a" providerId="ADAL" clId="{66D0452F-FB4C-4FCC-8848-5D9A522BB0FB}" dt="2025-01-08T10:00:10.940" v="4989" actId="1037"/>
          <ac:spMkLst>
            <pc:docMk/>
            <pc:sldMk cId="397934868" sldId="325"/>
            <ac:spMk id="91" creationId="{C14894C0-FE66-351A-9964-037135F85E94}"/>
          </ac:spMkLst>
        </pc:spChg>
        <pc:spChg chg="mod">
          <ac:chgData name="Mashiour Rahman" userId="7490e89d-d9ae-4193-b86a-11379f02786a" providerId="ADAL" clId="{66D0452F-FB4C-4FCC-8848-5D9A522BB0FB}" dt="2025-01-08T10:00:10.940" v="4989" actId="1037"/>
          <ac:spMkLst>
            <pc:docMk/>
            <pc:sldMk cId="397934868" sldId="325"/>
            <ac:spMk id="104" creationId="{9BAB7AFA-9F18-2E61-4D04-B1CFA5D5F4A3}"/>
          </ac:spMkLst>
        </pc:spChg>
        <pc:spChg chg="mod">
          <ac:chgData name="Mashiour Rahman" userId="7490e89d-d9ae-4193-b86a-11379f02786a" providerId="ADAL" clId="{66D0452F-FB4C-4FCC-8848-5D9A522BB0FB}" dt="2025-01-08T10:00:10.940" v="4989" actId="1037"/>
          <ac:spMkLst>
            <pc:docMk/>
            <pc:sldMk cId="397934868" sldId="325"/>
            <ac:spMk id="108" creationId="{DD6AD2C1-4032-CB1D-B88E-50AB7388C8D9}"/>
          </ac:spMkLst>
        </pc:spChg>
        <pc:spChg chg="mod">
          <ac:chgData name="Mashiour Rahman" userId="7490e89d-d9ae-4193-b86a-11379f02786a" providerId="ADAL" clId="{66D0452F-FB4C-4FCC-8848-5D9A522BB0FB}" dt="2025-01-08T10:00:10.940" v="4989" actId="1037"/>
          <ac:spMkLst>
            <pc:docMk/>
            <pc:sldMk cId="397934868" sldId="325"/>
            <ac:spMk id="109" creationId="{9BED9FCE-57C4-1011-DD5B-EB224D0E4DF4}"/>
          </ac:spMkLst>
        </pc:spChg>
        <pc:spChg chg="mod">
          <ac:chgData name="Mashiour Rahman" userId="7490e89d-d9ae-4193-b86a-11379f02786a" providerId="ADAL" clId="{66D0452F-FB4C-4FCC-8848-5D9A522BB0FB}" dt="2025-01-08T10:00:10.940" v="4989" actId="1037"/>
          <ac:spMkLst>
            <pc:docMk/>
            <pc:sldMk cId="397934868" sldId="325"/>
            <ac:spMk id="110" creationId="{C5260219-0C98-5C0E-BA44-57D9709CBBAF}"/>
          </ac:spMkLst>
        </pc:spChg>
        <pc:spChg chg="mod">
          <ac:chgData name="Mashiour Rahman" userId="7490e89d-d9ae-4193-b86a-11379f02786a" providerId="ADAL" clId="{66D0452F-FB4C-4FCC-8848-5D9A522BB0FB}" dt="2025-01-08T10:00:10.940" v="4989" actId="1037"/>
          <ac:spMkLst>
            <pc:docMk/>
            <pc:sldMk cId="397934868" sldId="325"/>
            <ac:spMk id="111" creationId="{93A11820-B56B-B538-11F6-57D0F73BEA44}"/>
          </ac:spMkLst>
        </pc:spChg>
        <pc:spChg chg="mod">
          <ac:chgData name="Mashiour Rahman" userId="7490e89d-d9ae-4193-b86a-11379f02786a" providerId="ADAL" clId="{66D0452F-FB4C-4FCC-8848-5D9A522BB0FB}" dt="2025-01-08T10:00:10.940" v="4989" actId="1037"/>
          <ac:spMkLst>
            <pc:docMk/>
            <pc:sldMk cId="397934868" sldId="325"/>
            <ac:spMk id="112" creationId="{87528B34-3CE4-3058-6F56-040FA651B542}"/>
          </ac:spMkLst>
        </pc:spChg>
        <pc:spChg chg="mod">
          <ac:chgData name="Mashiour Rahman" userId="7490e89d-d9ae-4193-b86a-11379f02786a" providerId="ADAL" clId="{66D0452F-FB4C-4FCC-8848-5D9A522BB0FB}" dt="2025-01-08T10:00:10.940" v="4989" actId="1037"/>
          <ac:spMkLst>
            <pc:docMk/>
            <pc:sldMk cId="397934868" sldId="325"/>
            <ac:spMk id="113" creationId="{8A7E7FD3-DDF3-5C96-A51F-4BB96E7A32DA}"/>
          </ac:spMkLst>
        </pc:spChg>
      </pc:sldChg>
      <pc:sldChg chg="addSp delSp modSp del mod modAnim">
        <pc:chgData name="Mashiour Rahman" userId="7490e89d-d9ae-4193-b86a-11379f02786a" providerId="ADAL" clId="{66D0452F-FB4C-4FCC-8848-5D9A522BB0FB}" dt="2025-01-09T04:07:01.898" v="5864" actId="47"/>
        <pc:sldMkLst>
          <pc:docMk/>
          <pc:sldMk cId="2253857515" sldId="326"/>
        </pc:sldMkLst>
        <pc:spChg chg="add mod">
          <ac:chgData name="Mashiour Rahman" userId="7490e89d-d9ae-4193-b86a-11379f02786a" providerId="ADAL" clId="{66D0452F-FB4C-4FCC-8848-5D9A522BB0FB}" dt="2025-01-08T10:10:24.945" v="5175"/>
          <ac:spMkLst>
            <pc:docMk/>
            <pc:sldMk cId="2253857515" sldId="326"/>
            <ac:spMk id="13" creationId="{D2E11ECD-114C-A345-7382-71253AB8A95B}"/>
          </ac:spMkLst>
        </pc:spChg>
        <pc:spChg chg="add mod">
          <ac:chgData name="Mashiour Rahman" userId="7490e89d-d9ae-4193-b86a-11379f02786a" providerId="ADAL" clId="{66D0452F-FB4C-4FCC-8848-5D9A522BB0FB}" dt="2025-01-08T10:10:24.945" v="5175"/>
          <ac:spMkLst>
            <pc:docMk/>
            <pc:sldMk cId="2253857515" sldId="326"/>
            <ac:spMk id="14" creationId="{FD3A951C-73E9-1911-0DBD-D74229144FA2}"/>
          </ac:spMkLst>
        </pc:spChg>
        <pc:spChg chg="del">
          <ac:chgData name="Mashiour Rahman" userId="7490e89d-d9ae-4193-b86a-11379f02786a" providerId="ADAL" clId="{66D0452F-FB4C-4FCC-8848-5D9A522BB0FB}" dt="2025-01-08T10:10:21.446" v="5173" actId="478"/>
          <ac:spMkLst>
            <pc:docMk/>
            <pc:sldMk cId="2253857515" sldId="326"/>
            <ac:spMk id="41" creationId="{027C7772-91C3-8B78-10F6-4A4A16B842B2}"/>
          </ac:spMkLst>
        </pc:spChg>
        <pc:spChg chg="del">
          <ac:chgData name="Mashiour Rahman" userId="7490e89d-d9ae-4193-b86a-11379f02786a" providerId="ADAL" clId="{66D0452F-FB4C-4FCC-8848-5D9A522BB0FB}" dt="2025-01-08T10:10:23.463" v="5174" actId="478"/>
          <ac:spMkLst>
            <pc:docMk/>
            <pc:sldMk cId="2253857515" sldId="326"/>
            <ac:spMk id="42" creationId="{30E8BB7E-DC8A-D0A4-E900-F2D938B5394A}"/>
          </ac:spMkLst>
        </pc:spChg>
      </pc:sldChg>
      <pc:sldChg chg="addSp delSp modSp del mod modAnim">
        <pc:chgData name="Mashiour Rahman" userId="7490e89d-d9ae-4193-b86a-11379f02786a" providerId="ADAL" clId="{66D0452F-FB4C-4FCC-8848-5D9A522BB0FB}" dt="2025-01-09T04:07:01.898" v="5864" actId="47"/>
        <pc:sldMkLst>
          <pc:docMk/>
          <pc:sldMk cId="3720933431" sldId="327"/>
        </pc:sldMkLst>
        <pc:spChg chg="add mod">
          <ac:chgData name="Mashiour Rahman" userId="7490e89d-d9ae-4193-b86a-11379f02786a" providerId="ADAL" clId="{66D0452F-FB4C-4FCC-8848-5D9A522BB0FB}" dt="2025-01-08T10:10:42.936" v="5179"/>
          <ac:spMkLst>
            <pc:docMk/>
            <pc:sldMk cId="3720933431" sldId="327"/>
            <ac:spMk id="15" creationId="{440E1AFF-971C-95F0-35AC-3E369CAC3DB7}"/>
          </ac:spMkLst>
        </pc:spChg>
        <pc:spChg chg="add mod">
          <ac:chgData name="Mashiour Rahman" userId="7490e89d-d9ae-4193-b86a-11379f02786a" providerId="ADAL" clId="{66D0452F-FB4C-4FCC-8848-5D9A522BB0FB}" dt="2025-01-08T10:10:42.936" v="5179"/>
          <ac:spMkLst>
            <pc:docMk/>
            <pc:sldMk cId="3720933431" sldId="327"/>
            <ac:spMk id="16" creationId="{2F62356B-12F2-57D2-3C58-DF966710775B}"/>
          </ac:spMkLst>
        </pc:spChg>
        <pc:spChg chg="del">
          <ac:chgData name="Mashiour Rahman" userId="7490e89d-d9ae-4193-b86a-11379f02786a" providerId="ADAL" clId="{66D0452F-FB4C-4FCC-8848-5D9A522BB0FB}" dt="2025-01-08T10:10:39.008" v="5177" actId="478"/>
          <ac:spMkLst>
            <pc:docMk/>
            <pc:sldMk cId="3720933431" sldId="327"/>
            <ac:spMk id="41" creationId="{2E4AD33B-7F76-55C6-4F8C-0EB12C6123DB}"/>
          </ac:spMkLst>
        </pc:spChg>
        <pc:spChg chg="del">
          <ac:chgData name="Mashiour Rahman" userId="7490e89d-d9ae-4193-b86a-11379f02786a" providerId="ADAL" clId="{66D0452F-FB4C-4FCC-8848-5D9A522BB0FB}" dt="2025-01-08T10:10:40.742" v="5178" actId="478"/>
          <ac:spMkLst>
            <pc:docMk/>
            <pc:sldMk cId="3720933431" sldId="327"/>
            <ac:spMk id="42" creationId="{F1E93B70-30F0-63FC-63CC-9883DDC93F57}"/>
          </ac:spMkLst>
        </pc:spChg>
      </pc:sldChg>
      <pc:sldChg chg="addSp delSp modSp del mod delAnim modAnim">
        <pc:chgData name="Mashiour Rahman" userId="7490e89d-d9ae-4193-b86a-11379f02786a" providerId="ADAL" clId="{66D0452F-FB4C-4FCC-8848-5D9A522BB0FB}" dt="2025-01-09T04:07:01.898" v="5864" actId="47"/>
        <pc:sldMkLst>
          <pc:docMk/>
          <pc:sldMk cId="2221832946" sldId="328"/>
        </pc:sldMkLst>
        <pc:spChg chg="add mod">
          <ac:chgData name="Mashiour Rahman" userId="7490e89d-d9ae-4193-b86a-11379f02786a" providerId="ADAL" clId="{66D0452F-FB4C-4FCC-8848-5D9A522BB0FB}" dt="2025-01-08T10:11:00.010" v="5183"/>
          <ac:spMkLst>
            <pc:docMk/>
            <pc:sldMk cId="2221832946" sldId="328"/>
            <ac:spMk id="7" creationId="{263DEC8E-62A6-CE09-3B88-4EF71A67E653}"/>
          </ac:spMkLst>
        </pc:spChg>
        <pc:spChg chg="add mod">
          <ac:chgData name="Mashiour Rahman" userId="7490e89d-d9ae-4193-b86a-11379f02786a" providerId="ADAL" clId="{66D0452F-FB4C-4FCC-8848-5D9A522BB0FB}" dt="2025-01-08T10:11:00.010" v="5183"/>
          <ac:spMkLst>
            <pc:docMk/>
            <pc:sldMk cId="2221832946" sldId="328"/>
            <ac:spMk id="16" creationId="{12F7EA85-3606-5C90-03B7-8EB11DA46DFE}"/>
          </ac:spMkLst>
        </pc:spChg>
        <pc:spChg chg="del">
          <ac:chgData name="Mashiour Rahman" userId="7490e89d-d9ae-4193-b86a-11379f02786a" providerId="ADAL" clId="{66D0452F-FB4C-4FCC-8848-5D9A522BB0FB}" dt="2025-01-08T10:10:56.222" v="5181" actId="478"/>
          <ac:spMkLst>
            <pc:docMk/>
            <pc:sldMk cId="2221832946" sldId="328"/>
            <ac:spMk id="41" creationId="{EEF3A49B-6BC9-39EC-10D5-46F3883A2570}"/>
          </ac:spMkLst>
        </pc:spChg>
        <pc:spChg chg="del">
          <ac:chgData name="Mashiour Rahman" userId="7490e89d-d9ae-4193-b86a-11379f02786a" providerId="ADAL" clId="{66D0452F-FB4C-4FCC-8848-5D9A522BB0FB}" dt="2025-01-08T10:10:58.122" v="5182" actId="478"/>
          <ac:spMkLst>
            <pc:docMk/>
            <pc:sldMk cId="2221832946" sldId="328"/>
            <ac:spMk id="42" creationId="{ADD2486D-14F0-52ED-13FA-538EB8DB14DF}"/>
          </ac:spMkLst>
        </pc:spChg>
      </pc:sldChg>
      <pc:sldChg chg="addSp delSp modSp del mod modAnim">
        <pc:chgData name="Mashiour Rahman" userId="7490e89d-d9ae-4193-b86a-11379f02786a" providerId="ADAL" clId="{66D0452F-FB4C-4FCC-8848-5D9A522BB0FB}" dt="2025-01-09T04:07:01.898" v="5864" actId="47"/>
        <pc:sldMkLst>
          <pc:docMk/>
          <pc:sldMk cId="1019747952" sldId="329"/>
        </pc:sldMkLst>
        <pc:spChg chg="add mod">
          <ac:chgData name="Mashiour Rahman" userId="7490e89d-d9ae-4193-b86a-11379f02786a" providerId="ADAL" clId="{66D0452F-FB4C-4FCC-8848-5D9A522BB0FB}" dt="2025-01-08T10:11:15.334" v="5187"/>
          <ac:spMkLst>
            <pc:docMk/>
            <pc:sldMk cId="1019747952" sldId="329"/>
            <ac:spMk id="14" creationId="{39D3CB69-32BB-0380-D983-E6EFBA2EB3CD}"/>
          </ac:spMkLst>
        </pc:spChg>
        <pc:spChg chg="add mod">
          <ac:chgData name="Mashiour Rahman" userId="7490e89d-d9ae-4193-b86a-11379f02786a" providerId="ADAL" clId="{66D0452F-FB4C-4FCC-8848-5D9A522BB0FB}" dt="2025-01-08T10:11:15.334" v="5187"/>
          <ac:spMkLst>
            <pc:docMk/>
            <pc:sldMk cId="1019747952" sldId="329"/>
            <ac:spMk id="15" creationId="{1D1EC70A-0C50-CECB-FE4F-94B633598CCF}"/>
          </ac:spMkLst>
        </pc:spChg>
        <pc:spChg chg="del">
          <ac:chgData name="Mashiour Rahman" userId="7490e89d-d9ae-4193-b86a-11379f02786a" providerId="ADAL" clId="{66D0452F-FB4C-4FCC-8848-5D9A522BB0FB}" dt="2025-01-08T10:11:12.138" v="5185" actId="478"/>
          <ac:spMkLst>
            <pc:docMk/>
            <pc:sldMk cId="1019747952" sldId="329"/>
            <ac:spMk id="41" creationId="{62D9FAAC-F048-571F-A265-D9ACCC6C81D1}"/>
          </ac:spMkLst>
        </pc:spChg>
        <pc:spChg chg="del">
          <ac:chgData name="Mashiour Rahman" userId="7490e89d-d9ae-4193-b86a-11379f02786a" providerId="ADAL" clId="{66D0452F-FB4C-4FCC-8848-5D9A522BB0FB}" dt="2025-01-08T10:11:13.819" v="5186" actId="478"/>
          <ac:spMkLst>
            <pc:docMk/>
            <pc:sldMk cId="1019747952" sldId="329"/>
            <ac:spMk id="42" creationId="{67A2B218-780D-76A0-A9AC-18B38C759A10}"/>
          </ac:spMkLst>
        </pc:spChg>
      </pc:sldChg>
      <pc:sldChg chg="addSp delSp modSp del mod modAnim">
        <pc:chgData name="Mashiour Rahman" userId="7490e89d-d9ae-4193-b86a-11379f02786a" providerId="ADAL" clId="{66D0452F-FB4C-4FCC-8848-5D9A522BB0FB}" dt="2025-01-09T04:07:01.898" v="5864" actId="47"/>
        <pc:sldMkLst>
          <pc:docMk/>
          <pc:sldMk cId="2923283370" sldId="330"/>
        </pc:sldMkLst>
        <pc:spChg chg="add mod">
          <ac:chgData name="Mashiour Rahman" userId="7490e89d-d9ae-4193-b86a-11379f02786a" providerId="ADAL" clId="{66D0452F-FB4C-4FCC-8848-5D9A522BB0FB}" dt="2025-01-08T10:11:36.283" v="5191"/>
          <ac:spMkLst>
            <pc:docMk/>
            <pc:sldMk cId="2923283370" sldId="330"/>
            <ac:spMk id="11" creationId="{E25BD07E-2F89-D484-7FCF-B295879AF77C}"/>
          </ac:spMkLst>
        </pc:spChg>
        <pc:spChg chg="add mod">
          <ac:chgData name="Mashiour Rahman" userId="7490e89d-d9ae-4193-b86a-11379f02786a" providerId="ADAL" clId="{66D0452F-FB4C-4FCC-8848-5D9A522BB0FB}" dt="2025-01-08T10:11:36.283" v="5191"/>
          <ac:spMkLst>
            <pc:docMk/>
            <pc:sldMk cId="2923283370" sldId="330"/>
            <ac:spMk id="12" creationId="{DD563CC3-447F-15E5-F167-2CAD88779A49}"/>
          </ac:spMkLst>
        </pc:spChg>
        <pc:spChg chg="del">
          <ac:chgData name="Mashiour Rahman" userId="7490e89d-d9ae-4193-b86a-11379f02786a" providerId="ADAL" clId="{66D0452F-FB4C-4FCC-8848-5D9A522BB0FB}" dt="2025-01-08T10:11:32.554" v="5189" actId="478"/>
          <ac:spMkLst>
            <pc:docMk/>
            <pc:sldMk cId="2923283370" sldId="330"/>
            <ac:spMk id="41" creationId="{B4BDEE0B-4B31-BA87-FE35-984329A3D2D7}"/>
          </ac:spMkLst>
        </pc:spChg>
        <pc:spChg chg="del">
          <ac:chgData name="Mashiour Rahman" userId="7490e89d-d9ae-4193-b86a-11379f02786a" providerId="ADAL" clId="{66D0452F-FB4C-4FCC-8848-5D9A522BB0FB}" dt="2025-01-08T10:11:34.533" v="5190" actId="478"/>
          <ac:spMkLst>
            <pc:docMk/>
            <pc:sldMk cId="2923283370" sldId="330"/>
            <ac:spMk id="42" creationId="{D8F96F01-513A-7D44-9488-E548765A025B}"/>
          </ac:spMkLst>
        </pc:spChg>
      </pc:sldChg>
      <pc:sldChg chg="addSp delSp modSp del mod modAnim">
        <pc:chgData name="Mashiour Rahman" userId="7490e89d-d9ae-4193-b86a-11379f02786a" providerId="ADAL" clId="{66D0452F-FB4C-4FCC-8848-5D9A522BB0FB}" dt="2025-01-09T04:07:01.898" v="5864" actId="47"/>
        <pc:sldMkLst>
          <pc:docMk/>
          <pc:sldMk cId="2960578112" sldId="331"/>
        </pc:sldMkLst>
        <pc:spChg chg="add mod">
          <ac:chgData name="Mashiour Rahman" userId="7490e89d-d9ae-4193-b86a-11379f02786a" providerId="ADAL" clId="{66D0452F-FB4C-4FCC-8848-5D9A522BB0FB}" dt="2025-01-08T10:11:50.951" v="5195"/>
          <ac:spMkLst>
            <pc:docMk/>
            <pc:sldMk cId="2960578112" sldId="331"/>
            <ac:spMk id="12" creationId="{4F029EED-E283-2278-FB82-E4704453082E}"/>
          </ac:spMkLst>
        </pc:spChg>
        <pc:spChg chg="add mod">
          <ac:chgData name="Mashiour Rahman" userId="7490e89d-d9ae-4193-b86a-11379f02786a" providerId="ADAL" clId="{66D0452F-FB4C-4FCC-8848-5D9A522BB0FB}" dt="2025-01-08T10:11:50.951" v="5195"/>
          <ac:spMkLst>
            <pc:docMk/>
            <pc:sldMk cId="2960578112" sldId="331"/>
            <ac:spMk id="13" creationId="{48752997-102A-D23F-E05A-1A3C564CA2AA}"/>
          </ac:spMkLst>
        </pc:spChg>
        <pc:spChg chg="del">
          <ac:chgData name="Mashiour Rahman" userId="7490e89d-d9ae-4193-b86a-11379f02786a" providerId="ADAL" clId="{66D0452F-FB4C-4FCC-8848-5D9A522BB0FB}" dt="2025-01-08T10:11:49.349" v="5194" actId="478"/>
          <ac:spMkLst>
            <pc:docMk/>
            <pc:sldMk cId="2960578112" sldId="331"/>
            <ac:spMk id="41" creationId="{E4201D41-1C8C-501F-30F3-13D522970A34}"/>
          </ac:spMkLst>
        </pc:spChg>
        <pc:spChg chg="del">
          <ac:chgData name="Mashiour Rahman" userId="7490e89d-d9ae-4193-b86a-11379f02786a" providerId="ADAL" clId="{66D0452F-FB4C-4FCC-8848-5D9A522BB0FB}" dt="2025-01-08T10:11:47.927" v="5193" actId="478"/>
          <ac:spMkLst>
            <pc:docMk/>
            <pc:sldMk cId="2960578112" sldId="331"/>
            <ac:spMk id="42" creationId="{25FD89FF-AB2B-EA43-7A81-F92D07718FDE}"/>
          </ac:spMkLst>
        </pc:spChg>
      </pc:sldChg>
      <pc:sldChg chg="addSp delSp modSp add del mod modAnim">
        <pc:chgData name="Mashiour Rahman" userId="7490e89d-d9ae-4193-b86a-11379f02786a" providerId="ADAL" clId="{66D0452F-FB4C-4FCC-8848-5D9A522BB0FB}" dt="2025-01-09T04:07:01.898" v="5864" actId="47"/>
        <pc:sldMkLst>
          <pc:docMk/>
          <pc:sldMk cId="535766715" sldId="332"/>
        </pc:sldMkLst>
        <pc:spChg chg="add mod">
          <ac:chgData name="Mashiour Rahman" userId="7490e89d-d9ae-4193-b86a-11379f02786a" providerId="ADAL" clId="{66D0452F-FB4C-4FCC-8848-5D9A522BB0FB}" dt="2025-01-08T10:12:03.227" v="5199"/>
          <ac:spMkLst>
            <pc:docMk/>
            <pc:sldMk cId="535766715" sldId="332"/>
            <ac:spMk id="11" creationId="{B123BA49-B152-E49C-0C24-56E0B2F0E2A0}"/>
          </ac:spMkLst>
        </pc:spChg>
        <pc:spChg chg="add mod">
          <ac:chgData name="Mashiour Rahman" userId="7490e89d-d9ae-4193-b86a-11379f02786a" providerId="ADAL" clId="{66D0452F-FB4C-4FCC-8848-5D9A522BB0FB}" dt="2025-01-08T10:12:03.227" v="5199"/>
          <ac:spMkLst>
            <pc:docMk/>
            <pc:sldMk cId="535766715" sldId="332"/>
            <ac:spMk id="12" creationId="{6B6A6393-1DCE-0461-BFA2-51F03B7888CF}"/>
          </ac:spMkLst>
        </pc:spChg>
        <pc:spChg chg="del">
          <ac:chgData name="Mashiour Rahman" userId="7490e89d-d9ae-4193-b86a-11379f02786a" providerId="ADAL" clId="{66D0452F-FB4C-4FCC-8848-5D9A522BB0FB}" dt="2025-01-08T10:12:01.798" v="5198" actId="478"/>
          <ac:spMkLst>
            <pc:docMk/>
            <pc:sldMk cId="535766715" sldId="332"/>
            <ac:spMk id="41" creationId="{4D8AB8CA-3A18-E37B-CD38-1046A3822DBC}"/>
          </ac:spMkLst>
        </pc:spChg>
        <pc:spChg chg="del">
          <ac:chgData name="Mashiour Rahman" userId="7490e89d-d9ae-4193-b86a-11379f02786a" providerId="ADAL" clId="{66D0452F-FB4C-4FCC-8848-5D9A522BB0FB}" dt="2025-01-08T10:12:00.407" v="5197" actId="478"/>
          <ac:spMkLst>
            <pc:docMk/>
            <pc:sldMk cId="535766715" sldId="332"/>
            <ac:spMk id="42" creationId="{2EAD76C2-7ABD-3D23-0C4C-42CE0BB73580}"/>
          </ac:spMkLst>
        </pc:spChg>
      </pc:sldChg>
      <pc:sldChg chg="addSp delSp modSp add del mod modAnim">
        <pc:chgData name="Mashiour Rahman" userId="7490e89d-d9ae-4193-b86a-11379f02786a" providerId="ADAL" clId="{66D0452F-FB4C-4FCC-8848-5D9A522BB0FB}" dt="2025-01-09T04:07:01.898" v="5864" actId="47"/>
        <pc:sldMkLst>
          <pc:docMk/>
          <pc:sldMk cId="1722461009" sldId="333"/>
        </pc:sldMkLst>
        <pc:spChg chg="add mod">
          <ac:chgData name="Mashiour Rahman" userId="7490e89d-d9ae-4193-b86a-11379f02786a" providerId="ADAL" clId="{66D0452F-FB4C-4FCC-8848-5D9A522BB0FB}" dt="2025-01-08T10:12:15.999" v="5203"/>
          <ac:spMkLst>
            <pc:docMk/>
            <pc:sldMk cId="1722461009" sldId="333"/>
            <ac:spMk id="7" creationId="{24338677-EB4C-99A1-319B-9B1DFA661548}"/>
          </ac:spMkLst>
        </pc:spChg>
        <pc:spChg chg="add mod">
          <ac:chgData name="Mashiour Rahman" userId="7490e89d-d9ae-4193-b86a-11379f02786a" providerId="ADAL" clId="{66D0452F-FB4C-4FCC-8848-5D9A522BB0FB}" dt="2025-01-08T10:12:15.999" v="5203"/>
          <ac:spMkLst>
            <pc:docMk/>
            <pc:sldMk cId="1722461009" sldId="333"/>
            <ac:spMk id="9" creationId="{F8A44775-6BB5-09D6-7C44-3EEAE9E609B5}"/>
          </ac:spMkLst>
        </pc:spChg>
        <pc:spChg chg="del">
          <ac:chgData name="Mashiour Rahman" userId="7490e89d-d9ae-4193-b86a-11379f02786a" providerId="ADAL" clId="{66D0452F-FB4C-4FCC-8848-5D9A522BB0FB}" dt="2025-01-08T10:12:12.526" v="5201" actId="478"/>
          <ac:spMkLst>
            <pc:docMk/>
            <pc:sldMk cId="1722461009" sldId="333"/>
            <ac:spMk id="41" creationId="{CC53DFBB-2C4A-E882-89FF-263140884068}"/>
          </ac:spMkLst>
        </pc:spChg>
        <pc:spChg chg="del">
          <ac:chgData name="Mashiour Rahman" userId="7490e89d-d9ae-4193-b86a-11379f02786a" providerId="ADAL" clId="{66D0452F-FB4C-4FCC-8848-5D9A522BB0FB}" dt="2025-01-08T10:12:14.347" v="5202" actId="478"/>
          <ac:spMkLst>
            <pc:docMk/>
            <pc:sldMk cId="1722461009" sldId="333"/>
            <ac:spMk id="42" creationId="{8F7ACAAD-7209-0C78-1A65-375469F01E88}"/>
          </ac:spMkLst>
        </pc:spChg>
      </pc:sldChg>
      <pc:sldChg chg="addSp delSp modSp add del mod modClrScheme delAnim modAnim chgLayout">
        <pc:chgData name="Mashiour Rahman" userId="7490e89d-d9ae-4193-b86a-11379f02786a" providerId="ADAL" clId="{66D0452F-FB4C-4FCC-8848-5D9A522BB0FB}" dt="2025-01-09T04:07:01.898" v="5864" actId="47"/>
        <pc:sldMkLst>
          <pc:docMk/>
          <pc:sldMk cId="1411488340" sldId="334"/>
        </pc:sldMkLst>
        <pc:spChg chg="add del mod ord">
          <ac:chgData name="Mashiour Rahman" userId="7490e89d-d9ae-4193-b86a-11379f02786a" providerId="ADAL" clId="{66D0452F-FB4C-4FCC-8848-5D9A522BB0FB}" dt="2025-01-08T07:11:19.850" v="2527" actId="20577"/>
          <ac:spMkLst>
            <pc:docMk/>
            <pc:sldMk cId="1411488340" sldId="334"/>
            <ac:spMk id="2" creationId="{622B7555-3842-FFDA-985B-675F15B7DCBF}"/>
          </ac:spMkLst>
        </pc:spChg>
        <pc:spChg chg="add mod">
          <ac:chgData name="Mashiour Rahman" userId="7490e89d-d9ae-4193-b86a-11379f02786a" providerId="ADAL" clId="{66D0452F-FB4C-4FCC-8848-5D9A522BB0FB}" dt="2025-01-08T07:23:40.921" v="2568" actId="13822"/>
          <ac:spMkLst>
            <pc:docMk/>
            <pc:sldMk cId="1411488340" sldId="334"/>
            <ac:spMk id="3" creationId="{AC82970F-BC01-5D89-16B2-2C87350CFF0F}"/>
          </ac:spMkLst>
        </pc:spChg>
        <pc:spChg chg="add mod">
          <ac:chgData name="Mashiour Rahman" userId="7490e89d-d9ae-4193-b86a-11379f02786a" providerId="ADAL" clId="{66D0452F-FB4C-4FCC-8848-5D9A522BB0FB}" dt="2025-01-08T07:24:20.425" v="2595" actId="1035"/>
          <ac:spMkLst>
            <pc:docMk/>
            <pc:sldMk cId="1411488340" sldId="334"/>
            <ac:spMk id="4" creationId="{C282D148-629C-8E76-6A06-7BDD09D3EFC1}"/>
          </ac:spMkLst>
        </pc:spChg>
        <pc:spChg chg="add mod">
          <ac:chgData name="Mashiour Rahman" userId="7490e89d-d9ae-4193-b86a-11379f02786a" providerId="ADAL" clId="{66D0452F-FB4C-4FCC-8848-5D9A522BB0FB}" dt="2025-01-08T07:24:23.225" v="2596" actId="1035"/>
          <ac:spMkLst>
            <pc:docMk/>
            <pc:sldMk cId="1411488340" sldId="334"/>
            <ac:spMk id="5" creationId="{BD57DEB4-8F0F-FEBB-DACA-7EAAD5A5C75A}"/>
          </ac:spMkLst>
        </pc:spChg>
        <pc:spChg chg="add mod">
          <ac:chgData name="Mashiour Rahman" userId="7490e89d-d9ae-4193-b86a-11379f02786a" providerId="ADAL" clId="{66D0452F-FB4C-4FCC-8848-5D9A522BB0FB}" dt="2025-01-08T07:25:09.406" v="2605" actId="20577"/>
          <ac:spMkLst>
            <pc:docMk/>
            <pc:sldMk cId="1411488340" sldId="334"/>
            <ac:spMk id="6" creationId="{E2F2D75E-33E9-E78C-4FBB-3C38366B486B}"/>
          </ac:spMkLst>
        </pc:spChg>
        <pc:spChg chg="mod">
          <ac:chgData name="Mashiour Rahman" userId="7490e89d-d9ae-4193-b86a-11379f02786a" providerId="ADAL" clId="{66D0452F-FB4C-4FCC-8848-5D9A522BB0FB}" dt="2025-01-08T07:24:03.086" v="2581" actId="1038"/>
          <ac:spMkLst>
            <pc:docMk/>
            <pc:sldMk cId="1411488340" sldId="334"/>
            <ac:spMk id="42" creationId="{8AB9B243-C65C-8DB2-29CE-0DB476BD098F}"/>
          </ac:spMkLst>
        </pc:spChg>
      </pc:sldChg>
      <pc:sldChg chg="addSp delSp modSp add del mod ord addAnim delAnim modAnim">
        <pc:chgData name="Mashiour Rahman" userId="7490e89d-d9ae-4193-b86a-11379f02786a" providerId="ADAL" clId="{66D0452F-FB4C-4FCC-8848-5D9A522BB0FB}" dt="2025-01-08T08:53:24.569" v="4214" actId="47"/>
        <pc:sldMkLst>
          <pc:docMk/>
          <pc:sldMk cId="355300414" sldId="335"/>
        </pc:sldMkLst>
        <pc:spChg chg="del mod">
          <ac:chgData name="Mashiour Rahman" userId="7490e89d-d9ae-4193-b86a-11379f02786a" providerId="ADAL" clId="{66D0452F-FB4C-4FCC-8848-5D9A522BB0FB}" dt="2025-01-08T08:24:51.162" v="3648" actId="478"/>
          <ac:spMkLst>
            <pc:docMk/>
            <pc:sldMk cId="355300414" sldId="335"/>
            <ac:spMk id="3" creationId="{EA23A89F-A40F-48CA-54C2-71522DD13B6C}"/>
          </ac:spMkLst>
        </pc:spChg>
        <pc:spChg chg="del mod">
          <ac:chgData name="Mashiour Rahman" userId="7490e89d-d9ae-4193-b86a-11379f02786a" providerId="ADAL" clId="{66D0452F-FB4C-4FCC-8848-5D9A522BB0FB}" dt="2025-01-08T08:24:49.410" v="3647" actId="478"/>
          <ac:spMkLst>
            <pc:docMk/>
            <pc:sldMk cId="355300414" sldId="335"/>
            <ac:spMk id="41" creationId="{BE8D0F99-24B4-A8DD-A6F3-87A93D861FED}"/>
          </ac:spMkLst>
        </pc:spChg>
        <pc:spChg chg="del mod">
          <ac:chgData name="Mashiour Rahman" userId="7490e89d-d9ae-4193-b86a-11379f02786a" providerId="ADAL" clId="{66D0452F-FB4C-4FCC-8848-5D9A522BB0FB}" dt="2025-01-08T08:24:52.587" v="3649" actId="478"/>
          <ac:spMkLst>
            <pc:docMk/>
            <pc:sldMk cId="355300414" sldId="335"/>
            <ac:spMk id="42" creationId="{6E24DBAA-8617-B34A-5CC2-BDB0F1B8D7AF}"/>
          </ac:spMkLst>
        </pc:spChg>
      </pc:sldChg>
      <pc:sldChg chg="add del">
        <pc:chgData name="Mashiour Rahman" userId="7490e89d-d9ae-4193-b86a-11379f02786a" providerId="ADAL" clId="{66D0452F-FB4C-4FCC-8848-5D9A522BB0FB}" dt="2025-01-07T11:10:28.243" v="2052" actId="47"/>
        <pc:sldMkLst>
          <pc:docMk/>
          <pc:sldMk cId="970513077" sldId="336"/>
        </pc:sldMkLst>
      </pc:sldChg>
      <pc:sldChg chg="addSp delSp modSp add del mod ord addAnim delAnim modAnim">
        <pc:chgData name="Mashiour Rahman" userId="7490e89d-d9ae-4193-b86a-11379f02786a" providerId="ADAL" clId="{66D0452F-FB4C-4FCC-8848-5D9A522BB0FB}" dt="2025-01-08T09:52:51.865" v="4892" actId="47"/>
        <pc:sldMkLst>
          <pc:docMk/>
          <pc:sldMk cId="1106840940" sldId="336"/>
        </pc:sldMkLst>
        <pc:spChg chg="del mod">
          <ac:chgData name="Mashiour Rahman" userId="7490e89d-d9ae-4193-b86a-11379f02786a" providerId="ADAL" clId="{66D0452F-FB4C-4FCC-8848-5D9A522BB0FB}" dt="2025-01-08T08:54:01.277" v="4216" actId="21"/>
          <ac:spMkLst>
            <pc:docMk/>
            <pc:sldMk cId="1106840940" sldId="336"/>
            <ac:spMk id="3" creationId="{BADC54B1-32AD-2225-6E8F-D65AF2805400}"/>
          </ac:spMkLst>
        </pc:spChg>
        <pc:spChg chg="add del mod">
          <ac:chgData name="Mashiour Rahman" userId="7490e89d-d9ae-4193-b86a-11379f02786a" providerId="ADAL" clId="{66D0452F-FB4C-4FCC-8848-5D9A522BB0FB}" dt="2025-01-08T08:54:22.622" v="4218" actId="21"/>
          <ac:spMkLst>
            <pc:docMk/>
            <pc:sldMk cId="1106840940" sldId="336"/>
            <ac:spMk id="4" creationId="{A1E48F4B-CB36-7F83-CA9F-328E9FCF77B0}"/>
          </ac:spMkLst>
        </pc:spChg>
        <pc:spChg chg="del">
          <ac:chgData name="Mashiour Rahman" userId="7490e89d-d9ae-4193-b86a-11379f02786a" providerId="ADAL" clId="{66D0452F-FB4C-4FCC-8848-5D9A522BB0FB}" dt="2025-01-08T08:54:22.622" v="4218" actId="21"/>
          <ac:spMkLst>
            <pc:docMk/>
            <pc:sldMk cId="1106840940" sldId="336"/>
            <ac:spMk id="5" creationId="{0434BA9E-B2CE-DF21-7D8B-061ECECBD252}"/>
          </ac:spMkLst>
        </pc:spChg>
        <pc:spChg chg="del">
          <ac:chgData name="Mashiour Rahman" userId="7490e89d-d9ae-4193-b86a-11379f02786a" providerId="ADAL" clId="{66D0452F-FB4C-4FCC-8848-5D9A522BB0FB}" dt="2025-01-08T08:54:22.622" v="4218" actId="21"/>
          <ac:spMkLst>
            <pc:docMk/>
            <pc:sldMk cId="1106840940" sldId="336"/>
            <ac:spMk id="6" creationId="{EF6C0A39-9343-68EB-B440-67B488BAAA07}"/>
          </ac:spMkLst>
        </pc:spChg>
        <pc:spChg chg="del">
          <ac:chgData name="Mashiour Rahman" userId="7490e89d-d9ae-4193-b86a-11379f02786a" providerId="ADAL" clId="{66D0452F-FB4C-4FCC-8848-5D9A522BB0FB}" dt="2025-01-08T08:54:22.622" v="4218" actId="21"/>
          <ac:spMkLst>
            <pc:docMk/>
            <pc:sldMk cId="1106840940" sldId="336"/>
            <ac:spMk id="7" creationId="{EA4D4104-1E3F-1DF3-700A-F8B0E88A3524}"/>
          </ac:spMkLst>
        </pc:spChg>
        <pc:spChg chg="del">
          <ac:chgData name="Mashiour Rahman" userId="7490e89d-d9ae-4193-b86a-11379f02786a" providerId="ADAL" clId="{66D0452F-FB4C-4FCC-8848-5D9A522BB0FB}" dt="2025-01-08T08:54:22.622" v="4218" actId="21"/>
          <ac:spMkLst>
            <pc:docMk/>
            <pc:sldMk cId="1106840940" sldId="336"/>
            <ac:spMk id="8" creationId="{E0D9F4BD-13D6-8ECF-3FD9-4876DD720D27}"/>
          </ac:spMkLst>
        </pc:spChg>
        <pc:spChg chg="del">
          <ac:chgData name="Mashiour Rahman" userId="7490e89d-d9ae-4193-b86a-11379f02786a" providerId="ADAL" clId="{66D0452F-FB4C-4FCC-8848-5D9A522BB0FB}" dt="2025-01-08T08:54:22.622" v="4218" actId="21"/>
          <ac:spMkLst>
            <pc:docMk/>
            <pc:sldMk cId="1106840940" sldId="336"/>
            <ac:spMk id="9" creationId="{A994DEC1-0F1E-2676-377F-F18ACD490874}"/>
          </ac:spMkLst>
        </pc:spChg>
        <pc:spChg chg="add del mod">
          <ac:chgData name="Mashiour Rahman" userId="7490e89d-d9ae-4193-b86a-11379f02786a" providerId="ADAL" clId="{66D0452F-FB4C-4FCC-8848-5D9A522BB0FB}" dt="2025-01-08T08:54:22.622" v="4218" actId="21"/>
          <ac:spMkLst>
            <pc:docMk/>
            <pc:sldMk cId="1106840940" sldId="336"/>
            <ac:spMk id="10" creationId="{7073BA85-0C85-5664-2A16-F90FACDA5EB1}"/>
          </ac:spMkLst>
        </pc:spChg>
        <pc:spChg chg="del">
          <ac:chgData name="Mashiour Rahman" userId="7490e89d-d9ae-4193-b86a-11379f02786a" providerId="ADAL" clId="{66D0452F-FB4C-4FCC-8848-5D9A522BB0FB}" dt="2025-01-08T08:54:22.622" v="4218" actId="21"/>
          <ac:spMkLst>
            <pc:docMk/>
            <pc:sldMk cId="1106840940" sldId="336"/>
            <ac:spMk id="11" creationId="{3874F8E5-8357-4776-C837-2EDC89965BDE}"/>
          </ac:spMkLst>
        </pc:spChg>
        <pc:spChg chg="add del mod">
          <ac:chgData name="Mashiour Rahman" userId="7490e89d-d9ae-4193-b86a-11379f02786a" providerId="ADAL" clId="{66D0452F-FB4C-4FCC-8848-5D9A522BB0FB}" dt="2025-01-08T08:54:22.622" v="4218" actId="21"/>
          <ac:spMkLst>
            <pc:docMk/>
            <pc:sldMk cId="1106840940" sldId="336"/>
            <ac:spMk id="13" creationId="{7ADE4A6C-7BD3-FBA2-E848-E50D38F1593D}"/>
          </ac:spMkLst>
        </pc:spChg>
        <pc:spChg chg="del mod">
          <ac:chgData name="Mashiour Rahman" userId="7490e89d-d9ae-4193-b86a-11379f02786a" providerId="ADAL" clId="{66D0452F-FB4C-4FCC-8848-5D9A522BB0FB}" dt="2025-01-08T08:54:22.622" v="4218" actId="21"/>
          <ac:spMkLst>
            <pc:docMk/>
            <pc:sldMk cId="1106840940" sldId="336"/>
            <ac:spMk id="14" creationId="{65DC3FD5-BB88-60B8-E7C3-2DDC87CB00E5}"/>
          </ac:spMkLst>
        </pc:spChg>
        <pc:spChg chg="del mod">
          <ac:chgData name="Mashiour Rahman" userId="7490e89d-d9ae-4193-b86a-11379f02786a" providerId="ADAL" clId="{66D0452F-FB4C-4FCC-8848-5D9A522BB0FB}" dt="2025-01-08T08:54:22.622" v="4218" actId="21"/>
          <ac:spMkLst>
            <pc:docMk/>
            <pc:sldMk cId="1106840940" sldId="336"/>
            <ac:spMk id="15" creationId="{3751E736-2895-04C5-1814-3859C2D5E2DE}"/>
          </ac:spMkLst>
        </pc:spChg>
        <pc:spChg chg="del">
          <ac:chgData name="Mashiour Rahman" userId="7490e89d-d9ae-4193-b86a-11379f02786a" providerId="ADAL" clId="{66D0452F-FB4C-4FCC-8848-5D9A522BB0FB}" dt="2025-01-08T08:54:22.622" v="4218" actId="21"/>
          <ac:spMkLst>
            <pc:docMk/>
            <pc:sldMk cId="1106840940" sldId="336"/>
            <ac:spMk id="16" creationId="{0FFC56F0-3407-E5A1-1C7C-8E96C774D793}"/>
          </ac:spMkLst>
        </pc:spChg>
        <pc:spChg chg="del mod">
          <ac:chgData name="Mashiour Rahman" userId="7490e89d-d9ae-4193-b86a-11379f02786a" providerId="ADAL" clId="{66D0452F-FB4C-4FCC-8848-5D9A522BB0FB}" dt="2025-01-08T08:54:22.622" v="4218" actId="21"/>
          <ac:spMkLst>
            <pc:docMk/>
            <pc:sldMk cId="1106840940" sldId="336"/>
            <ac:spMk id="17" creationId="{E1FB5076-3D96-008F-3C1D-EBC08D12092F}"/>
          </ac:spMkLst>
        </pc:spChg>
        <pc:spChg chg="del">
          <ac:chgData name="Mashiour Rahman" userId="7490e89d-d9ae-4193-b86a-11379f02786a" providerId="ADAL" clId="{66D0452F-FB4C-4FCC-8848-5D9A522BB0FB}" dt="2025-01-08T08:54:22.622" v="4218" actId="21"/>
          <ac:spMkLst>
            <pc:docMk/>
            <pc:sldMk cId="1106840940" sldId="336"/>
            <ac:spMk id="18" creationId="{D5FE4DAE-5676-EBA4-5B3A-A99BFDC1462F}"/>
          </ac:spMkLst>
        </pc:spChg>
        <pc:spChg chg="del">
          <ac:chgData name="Mashiour Rahman" userId="7490e89d-d9ae-4193-b86a-11379f02786a" providerId="ADAL" clId="{66D0452F-FB4C-4FCC-8848-5D9A522BB0FB}" dt="2025-01-08T08:54:22.622" v="4218" actId="21"/>
          <ac:spMkLst>
            <pc:docMk/>
            <pc:sldMk cId="1106840940" sldId="336"/>
            <ac:spMk id="19" creationId="{657C62AE-9CA9-775E-C2FB-4D098CE6F4D5}"/>
          </ac:spMkLst>
        </pc:spChg>
        <pc:spChg chg="del">
          <ac:chgData name="Mashiour Rahman" userId="7490e89d-d9ae-4193-b86a-11379f02786a" providerId="ADAL" clId="{66D0452F-FB4C-4FCC-8848-5D9A522BB0FB}" dt="2025-01-08T08:54:22.622" v="4218" actId="21"/>
          <ac:spMkLst>
            <pc:docMk/>
            <pc:sldMk cId="1106840940" sldId="336"/>
            <ac:spMk id="20" creationId="{039C73C7-5E1B-09EE-3682-8C08B4269067}"/>
          </ac:spMkLst>
        </pc:spChg>
        <pc:spChg chg="del">
          <ac:chgData name="Mashiour Rahman" userId="7490e89d-d9ae-4193-b86a-11379f02786a" providerId="ADAL" clId="{66D0452F-FB4C-4FCC-8848-5D9A522BB0FB}" dt="2025-01-08T08:54:22.622" v="4218" actId="21"/>
          <ac:spMkLst>
            <pc:docMk/>
            <pc:sldMk cId="1106840940" sldId="336"/>
            <ac:spMk id="21" creationId="{121A6E63-976A-9EF4-BC0E-AEB8FC0DEB6C}"/>
          </ac:spMkLst>
        </pc:spChg>
        <pc:spChg chg="del">
          <ac:chgData name="Mashiour Rahman" userId="7490e89d-d9ae-4193-b86a-11379f02786a" providerId="ADAL" clId="{66D0452F-FB4C-4FCC-8848-5D9A522BB0FB}" dt="2025-01-08T08:54:22.622" v="4218" actId="21"/>
          <ac:spMkLst>
            <pc:docMk/>
            <pc:sldMk cId="1106840940" sldId="336"/>
            <ac:spMk id="22" creationId="{C00CE4D6-5AB0-AF39-3026-BB2799589BE0}"/>
          </ac:spMkLst>
        </pc:spChg>
        <pc:spChg chg="del">
          <ac:chgData name="Mashiour Rahman" userId="7490e89d-d9ae-4193-b86a-11379f02786a" providerId="ADAL" clId="{66D0452F-FB4C-4FCC-8848-5D9A522BB0FB}" dt="2025-01-08T08:54:22.622" v="4218" actId="21"/>
          <ac:spMkLst>
            <pc:docMk/>
            <pc:sldMk cId="1106840940" sldId="336"/>
            <ac:spMk id="23" creationId="{F83DC128-6CC8-9629-6310-DF5789E77455}"/>
          </ac:spMkLst>
        </pc:spChg>
        <pc:spChg chg="del">
          <ac:chgData name="Mashiour Rahman" userId="7490e89d-d9ae-4193-b86a-11379f02786a" providerId="ADAL" clId="{66D0452F-FB4C-4FCC-8848-5D9A522BB0FB}" dt="2025-01-08T08:54:22.622" v="4218" actId="21"/>
          <ac:spMkLst>
            <pc:docMk/>
            <pc:sldMk cId="1106840940" sldId="336"/>
            <ac:spMk id="24" creationId="{FFAC65F4-10E5-60BD-E4DA-3E560F0B00C0}"/>
          </ac:spMkLst>
        </pc:spChg>
        <pc:spChg chg="del">
          <ac:chgData name="Mashiour Rahman" userId="7490e89d-d9ae-4193-b86a-11379f02786a" providerId="ADAL" clId="{66D0452F-FB4C-4FCC-8848-5D9A522BB0FB}" dt="2025-01-08T08:54:22.622" v="4218" actId="21"/>
          <ac:spMkLst>
            <pc:docMk/>
            <pc:sldMk cId="1106840940" sldId="336"/>
            <ac:spMk id="25" creationId="{2F2EE955-95CE-646E-E7BC-DB0089A76717}"/>
          </ac:spMkLst>
        </pc:spChg>
        <pc:spChg chg="del">
          <ac:chgData name="Mashiour Rahman" userId="7490e89d-d9ae-4193-b86a-11379f02786a" providerId="ADAL" clId="{66D0452F-FB4C-4FCC-8848-5D9A522BB0FB}" dt="2025-01-08T08:54:22.622" v="4218" actId="21"/>
          <ac:spMkLst>
            <pc:docMk/>
            <pc:sldMk cId="1106840940" sldId="336"/>
            <ac:spMk id="26" creationId="{1D2A9EB9-06BD-1A59-8AD1-76C7A0D1AE3D}"/>
          </ac:spMkLst>
        </pc:spChg>
        <pc:spChg chg="del">
          <ac:chgData name="Mashiour Rahman" userId="7490e89d-d9ae-4193-b86a-11379f02786a" providerId="ADAL" clId="{66D0452F-FB4C-4FCC-8848-5D9A522BB0FB}" dt="2025-01-08T08:54:22.622" v="4218" actId="21"/>
          <ac:spMkLst>
            <pc:docMk/>
            <pc:sldMk cId="1106840940" sldId="336"/>
            <ac:spMk id="27" creationId="{EF642BE7-DBB6-5599-4DCA-2D9F4078FD73}"/>
          </ac:spMkLst>
        </pc:spChg>
        <pc:spChg chg="del">
          <ac:chgData name="Mashiour Rahman" userId="7490e89d-d9ae-4193-b86a-11379f02786a" providerId="ADAL" clId="{66D0452F-FB4C-4FCC-8848-5D9A522BB0FB}" dt="2025-01-08T08:54:22.622" v="4218" actId="21"/>
          <ac:spMkLst>
            <pc:docMk/>
            <pc:sldMk cId="1106840940" sldId="336"/>
            <ac:spMk id="28" creationId="{92F647C7-7EA8-F456-EBB7-85AB37E749CB}"/>
          </ac:spMkLst>
        </pc:spChg>
        <pc:spChg chg="del">
          <ac:chgData name="Mashiour Rahman" userId="7490e89d-d9ae-4193-b86a-11379f02786a" providerId="ADAL" clId="{66D0452F-FB4C-4FCC-8848-5D9A522BB0FB}" dt="2025-01-08T08:54:22.622" v="4218" actId="21"/>
          <ac:spMkLst>
            <pc:docMk/>
            <pc:sldMk cId="1106840940" sldId="336"/>
            <ac:spMk id="29" creationId="{43DF44C6-F585-6281-FACB-CF72173BE62A}"/>
          </ac:spMkLst>
        </pc:spChg>
        <pc:spChg chg="add del mod">
          <ac:chgData name="Mashiour Rahman" userId="7490e89d-d9ae-4193-b86a-11379f02786a" providerId="ADAL" clId="{66D0452F-FB4C-4FCC-8848-5D9A522BB0FB}" dt="2025-01-08T08:54:22.622" v="4218" actId="21"/>
          <ac:spMkLst>
            <pc:docMk/>
            <pc:sldMk cId="1106840940" sldId="336"/>
            <ac:spMk id="30" creationId="{FEFBDBBB-3DFF-AF2D-F2D0-071FB5E7D176}"/>
          </ac:spMkLst>
        </pc:spChg>
        <pc:spChg chg="add del mod">
          <ac:chgData name="Mashiour Rahman" userId="7490e89d-d9ae-4193-b86a-11379f02786a" providerId="ADAL" clId="{66D0452F-FB4C-4FCC-8848-5D9A522BB0FB}" dt="2025-01-08T08:54:22.622" v="4218" actId="21"/>
          <ac:spMkLst>
            <pc:docMk/>
            <pc:sldMk cId="1106840940" sldId="336"/>
            <ac:spMk id="31" creationId="{DBC4AB71-3035-D882-9610-6136AB1A30E8}"/>
          </ac:spMkLst>
        </pc:spChg>
        <pc:spChg chg="add del mod">
          <ac:chgData name="Mashiour Rahman" userId="7490e89d-d9ae-4193-b86a-11379f02786a" providerId="ADAL" clId="{66D0452F-FB4C-4FCC-8848-5D9A522BB0FB}" dt="2025-01-08T08:54:22.622" v="4218" actId="21"/>
          <ac:spMkLst>
            <pc:docMk/>
            <pc:sldMk cId="1106840940" sldId="336"/>
            <ac:spMk id="32" creationId="{997A24E3-2BD9-6E74-E16D-8A010F8100D8}"/>
          </ac:spMkLst>
        </pc:spChg>
        <pc:spChg chg="add del mod">
          <ac:chgData name="Mashiour Rahman" userId="7490e89d-d9ae-4193-b86a-11379f02786a" providerId="ADAL" clId="{66D0452F-FB4C-4FCC-8848-5D9A522BB0FB}" dt="2025-01-08T08:54:22.622" v="4218" actId="21"/>
          <ac:spMkLst>
            <pc:docMk/>
            <pc:sldMk cId="1106840940" sldId="336"/>
            <ac:spMk id="33" creationId="{FE5A25EE-7D5A-AF9A-2388-E597F730B8C4}"/>
          </ac:spMkLst>
        </pc:spChg>
        <pc:spChg chg="del">
          <ac:chgData name="Mashiour Rahman" userId="7490e89d-d9ae-4193-b86a-11379f02786a" providerId="ADAL" clId="{66D0452F-FB4C-4FCC-8848-5D9A522BB0FB}" dt="2025-01-08T08:54:22.622" v="4218" actId="21"/>
          <ac:spMkLst>
            <pc:docMk/>
            <pc:sldMk cId="1106840940" sldId="336"/>
            <ac:spMk id="38" creationId="{1205BC2F-303E-3B59-233A-EE0A12FC62D6}"/>
          </ac:spMkLst>
        </pc:spChg>
        <pc:spChg chg="del">
          <ac:chgData name="Mashiour Rahman" userId="7490e89d-d9ae-4193-b86a-11379f02786a" providerId="ADAL" clId="{66D0452F-FB4C-4FCC-8848-5D9A522BB0FB}" dt="2025-01-08T08:54:22.622" v="4218" actId="21"/>
          <ac:spMkLst>
            <pc:docMk/>
            <pc:sldMk cId="1106840940" sldId="336"/>
            <ac:spMk id="39" creationId="{CEC96A3D-5101-2295-A1BA-A362E680B493}"/>
          </ac:spMkLst>
        </pc:spChg>
        <pc:spChg chg="del mod">
          <ac:chgData name="Mashiour Rahman" userId="7490e89d-d9ae-4193-b86a-11379f02786a" providerId="ADAL" clId="{66D0452F-FB4C-4FCC-8848-5D9A522BB0FB}" dt="2025-01-08T08:54:01.277" v="4216" actId="21"/>
          <ac:spMkLst>
            <pc:docMk/>
            <pc:sldMk cId="1106840940" sldId="336"/>
            <ac:spMk id="41" creationId="{873E1158-EFF8-B87C-1052-142BE4FF2D95}"/>
          </ac:spMkLst>
        </pc:spChg>
        <pc:spChg chg="del mod">
          <ac:chgData name="Mashiour Rahman" userId="7490e89d-d9ae-4193-b86a-11379f02786a" providerId="ADAL" clId="{66D0452F-FB4C-4FCC-8848-5D9A522BB0FB}" dt="2025-01-08T08:54:01.277" v="4216" actId="21"/>
          <ac:spMkLst>
            <pc:docMk/>
            <pc:sldMk cId="1106840940" sldId="336"/>
            <ac:spMk id="42" creationId="{6B23E42E-C4DF-4042-2357-068E2919518B}"/>
          </ac:spMkLst>
        </pc:spChg>
        <pc:graphicFrameChg chg="add del mod modGraphic">
          <ac:chgData name="Mashiour Rahman" userId="7490e89d-d9ae-4193-b86a-11379f02786a" providerId="ADAL" clId="{66D0452F-FB4C-4FCC-8848-5D9A522BB0FB}" dt="2025-01-08T08:54:22.622" v="4218" actId="21"/>
          <ac:graphicFrameMkLst>
            <pc:docMk/>
            <pc:sldMk cId="1106840940" sldId="336"/>
            <ac:graphicFrameMk id="12" creationId="{F808CEF8-B635-D0E3-4FA5-85CA3F90FEAE}"/>
          </ac:graphicFrameMkLst>
        </pc:graphicFrameChg>
        <pc:graphicFrameChg chg="add del mod modGraphic">
          <ac:chgData name="Mashiour Rahman" userId="7490e89d-d9ae-4193-b86a-11379f02786a" providerId="ADAL" clId="{66D0452F-FB4C-4FCC-8848-5D9A522BB0FB}" dt="2025-01-08T08:54:22.622" v="4218" actId="21"/>
          <ac:graphicFrameMkLst>
            <pc:docMk/>
            <pc:sldMk cId="1106840940" sldId="336"/>
            <ac:graphicFrameMk id="34" creationId="{DEB54962-6AB9-A744-8388-E39AF0476667}"/>
          </ac:graphicFrameMkLst>
        </pc:graphicFrameChg>
        <pc:graphicFrameChg chg="add del mod modGraphic">
          <ac:chgData name="Mashiour Rahman" userId="7490e89d-d9ae-4193-b86a-11379f02786a" providerId="ADAL" clId="{66D0452F-FB4C-4FCC-8848-5D9A522BB0FB}" dt="2025-01-08T08:54:22.622" v="4218" actId="21"/>
          <ac:graphicFrameMkLst>
            <pc:docMk/>
            <pc:sldMk cId="1106840940" sldId="336"/>
            <ac:graphicFrameMk id="35" creationId="{4F8CA5B8-0E4A-2E7C-779C-FD488CCAE201}"/>
          </ac:graphicFrameMkLst>
        </pc:graphicFrameChg>
        <pc:graphicFrameChg chg="add del mod modGraphic">
          <ac:chgData name="Mashiour Rahman" userId="7490e89d-d9ae-4193-b86a-11379f02786a" providerId="ADAL" clId="{66D0452F-FB4C-4FCC-8848-5D9A522BB0FB}" dt="2025-01-08T08:54:22.622" v="4218" actId="21"/>
          <ac:graphicFrameMkLst>
            <pc:docMk/>
            <pc:sldMk cId="1106840940" sldId="336"/>
            <ac:graphicFrameMk id="36" creationId="{747AE1A0-B3F6-5D16-F87F-33E2CC2A1B01}"/>
          </ac:graphicFrameMkLst>
        </pc:graphicFrameChg>
        <pc:graphicFrameChg chg="add del mod modGraphic">
          <ac:chgData name="Mashiour Rahman" userId="7490e89d-d9ae-4193-b86a-11379f02786a" providerId="ADAL" clId="{66D0452F-FB4C-4FCC-8848-5D9A522BB0FB}" dt="2025-01-08T08:54:22.622" v="4218" actId="21"/>
          <ac:graphicFrameMkLst>
            <pc:docMk/>
            <pc:sldMk cId="1106840940" sldId="336"/>
            <ac:graphicFrameMk id="37" creationId="{DA78F0A4-08D7-5936-5246-BB619E2F4B74}"/>
          </ac:graphicFrameMkLst>
        </pc:graphicFrameChg>
        <pc:graphicFrameChg chg="del mod">
          <ac:chgData name="Mashiour Rahman" userId="7490e89d-d9ae-4193-b86a-11379f02786a" providerId="ADAL" clId="{66D0452F-FB4C-4FCC-8848-5D9A522BB0FB}" dt="2025-01-08T08:54:22.622" v="4218" actId="21"/>
          <ac:graphicFrameMkLst>
            <pc:docMk/>
            <pc:sldMk cId="1106840940" sldId="336"/>
            <ac:graphicFrameMk id="82" creationId="{22D08415-C385-92BB-50F7-1A8A2A41D3E4}"/>
          </ac:graphicFrameMkLst>
        </pc:graphicFrameChg>
        <pc:cxnChg chg="del mod">
          <ac:chgData name="Mashiour Rahman" userId="7490e89d-d9ae-4193-b86a-11379f02786a" providerId="ADAL" clId="{66D0452F-FB4C-4FCC-8848-5D9A522BB0FB}" dt="2025-01-08T08:54:22.622" v="4218" actId="21"/>
          <ac:cxnSpMkLst>
            <pc:docMk/>
            <pc:sldMk cId="1106840940" sldId="336"/>
            <ac:cxnSpMk id="51" creationId="{5D1C215C-148F-163C-5C59-F22A9F9E92E7}"/>
          </ac:cxnSpMkLst>
        </pc:cxnChg>
      </pc:sldChg>
      <pc:sldChg chg="addSp delSp modSp new mod ord delAnim modAnim">
        <pc:chgData name="Mashiour Rahman" userId="7490e89d-d9ae-4193-b86a-11379f02786a" providerId="ADAL" clId="{66D0452F-FB4C-4FCC-8848-5D9A522BB0FB}" dt="2025-01-08T09:49:18.336" v="4886"/>
        <pc:sldMkLst>
          <pc:docMk/>
          <pc:sldMk cId="3486973931" sldId="337"/>
        </pc:sldMkLst>
        <pc:spChg chg="add mod">
          <ac:chgData name="Mashiour Rahman" userId="7490e89d-d9ae-4193-b86a-11379f02786a" providerId="ADAL" clId="{66D0452F-FB4C-4FCC-8848-5D9A522BB0FB}" dt="2025-01-08T09:39:55.116" v="4820" actId="14100"/>
          <ac:spMkLst>
            <pc:docMk/>
            <pc:sldMk cId="3486973931" sldId="337"/>
            <ac:spMk id="2" creationId="{EA1BDA76-E4BF-8DCE-1888-725F12A95F0B}"/>
          </ac:spMkLst>
        </pc:spChg>
        <pc:spChg chg="add mod">
          <ac:chgData name="Mashiour Rahman" userId="7490e89d-d9ae-4193-b86a-11379f02786a" providerId="ADAL" clId="{66D0452F-FB4C-4FCC-8848-5D9A522BB0FB}" dt="2025-01-08T07:51:39.635" v="3273"/>
          <ac:spMkLst>
            <pc:docMk/>
            <pc:sldMk cId="3486973931" sldId="337"/>
            <ac:spMk id="3" creationId="{758C365C-75BB-97E5-CFCA-F042133B8FB7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4" creationId="{33EB998B-6BBF-7F07-AA71-BC9F04F6535D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5" creationId="{559973C9-309F-8CDA-CD9C-E7E91A088493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6" creationId="{B9198195-686E-C332-43D0-5FD0852715D6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7" creationId="{D5FBAAB8-031F-80EA-E33C-C09651D5853A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8" creationId="{6158E2C7-3660-220A-BA87-DADC68DF54DC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9" creationId="{C7A2418E-7181-CAD7-926E-735BF5775734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10" creationId="{C15D2FAE-8F8B-ED32-4874-548B655B0265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11" creationId="{7B11714A-400C-A39C-BDCD-592A6DD66258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12" creationId="{00B41859-1C87-98B2-618A-CE617A57E015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13" creationId="{CE679E2F-39C0-A20D-0969-2490FE5517E3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14" creationId="{D7D7F903-2FE2-4704-99E2-886700549C56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15" creationId="{1695B5EE-A977-0E8E-CE91-A9BACA649619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16" creationId="{6C14B081-C82D-4E82-D5E6-8B8888AF2FFF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17" creationId="{A0022246-AE28-4116-88C2-69B5FD885F52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18" creationId="{4740C9FC-FB2A-1F93-32EF-94DF46978D41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19" creationId="{BE1A89D7-610D-E4F7-B0C0-7211BEC0B716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20" creationId="{7257B33A-B885-EFF5-4DCA-C619CBB49AC7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21" creationId="{54A23D51-31CA-A58A-EC15-7188AF124CA2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22" creationId="{685C7846-79FB-3C6E-CA6D-BE402A9AE491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23" creationId="{780D3AE0-DC4D-8D34-573B-7996311D800F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24" creationId="{44F1752E-EB64-69B4-C678-E86C87A2383B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25" creationId="{7ECA49A7-4DC7-D17C-20D3-DEF0AB98C094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26" creationId="{DFBB47A9-DE91-F970-347B-5D41C2549E9D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27" creationId="{13018B09-ACAD-9BA1-5900-6B5ED6926075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28" creationId="{61C1EE89-9573-5C6E-022F-2ECA8BDAE4C7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29" creationId="{21BE43D1-FFDD-A902-59E5-C44447CA7E99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31" creationId="{73515EF6-261B-B376-B365-2047C2D74FFC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32" creationId="{75E84F61-EF01-FD7A-2E90-E49D128771CA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34" creationId="{8688DE78-E54F-0D40-9D71-E78AA0AC86F0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35" creationId="{9300725D-2153-0B03-DD42-78497E867FA8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36" creationId="{BD9CEBBC-DC08-3443-E3F5-4EEA1ABF3AD1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37" creationId="{74013910-7460-3637-FED5-E6B6CD9EF8E0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38" creationId="{A47AB350-ACFD-378C-4F9E-DD520E9BAE1B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39" creationId="{88AECBB6-FEAB-3282-B4EF-AA0F58D4C901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40" creationId="{0D3DFD3A-0006-CD09-2B5D-C275F5842E69}"/>
          </ac:spMkLst>
        </pc:spChg>
        <pc:spChg chg="add del mod">
          <ac:chgData name="Mashiour Rahman" userId="7490e89d-d9ae-4193-b86a-11379f02786a" providerId="ADAL" clId="{66D0452F-FB4C-4FCC-8848-5D9A522BB0FB}" dt="2025-01-08T07:49:16.667" v="3252" actId="478"/>
          <ac:spMkLst>
            <pc:docMk/>
            <pc:sldMk cId="3486973931" sldId="337"/>
            <ac:spMk id="41" creationId="{649D573C-DAC3-F9B4-5CD6-6C0D37523B8E}"/>
          </ac:spMkLst>
        </pc:spChg>
        <pc:spChg chg="add del mod">
          <ac:chgData name="Mashiour Rahman" userId="7490e89d-d9ae-4193-b86a-11379f02786a" providerId="ADAL" clId="{66D0452F-FB4C-4FCC-8848-5D9A522BB0FB}" dt="2025-01-08T07:49:16.667" v="3252" actId="478"/>
          <ac:spMkLst>
            <pc:docMk/>
            <pc:sldMk cId="3486973931" sldId="337"/>
            <ac:spMk id="42" creationId="{A2A7F6D2-A473-6AC2-7042-4081A4022811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43" creationId="{F7163A8D-303E-F925-71EE-59C85282B51D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44" creationId="{E6EBA690-896E-604B-2915-4AE8532F4A7A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45" creationId="{9CF9FC89-7FAD-13DB-DF48-CE19D0EE39B3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46" creationId="{1F68230F-4130-BAED-F1D7-90B39782FD8B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47" creationId="{D661FCD8-C504-84F8-66BD-1DEE3C38A545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48" creationId="{7D5B6E26-0177-F391-8258-C479A05FEC9E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49" creationId="{3074C3DD-1775-E0EE-2187-6DC8B2D7CB19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50" creationId="{C0EC2D1A-44B6-5E6A-6868-88E771BEF051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51" creationId="{BEF0638B-607B-3A33-D127-C686A6D884DF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52" creationId="{7567DBB3-35F3-6480-7514-5B2B1A36A455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53" creationId="{B0916181-8DFA-C667-D0BF-1AB7549E43B8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54" creationId="{AA71836C-52C3-D33F-3412-D7525E15105D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55" creationId="{14E347BF-D329-929A-69B7-C95E929A8684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56" creationId="{1ECF78E1-4C1F-1FDD-EB8E-F17FC26BB91D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57" creationId="{602A68F2-4CEE-71D5-3B10-474AA1297937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58" creationId="{5D77FC69-1ABB-4DCE-621D-4F108B8CBCE5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59" creationId="{716B3C33-B795-A3BA-519F-A9B3A663571A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60" creationId="{031788E6-B49A-4167-86B8-D5AC0734C07C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61" creationId="{3160D4DE-AC1F-AC7A-D956-333D6DB46FEA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62" creationId="{ED080E88-696F-4269-8636-79977B17C146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63" creationId="{0F716F8F-C508-3675-69DE-8FF293F999A9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64" creationId="{7AF8BC59-5D26-728A-9BF5-98B472281D8B}"/>
          </ac:spMkLst>
        </pc:spChg>
        <pc:spChg chg="add del mod">
          <ac:chgData name="Mashiour Rahman" userId="7490e89d-d9ae-4193-b86a-11379f02786a" providerId="ADAL" clId="{66D0452F-FB4C-4FCC-8848-5D9A522BB0FB}" dt="2025-01-08T09:43:12.268" v="4841" actId="478"/>
          <ac:spMkLst>
            <pc:docMk/>
            <pc:sldMk cId="3486973931" sldId="337"/>
            <ac:spMk id="73" creationId="{C966265D-FCA7-BFC5-8EE6-091DB9081E6A}"/>
          </ac:spMkLst>
        </pc:spChg>
        <pc:spChg chg="add mod">
          <ac:chgData name="Mashiour Rahman" userId="7490e89d-d9ae-4193-b86a-11379f02786a" providerId="ADAL" clId="{66D0452F-FB4C-4FCC-8848-5D9A522BB0FB}" dt="2025-01-08T09:43:27.054" v="4842" actId="1076"/>
          <ac:spMkLst>
            <pc:docMk/>
            <pc:sldMk cId="3486973931" sldId="337"/>
            <ac:spMk id="74" creationId="{86195444-A5D7-E62E-E813-D2C26E8A7A0D}"/>
          </ac:spMkLst>
        </pc:spChg>
        <pc:spChg chg="add mod">
          <ac:chgData name="Mashiour Rahman" userId="7490e89d-d9ae-4193-b86a-11379f02786a" providerId="ADAL" clId="{66D0452F-FB4C-4FCC-8848-5D9A522BB0FB}" dt="2025-01-08T09:45:43.915" v="4857" actId="123"/>
          <ac:spMkLst>
            <pc:docMk/>
            <pc:sldMk cId="3486973931" sldId="337"/>
            <ac:spMk id="75" creationId="{9A255172-8DFE-9D58-1252-6E3584E12977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76" creationId="{5FC6DAED-A33C-3CCF-A721-84504D6FDE79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77" creationId="{C2874C70-1B8F-8142-3D1E-15BE0F43E0D6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78" creationId="{EF58E72A-2997-8F1B-87F6-946224B6FB96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79" creationId="{D6E364F9-D724-56ED-65F5-E6E075CE7439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80" creationId="{0186A006-4FC8-371F-CB39-508EA9137426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81" creationId="{FE5238F9-149F-3FBB-50F1-69CAD75F871A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82" creationId="{E6E8FEAF-6E12-B607-C9EA-400A5811FAD6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83" creationId="{444B8848-78E3-1CC7-7F60-CA6C1D52951B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84" creationId="{375698D3-C8CB-4AD3-1E74-EB71813880C0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85" creationId="{649A5480-56E8-0964-AA94-80A2734B9E32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86" creationId="{F6E703EA-BE83-2447-4101-AB5B04A821D2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87" creationId="{BF27B180-055A-8B77-67A1-3816C1C230D7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88" creationId="{B093264A-BAA7-C368-1F13-636577D19C18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89" creationId="{52E8548C-029E-4616-8DAD-4FCF485993AF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90" creationId="{E52ABD73-D5DB-1814-19E4-4D7357DBCC12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91" creationId="{F7DE3F06-C614-1CD9-4C85-DC76D18D3882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92" creationId="{FC0F47F1-F36A-CDB5-619C-551DBD101D6C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93" creationId="{D87E4C99-E1FB-2E7E-A3A4-A1E245DCC821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94" creationId="{0986EF60-CBE1-26DE-03E0-7D765D2186A3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95" creationId="{A1428A15-7371-9E17-0600-1E3D70715C28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96" creationId="{93DED005-F0E7-6D26-D728-5EA843AEEBD3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97" creationId="{C33B2293-8BA4-8BE4-8908-B6F042931B77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98" creationId="{A5EC8C27-52DA-CB48-3276-CE22CE409CF8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99" creationId="{30E5F075-584A-3B98-B759-7F6D7A761B88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100" creationId="{AE541DF0-9FA0-4D06-A0BD-BCCFA96EAFF9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101" creationId="{1ADF065B-7B07-1F26-B6D4-B5669D0593CA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103" creationId="{661C2906-E168-261A-20E5-27E691E54699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104" creationId="{A3A23A93-F762-9318-759A-77347838D60E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106" creationId="{62D91945-5180-BFAD-E0CC-D20DF2272805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107" creationId="{EFF25260-DF46-8352-F571-2240E84DBBA2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108" creationId="{71F5BA7A-ACAB-A8B3-F389-FB2DEA1A4E55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109" creationId="{199F37DC-D802-333F-3D50-E0649FCC56BA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110" creationId="{0F963152-A6A3-0E80-6143-644D19B806F0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111" creationId="{C44CE487-41C7-A61A-3778-45FE4504497A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112" creationId="{5567C238-DACE-E219-31D6-F88343AFE04E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113" creationId="{334D6267-296E-70AA-E3C4-FCA78266A906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114" creationId="{1BADC3C6-9ACA-2B98-8656-AEBE95AB9A01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115" creationId="{CF81F121-4B5C-1299-EF3E-6169AF045AA1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116" creationId="{C25946E1-069E-7805-A392-69FE91143303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117" creationId="{D6A1F0CA-1E87-2E19-0DC3-B2A41D205BA2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118" creationId="{DD4EF5F5-432D-19EE-A3B1-BAECD0D6FE48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119" creationId="{6291BDF9-AC1C-2059-4430-B31CE9EC1FEA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120" creationId="{6775ADFA-FCC8-F13D-C2BC-1ACAF70FAD69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121" creationId="{7CC4653A-DD5F-3A4B-8BAF-8F722447B8C6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122" creationId="{E83D4B12-CCEB-197A-3E4D-7F856B48E2AE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123" creationId="{FA574F23-D008-57C1-A266-EA87952B051E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124" creationId="{DB268830-631A-89C1-02E7-6B8CAC1B5EBF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125" creationId="{16B461DA-5ACF-0C27-3136-AD659CB89D5F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126" creationId="{E9C12BFD-D8EE-24D2-ECAB-6993C55D8DC3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127" creationId="{68558A88-995E-348A-9C1F-D42B0C681927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128" creationId="{4DEE4795-F4A7-DD93-6D73-6174B7D3100D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129" creationId="{76210695-571C-D64E-BC4C-C2DF010C9E02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130" creationId="{DDAAD702-D3EB-0E2B-567A-64A69CA0D3DE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131" creationId="{DBEF42F1-FB04-C32E-1489-CAD56CE61F8A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132" creationId="{201741F2-9CAB-A2F8-BCE9-E10FD5857DE9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133" creationId="{6783F599-56EA-CB1A-80C8-A65C4FC632EB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134" creationId="{F10B6FA4-A499-54BA-822B-5CCE8004E287}"/>
          </ac:spMkLst>
        </pc:spChg>
        <pc:spChg chg="add mod">
          <ac:chgData name="Mashiour Rahman" userId="7490e89d-d9ae-4193-b86a-11379f02786a" providerId="ADAL" clId="{66D0452F-FB4C-4FCC-8848-5D9A522BB0FB}" dt="2025-01-08T09:43:58.379" v="4847" actId="1035"/>
          <ac:spMkLst>
            <pc:docMk/>
            <pc:sldMk cId="3486973931" sldId="337"/>
            <ac:spMk id="143" creationId="{5FAE7A98-A884-E3B2-2C74-6B377B219D4A}"/>
          </ac:spMkLst>
        </pc:spChg>
        <pc:spChg chg="add mod">
          <ac:chgData name="Mashiour Rahman" userId="7490e89d-d9ae-4193-b86a-11379f02786a" providerId="ADAL" clId="{66D0452F-FB4C-4FCC-8848-5D9A522BB0FB}" dt="2025-01-08T09:47:35.974" v="4881" actId="20577"/>
          <ac:spMkLst>
            <pc:docMk/>
            <pc:sldMk cId="3486973931" sldId="337"/>
            <ac:spMk id="144" creationId="{152CAB31-08E6-8207-D378-1BDEA34BE397}"/>
          </ac:spMkLst>
        </pc:spChg>
        <pc:graphicFrameChg chg="add del mod">
          <ac:chgData name="Mashiour Rahman" userId="7490e89d-d9ae-4193-b86a-11379f02786a" providerId="ADAL" clId="{66D0452F-FB4C-4FCC-8848-5D9A522BB0FB}" dt="2025-01-08T08:03:50.837" v="3595" actId="478"/>
          <ac:graphicFrameMkLst>
            <pc:docMk/>
            <pc:sldMk cId="3486973931" sldId="337"/>
            <ac:graphicFrameMk id="30" creationId="{6D11E17C-D17A-17C6-FBA0-5B49311A6BBE}"/>
          </ac:graphicFrameMkLst>
        </pc:graphicFrameChg>
        <pc:graphicFrameChg chg="add del mod">
          <ac:chgData name="Mashiour Rahman" userId="7490e89d-d9ae-4193-b86a-11379f02786a" providerId="ADAL" clId="{66D0452F-FB4C-4FCC-8848-5D9A522BB0FB}" dt="2025-01-08T08:03:50.837" v="3595" actId="478"/>
          <ac:graphicFrameMkLst>
            <pc:docMk/>
            <pc:sldMk cId="3486973931" sldId="337"/>
            <ac:graphicFrameMk id="65" creationId="{4E873E03-8CED-6871-C23A-8E6FF8E8175E}"/>
          </ac:graphicFrameMkLst>
        </pc:graphicFrameChg>
        <pc:graphicFrameChg chg="add del mod">
          <ac:chgData name="Mashiour Rahman" userId="7490e89d-d9ae-4193-b86a-11379f02786a" providerId="ADAL" clId="{66D0452F-FB4C-4FCC-8848-5D9A522BB0FB}" dt="2025-01-08T08:03:50.837" v="3595" actId="478"/>
          <ac:graphicFrameMkLst>
            <pc:docMk/>
            <pc:sldMk cId="3486973931" sldId="337"/>
            <ac:graphicFrameMk id="66" creationId="{506EB8CF-00FE-F93A-26E8-4B84AD647BB4}"/>
          </ac:graphicFrameMkLst>
        </pc:graphicFrameChg>
        <pc:graphicFrameChg chg="add del mod">
          <ac:chgData name="Mashiour Rahman" userId="7490e89d-d9ae-4193-b86a-11379f02786a" providerId="ADAL" clId="{66D0452F-FB4C-4FCC-8848-5D9A522BB0FB}" dt="2025-01-08T08:03:50.837" v="3595" actId="478"/>
          <ac:graphicFrameMkLst>
            <pc:docMk/>
            <pc:sldMk cId="3486973931" sldId="337"/>
            <ac:graphicFrameMk id="67" creationId="{3FEA50B0-CCD7-248B-525D-3CE56F7108D8}"/>
          </ac:graphicFrameMkLst>
        </pc:graphicFrameChg>
        <pc:graphicFrameChg chg="add del mod">
          <ac:chgData name="Mashiour Rahman" userId="7490e89d-d9ae-4193-b86a-11379f02786a" providerId="ADAL" clId="{66D0452F-FB4C-4FCC-8848-5D9A522BB0FB}" dt="2025-01-08T08:03:50.837" v="3595" actId="478"/>
          <ac:graphicFrameMkLst>
            <pc:docMk/>
            <pc:sldMk cId="3486973931" sldId="337"/>
            <ac:graphicFrameMk id="68" creationId="{554D1595-F5B1-70F6-4CE3-E3D194B07BDF}"/>
          </ac:graphicFrameMkLst>
        </pc:graphicFrameChg>
        <pc:graphicFrameChg chg="add del mod">
          <ac:chgData name="Mashiour Rahman" userId="7490e89d-d9ae-4193-b86a-11379f02786a" providerId="ADAL" clId="{66D0452F-FB4C-4FCC-8848-5D9A522BB0FB}" dt="2025-01-08T08:03:50.837" v="3595" actId="478"/>
          <ac:graphicFrameMkLst>
            <pc:docMk/>
            <pc:sldMk cId="3486973931" sldId="337"/>
            <ac:graphicFrameMk id="69" creationId="{08164F9E-067B-1E0B-DB1D-29E4F26C6324}"/>
          </ac:graphicFrameMkLst>
        </pc:graphicFrameChg>
        <pc:graphicFrameChg chg="add del mod">
          <ac:chgData name="Mashiour Rahman" userId="7490e89d-d9ae-4193-b86a-11379f02786a" providerId="ADAL" clId="{66D0452F-FB4C-4FCC-8848-5D9A522BB0FB}" dt="2025-01-08T08:03:50.837" v="3595" actId="478"/>
          <ac:graphicFrameMkLst>
            <pc:docMk/>
            <pc:sldMk cId="3486973931" sldId="337"/>
            <ac:graphicFrameMk id="70" creationId="{E58A2023-7B0A-1ED1-27C8-A6458441C5E5}"/>
          </ac:graphicFrameMkLst>
        </pc:graphicFrameChg>
        <pc:graphicFrameChg chg="add del mod">
          <ac:chgData name="Mashiour Rahman" userId="7490e89d-d9ae-4193-b86a-11379f02786a" providerId="ADAL" clId="{66D0452F-FB4C-4FCC-8848-5D9A522BB0FB}" dt="2025-01-08T08:03:50.837" v="3595" actId="478"/>
          <ac:graphicFrameMkLst>
            <pc:docMk/>
            <pc:sldMk cId="3486973931" sldId="337"/>
            <ac:graphicFrameMk id="71" creationId="{C5C29796-75A6-2933-8C21-2FF9CF91E00E}"/>
          </ac:graphicFrameMkLst>
        </pc:graphicFrameChg>
        <pc:graphicFrameChg chg="add del mod">
          <ac:chgData name="Mashiour Rahman" userId="7490e89d-d9ae-4193-b86a-11379f02786a" providerId="ADAL" clId="{66D0452F-FB4C-4FCC-8848-5D9A522BB0FB}" dt="2025-01-08T08:03:50.837" v="3595" actId="478"/>
          <ac:graphicFrameMkLst>
            <pc:docMk/>
            <pc:sldMk cId="3486973931" sldId="337"/>
            <ac:graphicFrameMk id="72" creationId="{B000D492-1F5E-6528-0BC5-CE19A82F01F7}"/>
          </ac:graphicFrameMkLst>
        </pc:graphicFrameChg>
        <pc:graphicFrameChg chg="add mod">
          <ac:chgData name="Mashiour Rahman" userId="7490e89d-d9ae-4193-b86a-11379f02786a" providerId="ADAL" clId="{66D0452F-FB4C-4FCC-8848-5D9A522BB0FB}" dt="2025-01-08T09:44:49.285" v="4849" actId="1076"/>
          <ac:graphicFrameMkLst>
            <pc:docMk/>
            <pc:sldMk cId="3486973931" sldId="337"/>
            <ac:graphicFrameMk id="102" creationId="{25344B9F-53A3-1231-4364-D05354BFCB8F}"/>
          </ac:graphicFrameMkLst>
        </pc:graphicFrameChg>
        <pc:graphicFrameChg chg="add mod">
          <ac:chgData name="Mashiour Rahman" userId="7490e89d-d9ae-4193-b86a-11379f02786a" providerId="ADAL" clId="{66D0452F-FB4C-4FCC-8848-5D9A522BB0FB}" dt="2025-01-08T09:44:49.285" v="4849" actId="1076"/>
          <ac:graphicFrameMkLst>
            <pc:docMk/>
            <pc:sldMk cId="3486973931" sldId="337"/>
            <ac:graphicFrameMk id="135" creationId="{3CC46F00-080E-5FB9-6259-9F88DC1FA5EF}"/>
          </ac:graphicFrameMkLst>
        </pc:graphicFrameChg>
        <pc:graphicFrameChg chg="add mod">
          <ac:chgData name="Mashiour Rahman" userId="7490e89d-d9ae-4193-b86a-11379f02786a" providerId="ADAL" clId="{66D0452F-FB4C-4FCC-8848-5D9A522BB0FB}" dt="2025-01-08T09:44:49.285" v="4849" actId="1076"/>
          <ac:graphicFrameMkLst>
            <pc:docMk/>
            <pc:sldMk cId="3486973931" sldId="337"/>
            <ac:graphicFrameMk id="136" creationId="{07BEA96C-0771-96C2-FDC6-4AC467804313}"/>
          </ac:graphicFrameMkLst>
        </pc:graphicFrameChg>
        <pc:graphicFrameChg chg="add mod">
          <ac:chgData name="Mashiour Rahman" userId="7490e89d-d9ae-4193-b86a-11379f02786a" providerId="ADAL" clId="{66D0452F-FB4C-4FCC-8848-5D9A522BB0FB}" dt="2025-01-08T09:44:49.285" v="4849" actId="1076"/>
          <ac:graphicFrameMkLst>
            <pc:docMk/>
            <pc:sldMk cId="3486973931" sldId="337"/>
            <ac:graphicFrameMk id="137" creationId="{4A88350F-DD77-618F-C01F-D2BA1958225D}"/>
          </ac:graphicFrameMkLst>
        </pc:graphicFrameChg>
        <pc:graphicFrameChg chg="add mod">
          <ac:chgData name="Mashiour Rahman" userId="7490e89d-d9ae-4193-b86a-11379f02786a" providerId="ADAL" clId="{66D0452F-FB4C-4FCC-8848-5D9A522BB0FB}" dt="2025-01-08T09:44:49.285" v="4849" actId="1076"/>
          <ac:graphicFrameMkLst>
            <pc:docMk/>
            <pc:sldMk cId="3486973931" sldId="337"/>
            <ac:graphicFrameMk id="138" creationId="{99A318B0-1202-6483-C694-81ED114AB581}"/>
          </ac:graphicFrameMkLst>
        </pc:graphicFrameChg>
        <pc:graphicFrameChg chg="add mod">
          <ac:chgData name="Mashiour Rahman" userId="7490e89d-d9ae-4193-b86a-11379f02786a" providerId="ADAL" clId="{66D0452F-FB4C-4FCC-8848-5D9A522BB0FB}" dt="2025-01-08T09:44:49.285" v="4849" actId="1076"/>
          <ac:graphicFrameMkLst>
            <pc:docMk/>
            <pc:sldMk cId="3486973931" sldId="337"/>
            <ac:graphicFrameMk id="139" creationId="{9D38F24D-992F-9504-4148-E73CEAFEFA10}"/>
          </ac:graphicFrameMkLst>
        </pc:graphicFrameChg>
        <pc:graphicFrameChg chg="add mod">
          <ac:chgData name="Mashiour Rahman" userId="7490e89d-d9ae-4193-b86a-11379f02786a" providerId="ADAL" clId="{66D0452F-FB4C-4FCC-8848-5D9A522BB0FB}" dt="2025-01-08T09:44:49.285" v="4849" actId="1076"/>
          <ac:graphicFrameMkLst>
            <pc:docMk/>
            <pc:sldMk cId="3486973931" sldId="337"/>
            <ac:graphicFrameMk id="140" creationId="{04CC61DC-7047-C42C-E7EE-5475B17A4228}"/>
          </ac:graphicFrameMkLst>
        </pc:graphicFrameChg>
        <pc:graphicFrameChg chg="add mod">
          <ac:chgData name="Mashiour Rahman" userId="7490e89d-d9ae-4193-b86a-11379f02786a" providerId="ADAL" clId="{66D0452F-FB4C-4FCC-8848-5D9A522BB0FB}" dt="2025-01-08T09:44:49.285" v="4849" actId="1076"/>
          <ac:graphicFrameMkLst>
            <pc:docMk/>
            <pc:sldMk cId="3486973931" sldId="337"/>
            <ac:graphicFrameMk id="141" creationId="{502DF0F3-130C-0132-90D6-308804D5C7F7}"/>
          </ac:graphicFrameMkLst>
        </pc:graphicFrameChg>
        <pc:graphicFrameChg chg="add mod">
          <ac:chgData name="Mashiour Rahman" userId="7490e89d-d9ae-4193-b86a-11379f02786a" providerId="ADAL" clId="{66D0452F-FB4C-4FCC-8848-5D9A522BB0FB}" dt="2025-01-08T09:44:49.285" v="4849" actId="1076"/>
          <ac:graphicFrameMkLst>
            <pc:docMk/>
            <pc:sldMk cId="3486973931" sldId="337"/>
            <ac:graphicFrameMk id="142" creationId="{FCC733E5-224C-4012-6A4C-69637BFE1AE9}"/>
          </ac:graphicFrameMkLst>
        </pc:graphicFrameChg>
        <pc:cxnChg chg="add del mod">
          <ac:chgData name="Mashiour Rahman" userId="7490e89d-d9ae-4193-b86a-11379f02786a" providerId="ADAL" clId="{66D0452F-FB4C-4FCC-8848-5D9A522BB0FB}" dt="2025-01-08T08:03:44.365" v="3594" actId="478"/>
          <ac:cxnSpMkLst>
            <pc:docMk/>
            <pc:sldMk cId="3486973931" sldId="337"/>
            <ac:cxnSpMk id="33" creationId="{AC6C0055-72D0-F59E-EB8C-E62883FA641E}"/>
          </ac:cxnSpMkLst>
        </pc:cxnChg>
        <pc:cxnChg chg="add mod">
          <ac:chgData name="Mashiour Rahman" userId="7490e89d-d9ae-4193-b86a-11379f02786a" providerId="ADAL" clId="{66D0452F-FB4C-4FCC-8848-5D9A522BB0FB}" dt="2025-01-08T09:38:59.804" v="4814" actId="1036"/>
          <ac:cxnSpMkLst>
            <pc:docMk/>
            <pc:sldMk cId="3486973931" sldId="337"/>
            <ac:cxnSpMk id="105" creationId="{35EC50A1-6606-CAB1-4F81-361568BD23AE}"/>
          </ac:cxnSpMkLst>
        </pc:cxnChg>
      </pc:sldChg>
      <pc:sldChg chg="addSp modSp add del mod ord modAnim">
        <pc:chgData name="Mashiour Rahman" userId="7490e89d-d9ae-4193-b86a-11379f02786a" providerId="ADAL" clId="{66D0452F-FB4C-4FCC-8848-5D9A522BB0FB}" dt="2025-01-09T04:07:01.898" v="5864" actId="47"/>
        <pc:sldMkLst>
          <pc:docMk/>
          <pc:sldMk cId="400060115" sldId="338"/>
        </pc:sldMkLst>
        <pc:spChg chg="mod">
          <ac:chgData name="Mashiour Rahman" userId="7490e89d-d9ae-4193-b86a-11379f02786a" providerId="ADAL" clId="{66D0452F-FB4C-4FCC-8848-5D9A522BB0FB}" dt="2025-01-08T08:53:16.797" v="4213" actId="20577"/>
          <ac:spMkLst>
            <pc:docMk/>
            <pc:sldMk cId="400060115" sldId="338"/>
            <ac:spMk id="2" creationId="{82D62C68-9AAA-5100-735E-030F19AD9A1C}"/>
          </ac:spMkLst>
        </pc:spChg>
        <pc:spChg chg="add mod">
          <ac:chgData name="Mashiour Rahman" userId="7490e89d-d9ae-4193-b86a-11379f02786a" providerId="ADAL" clId="{66D0452F-FB4C-4FCC-8848-5D9A522BB0FB}" dt="2025-01-08T09:52:24.805" v="4889" actId="20577"/>
          <ac:spMkLst>
            <pc:docMk/>
            <pc:sldMk cId="400060115" sldId="338"/>
            <ac:spMk id="3" creationId="{2DFA1CDF-EE68-D1FC-0EBF-63C33F07B911}"/>
          </ac:spMkLst>
        </pc:spChg>
        <pc:spChg chg="add mod">
          <ac:chgData name="Mashiour Rahman" userId="7490e89d-d9ae-4193-b86a-11379f02786a" providerId="ADAL" clId="{66D0452F-FB4C-4FCC-8848-5D9A522BB0FB}" dt="2025-01-08T11:19:38.475" v="5839" actId="20577"/>
          <ac:spMkLst>
            <pc:docMk/>
            <pc:sldMk cId="400060115" sldId="338"/>
            <ac:spMk id="4" creationId="{31CCBDAB-D58E-C3F6-CBE5-7CED0AE93AA8}"/>
          </ac:spMkLst>
        </pc:spChg>
        <pc:spChg chg="add mod">
          <ac:chgData name="Mashiour Rahman" userId="7490e89d-d9ae-4193-b86a-11379f02786a" providerId="ADAL" clId="{66D0452F-FB4C-4FCC-8848-5D9A522BB0FB}" dt="2025-01-08T10:32:21.802" v="5260" actId="14100"/>
          <ac:spMkLst>
            <pc:docMk/>
            <pc:sldMk cId="400060115" sldId="338"/>
            <ac:spMk id="5" creationId="{627322C8-363C-67BA-753C-0A3B1A2ADFDC}"/>
          </ac:spMkLst>
        </pc:spChg>
        <pc:spChg chg="add mod">
          <ac:chgData name="Mashiour Rahman" userId="7490e89d-d9ae-4193-b86a-11379f02786a" providerId="ADAL" clId="{66D0452F-FB4C-4FCC-8848-5D9A522BB0FB}" dt="2025-01-08T08:25:35.408" v="3691" actId="1037"/>
          <ac:spMkLst>
            <pc:docMk/>
            <pc:sldMk cId="400060115" sldId="338"/>
            <ac:spMk id="6" creationId="{C82450DE-E67C-D364-813B-33605E35819E}"/>
          </ac:spMkLst>
        </pc:spChg>
        <pc:spChg chg="add mod">
          <ac:chgData name="Mashiour Rahman" userId="7490e89d-d9ae-4193-b86a-11379f02786a" providerId="ADAL" clId="{66D0452F-FB4C-4FCC-8848-5D9A522BB0FB}" dt="2025-01-08T08:25:35.408" v="3691" actId="1037"/>
          <ac:spMkLst>
            <pc:docMk/>
            <pc:sldMk cId="400060115" sldId="338"/>
            <ac:spMk id="7" creationId="{11387DD9-5DBA-F1EC-2FF8-B9F1967734FB}"/>
          </ac:spMkLst>
        </pc:spChg>
        <pc:spChg chg="add mod">
          <ac:chgData name="Mashiour Rahman" userId="7490e89d-d9ae-4193-b86a-11379f02786a" providerId="ADAL" clId="{66D0452F-FB4C-4FCC-8848-5D9A522BB0FB}" dt="2025-01-08T08:25:35.408" v="3691" actId="1037"/>
          <ac:spMkLst>
            <pc:docMk/>
            <pc:sldMk cId="400060115" sldId="338"/>
            <ac:spMk id="8" creationId="{03B052B8-040B-5166-8002-7692E1DFDE55}"/>
          </ac:spMkLst>
        </pc:spChg>
        <pc:spChg chg="add mod">
          <ac:chgData name="Mashiour Rahman" userId="7490e89d-d9ae-4193-b86a-11379f02786a" providerId="ADAL" clId="{66D0452F-FB4C-4FCC-8848-5D9A522BB0FB}" dt="2025-01-08T08:25:35.408" v="3691" actId="1037"/>
          <ac:spMkLst>
            <pc:docMk/>
            <pc:sldMk cId="400060115" sldId="338"/>
            <ac:spMk id="9" creationId="{D43047E9-CD5A-8AD5-A95D-B4E5605331AC}"/>
          </ac:spMkLst>
        </pc:spChg>
        <pc:spChg chg="add mod">
          <ac:chgData name="Mashiour Rahman" userId="7490e89d-d9ae-4193-b86a-11379f02786a" providerId="ADAL" clId="{66D0452F-FB4C-4FCC-8848-5D9A522BB0FB}" dt="2025-01-08T08:25:35.408" v="3691" actId="1037"/>
          <ac:spMkLst>
            <pc:docMk/>
            <pc:sldMk cId="400060115" sldId="338"/>
            <ac:spMk id="10" creationId="{8AAFACDB-137E-FC04-C8EC-4C6FF0450CE8}"/>
          </ac:spMkLst>
        </pc:spChg>
        <pc:spChg chg="add mod">
          <ac:chgData name="Mashiour Rahman" userId="7490e89d-d9ae-4193-b86a-11379f02786a" providerId="ADAL" clId="{66D0452F-FB4C-4FCC-8848-5D9A522BB0FB}" dt="2025-01-08T08:25:35.408" v="3691" actId="1037"/>
          <ac:spMkLst>
            <pc:docMk/>
            <pc:sldMk cId="400060115" sldId="338"/>
            <ac:spMk id="11" creationId="{C6DB42A2-8A7F-601E-460B-03B43B8BE34E}"/>
          </ac:spMkLst>
        </pc:spChg>
        <pc:spChg chg="add mod">
          <ac:chgData name="Mashiour Rahman" userId="7490e89d-d9ae-4193-b86a-11379f02786a" providerId="ADAL" clId="{66D0452F-FB4C-4FCC-8848-5D9A522BB0FB}" dt="2025-01-08T08:25:35.408" v="3691" actId="1037"/>
          <ac:spMkLst>
            <pc:docMk/>
            <pc:sldMk cId="400060115" sldId="338"/>
            <ac:spMk id="12" creationId="{D9D95B4F-AF12-70D8-8D69-DB1615B28496}"/>
          </ac:spMkLst>
        </pc:spChg>
        <pc:spChg chg="add mod">
          <ac:chgData name="Mashiour Rahman" userId="7490e89d-d9ae-4193-b86a-11379f02786a" providerId="ADAL" clId="{66D0452F-FB4C-4FCC-8848-5D9A522BB0FB}" dt="2025-01-08T08:25:35.408" v="3691" actId="1037"/>
          <ac:spMkLst>
            <pc:docMk/>
            <pc:sldMk cId="400060115" sldId="338"/>
            <ac:spMk id="13" creationId="{E9573EED-6A17-A339-562F-C9FCA4A09712}"/>
          </ac:spMkLst>
        </pc:spChg>
        <pc:spChg chg="add mod">
          <ac:chgData name="Mashiour Rahman" userId="7490e89d-d9ae-4193-b86a-11379f02786a" providerId="ADAL" clId="{66D0452F-FB4C-4FCC-8848-5D9A522BB0FB}" dt="2025-01-08T08:25:35.408" v="3691" actId="1037"/>
          <ac:spMkLst>
            <pc:docMk/>
            <pc:sldMk cId="400060115" sldId="338"/>
            <ac:spMk id="14" creationId="{CDA4E1D1-B03C-AB43-331A-26CA5621990F}"/>
          </ac:spMkLst>
        </pc:spChg>
        <pc:spChg chg="add mod">
          <ac:chgData name="Mashiour Rahman" userId="7490e89d-d9ae-4193-b86a-11379f02786a" providerId="ADAL" clId="{66D0452F-FB4C-4FCC-8848-5D9A522BB0FB}" dt="2025-01-08T08:25:35.408" v="3691" actId="1037"/>
          <ac:spMkLst>
            <pc:docMk/>
            <pc:sldMk cId="400060115" sldId="338"/>
            <ac:spMk id="15" creationId="{A4ACFE35-1CD4-BEA9-B822-97C5712AE680}"/>
          </ac:spMkLst>
        </pc:spChg>
        <pc:spChg chg="add mod">
          <ac:chgData name="Mashiour Rahman" userId="7490e89d-d9ae-4193-b86a-11379f02786a" providerId="ADAL" clId="{66D0452F-FB4C-4FCC-8848-5D9A522BB0FB}" dt="2025-01-08T08:25:35.408" v="3691" actId="1037"/>
          <ac:spMkLst>
            <pc:docMk/>
            <pc:sldMk cId="400060115" sldId="338"/>
            <ac:spMk id="16" creationId="{EED8B624-3649-06BF-EBBE-32E21DBCD5FC}"/>
          </ac:spMkLst>
        </pc:spChg>
        <pc:spChg chg="add mod">
          <ac:chgData name="Mashiour Rahman" userId="7490e89d-d9ae-4193-b86a-11379f02786a" providerId="ADAL" clId="{66D0452F-FB4C-4FCC-8848-5D9A522BB0FB}" dt="2025-01-08T08:25:35.408" v="3691" actId="1037"/>
          <ac:spMkLst>
            <pc:docMk/>
            <pc:sldMk cId="400060115" sldId="338"/>
            <ac:spMk id="17" creationId="{1EFF4B01-94B7-AF7D-EEA2-254850D70723}"/>
          </ac:spMkLst>
        </pc:spChg>
        <pc:spChg chg="add mod">
          <ac:chgData name="Mashiour Rahman" userId="7490e89d-d9ae-4193-b86a-11379f02786a" providerId="ADAL" clId="{66D0452F-FB4C-4FCC-8848-5D9A522BB0FB}" dt="2025-01-08T08:25:35.408" v="3691" actId="1037"/>
          <ac:spMkLst>
            <pc:docMk/>
            <pc:sldMk cId="400060115" sldId="338"/>
            <ac:spMk id="18" creationId="{9256989F-AEA6-FA26-D49F-E818D740B42C}"/>
          </ac:spMkLst>
        </pc:spChg>
        <pc:spChg chg="add mod">
          <ac:chgData name="Mashiour Rahman" userId="7490e89d-d9ae-4193-b86a-11379f02786a" providerId="ADAL" clId="{66D0452F-FB4C-4FCC-8848-5D9A522BB0FB}" dt="2025-01-08T08:25:35.408" v="3691" actId="1037"/>
          <ac:spMkLst>
            <pc:docMk/>
            <pc:sldMk cId="400060115" sldId="338"/>
            <ac:spMk id="19" creationId="{F9EBA825-4461-9943-3173-2577F0617500}"/>
          </ac:spMkLst>
        </pc:spChg>
        <pc:spChg chg="add mod">
          <ac:chgData name="Mashiour Rahman" userId="7490e89d-d9ae-4193-b86a-11379f02786a" providerId="ADAL" clId="{66D0452F-FB4C-4FCC-8848-5D9A522BB0FB}" dt="2025-01-08T08:25:35.408" v="3691" actId="1037"/>
          <ac:spMkLst>
            <pc:docMk/>
            <pc:sldMk cId="400060115" sldId="338"/>
            <ac:spMk id="20" creationId="{BD326079-8C43-2E27-09E5-DAB0C7895467}"/>
          </ac:spMkLst>
        </pc:spChg>
        <pc:spChg chg="add mod">
          <ac:chgData name="Mashiour Rahman" userId="7490e89d-d9ae-4193-b86a-11379f02786a" providerId="ADAL" clId="{66D0452F-FB4C-4FCC-8848-5D9A522BB0FB}" dt="2025-01-08T08:25:35.408" v="3691" actId="1037"/>
          <ac:spMkLst>
            <pc:docMk/>
            <pc:sldMk cId="400060115" sldId="338"/>
            <ac:spMk id="21" creationId="{A39EBD72-81A2-62CA-E676-B55CFF3E29EF}"/>
          </ac:spMkLst>
        </pc:spChg>
        <pc:spChg chg="add mod">
          <ac:chgData name="Mashiour Rahman" userId="7490e89d-d9ae-4193-b86a-11379f02786a" providerId="ADAL" clId="{66D0452F-FB4C-4FCC-8848-5D9A522BB0FB}" dt="2025-01-08T08:25:35.408" v="3691" actId="1037"/>
          <ac:spMkLst>
            <pc:docMk/>
            <pc:sldMk cId="400060115" sldId="338"/>
            <ac:spMk id="22" creationId="{0B71E635-99EE-FA97-92C7-4176D7FEDBB5}"/>
          </ac:spMkLst>
        </pc:spChg>
        <pc:spChg chg="add mod">
          <ac:chgData name="Mashiour Rahman" userId="7490e89d-d9ae-4193-b86a-11379f02786a" providerId="ADAL" clId="{66D0452F-FB4C-4FCC-8848-5D9A522BB0FB}" dt="2025-01-08T08:25:35.408" v="3691" actId="1037"/>
          <ac:spMkLst>
            <pc:docMk/>
            <pc:sldMk cId="400060115" sldId="338"/>
            <ac:spMk id="23" creationId="{C0A04B21-9EB0-54CA-3E86-3D6E03BD11B3}"/>
          </ac:spMkLst>
        </pc:spChg>
        <pc:spChg chg="add mod">
          <ac:chgData name="Mashiour Rahman" userId="7490e89d-d9ae-4193-b86a-11379f02786a" providerId="ADAL" clId="{66D0452F-FB4C-4FCC-8848-5D9A522BB0FB}" dt="2025-01-08T08:25:35.408" v="3691" actId="1037"/>
          <ac:spMkLst>
            <pc:docMk/>
            <pc:sldMk cId="400060115" sldId="338"/>
            <ac:spMk id="24" creationId="{EF324579-4B52-4A6D-10DE-ED87D8926393}"/>
          </ac:spMkLst>
        </pc:spChg>
        <pc:spChg chg="add mod">
          <ac:chgData name="Mashiour Rahman" userId="7490e89d-d9ae-4193-b86a-11379f02786a" providerId="ADAL" clId="{66D0452F-FB4C-4FCC-8848-5D9A522BB0FB}" dt="2025-01-08T08:25:35.408" v="3691" actId="1037"/>
          <ac:spMkLst>
            <pc:docMk/>
            <pc:sldMk cId="400060115" sldId="338"/>
            <ac:spMk id="25" creationId="{A7D7FDB2-1586-2C79-B13C-7F1979FA28D8}"/>
          </ac:spMkLst>
        </pc:spChg>
        <pc:spChg chg="add mod">
          <ac:chgData name="Mashiour Rahman" userId="7490e89d-d9ae-4193-b86a-11379f02786a" providerId="ADAL" clId="{66D0452F-FB4C-4FCC-8848-5D9A522BB0FB}" dt="2025-01-08T08:25:35.408" v="3691" actId="1037"/>
          <ac:spMkLst>
            <pc:docMk/>
            <pc:sldMk cId="400060115" sldId="338"/>
            <ac:spMk id="26" creationId="{FE1BA608-BDFE-CC56-1152-A0151CF97162}"/>
          </ac:spMkLst>
        </pc:spChg>
        <pc:spChg chg="add mod">
          <ac:chgData name="Mashiour Rahman" userId="7490e89d-d9ae-4193-b86a-11379f02786a" providerId="ADAL" clId="{66D0452F-FB4C-4FCC-8848-5D9A522BB0FB}" dt="2025-01-08T08:25:35.408" v="3691" actId="1037"/>
          <ac:spMkLst>
            <pc:docMk/>
            <pc:sldMk cId="400060115" sldId="338"/>
            <ac:spMk id="27" creationId="{97B9C678-909C-4EEE-C094-B609527E06F7}"/>
          </ac:spMkLst>
        </pc:spChg>
        <pc:spChg chg="add mod">
          <ac:chgData name="Mashiour Rahman" userId="7490e89d-d9ae-4193-b86a-11379f02786a" providerId="ADAL" clId="{66D0452F-FB4C-4FCC-8848-5D9A522BB0FB}" dt="2025-01-08T08:25:35.408" v="3691" actId="1037"/>
          <ac:spMkLst>
            <pc:docMk/>
            <pc:sldMk cId="400060115" sldId="338"/>
            <ac:spMk id="28" creationId="{E3F9D2C0-279A-E83C-B100-49AFC5B5CE96}"/>
          </ac:spMkLst>
        </pc:spChg>
        <pc:spChg chg="add mod">
          <ac:chgData name="Mashiour Rahman" userId="7490e89d-d9ae-4193-b86a-11379f02786a" providerId="ADAL" clId="{66D0452F-FB4C-4FCC-8848-5D9A522BB0FB}" dt="2025-01-08T08:25:35.408" v="3691" actId="1037"/>
          <ac:spMkLst>
            <pc:docMk/>
            <pc:sldMk cId="400060115" sldId="338"/>
            <ac:spMk id="29" creationId="{36A1A639-FE47-38B6-9BBE-49CA078AD727}"/>
          </ac:spMkLst>
        </pc:spChg>
        <pc:spChg chg="add mod">
          <ac:chgData name="Mashiour Rahman" userId="7490e89d-d9ae-4193-b86a-11379f02786a" providerId="ADAL" clId="{66D0452F-FB4C-4FCC-8848-5D9A522BB0FB}" dt="2025-01-08T08:25:35.408" v="3691" actId="1037"/>
          <ac:spMkLst>
            <pc:docMk/>
            <pc:sldMk cId="400060115" sldId="338"/>
            <ac:spMk id="30" creationId="{5E67AAA8-734C-B9E9-F599-3B92C9E594AA}"/>
          </ac:spMkLst>
        </pc:spChg>
        <pc:spChg chg="add mod">
          <ac:chgData name="Mashiour Rahman" userId="7490e89d-d9ae-4193-b86a-11379f02786a" providerId="ADAL" clId="{66D0452F-FB4C-4FCC-8848-5D9A522BB0FB}" dt="2025-01-08T08:25:35.408" v="3691" actId="1037"/>
          <ac:spMkLst>
            <pc:docMk/>
            <pc:sldMk cId="400060115" sldId="338"/>
            <ac:spMk id="34" creationId="{6DC0FF8A-E9EA-A6AF-E33F-531017FF2EBE}"/>
          </ac:spMkLst>
        </pc:spChg>
        <pc:spChg chg="add mod">
          <ac:chgData name="Mashiour Rahman" userId="7490e89d-d9ae-4193-b86a-11379f02786a" providerId="ADAL" clId="{66D0452F-FB4C-4FCC-8848-5D9A522BB0FB}" dt="2025-01-08T08:25:35.408" v="3691" actId="1037"/>
          <ac:spMkLst>
            <pc:docMk/>
            <pc:sldMk cId="400060115" sldId="338"/>
            <ac:spMk id="35" creationId="{7EF744C0-7061-9BBF-8042-C9F3C34B56DD}"/>
          </ac:spMkLst>
        </pc:spChg>
        <pc:spChg chg="add mod">
          <ac:chgData name="Mashiour Rahman" userId="7490e89d-d9ae-4193-b86a-11379f02786a" providerId="ADAL" clId="{66D0452F-FB4C-4FCC-8848-5D9A522BB0FB}" dt="2025-01-08T08:25:35.408" v="3691" actId="1037"/>
          <ac:spMkLst>
            <pc:docMk/>
            <pc:sldMk cId="400060115" sldId="338"/>
            <ac:spMk id="37" creationId="{1989D930-B5B8-2DA1-AED5-6CBED94E0190}"/>
          </ac:spMkLst>
        </pc:spChg>
        <pc:spChg chg="add mod">
          <ac:chgData name="Mashiour Rahman" userId="7490e89d-d9ae-4193-b86a-11379f02786a" providerId="ADAL" clId="{66D0452F-FB4C-4FCC-8848-5D9A522BB0FB}" dt="2025-01-08T08:25:35.408" v="3691" actId="1037"/>
          <ac:spMkLst>
            <pc:docMk/>
            <pc:sldMk cId="400060115" sldId="338"/>
            <ac:spMk id="38" creationId="{456D99F9-A49F-40AB-FDA1-135D57E81308}"/>
          </ac:spMkLst>
        </pc:spChg>
        <pc:spChg chg="add mod">
          <ac:chgData name="Mashiour Rahman" userId="7490e89d-d9ae-4193-b86a-11379f02786a" providerId="ADAL" clId="{66D0452F-FB4C-4FCC-8848-5D9A522BB0FB}" dt="2025-01-08T09:32:13.969" v="4722" actId="1076"/>
          <ac:spMkLst>
            <pc:docMk/>
            <pc:sldMk cId="400060115" sldId="338"/>
            <ac:spMk id="41" creationId="{1567BDFF-12A6-2A82-2334-0A80E96A8091}"/>
          </ac:spMkLst>
        </pc:spChg>
        <pc:graphicFrameChg chg="add mod">
          <ac:chgData name="Mashiour Rahman" userId="7490e89d-d9ae-4193-b86a-11379f02786a" providerId="ADAL" clId="{66D0452F-FB4C-4FCC-8848-5D9A522BB0FB}" dt="2025-01-08T08:48:05.670" v="4129" actId="1037"/>
          <ac:graphicFrameMkLst>
            <pc:docMk/>
            <pc:sldMk cId="400060115" sldId="338"/>
            <ac:graphicFrameMk id="32" creationId="{8E6BC698-D413-393B-B284-DF2842D442E4}"/>
          </ac:graphicFrameMkLst>
        </pc:graphicFrameChg>
        <pc:graphicFrameChg chg="add mod">
          <ac:chgData name="Mashiour Rahman" userId="7490e89d-d9ae-4193-b86a-11379f02786a" providerId="ADAL" clId="{66D0452F-FB4C-4FCC-8848-5D9A522BB0FB}" dt="2025-01-08T08:48:05.670" v="4129" actId="1037"/>
          <ac:graphicFrameMkLst>
            <pc:docMk/>
            <pc:sldMk cId="400060115" sldId="338"/>
            <ac:graphicFrameMk id="33" creationId="{27410A52-84AA-6A3E-D8D4-272E2A77AF10}"/>
          </ac:graphicFrameMkLst>
        </pc:graphicFrameChg>
        <pc:graphicFrameChg chg="add mod">
          <ac:chgData name="Mashiour Rahman" userId="7490e89d-d9ae-4193-b86a-11379f02786a" providerId="ADAL" clId="{66D0452F-FB4C-4FCC-8848-5D9A522BB0FB}" dt="2025-01-08T08:48:05.670" v="4129" actId="1037"/>
          <ac:graphicFrameMkLst>
            <pc:docMk/>
            <pc:sldMk cId="400060115" sldId="338"/>
            <ac:graphicFrameMk id="36" creationId="{D332B064-7D20-918F-DFA4-5C0A47277313}"/>
          </ac:graphicFrameMkLst>
        </pc:graphicFrameChg>
        <pc:graphicFrameChg chg="add mod">
          <ac:chgData name="Mashiour Rahman" userId="7490e89d-d9ae-4193-b86a-11379f02786a" providerId="ADAL" clId="{66D0452F-FB4C-4FCC-8848-5D9A522BB0FB}" dt="2025-01-08T08:48:05.670" v="4129" actId="1037"/>
          <ac:graphicFrameMkLst>
            <pc:docMk/>
            <pc:sldMk cId="400060115" sldId="338"/>
            <ac:graphicFrameMk id="39" creationId="{A5621E1B-509F-406B-1CC1-C6DD3F4CD84E}"/>
          </ac:graphicFrameMkLst>
        </pc:graphicFrameChg>
        <pc:graphicFrameChg chg="add mod">
          <ac:chgData name="Mashiour Rahman" userId="7490e89d-d9ae-4193-b86a-11379f02786a" providerId="ADAL" clId="{66D0452F-FB4C-4FCC-8848-5D9A522BB0FB}" dt="2025-01-08T08:48:05.670" v="4129" actId="1037"/>
          <ac:graphicFrameMkLst>
            <pc:docMk/>
            <pc:sldMk cId="400060115" sldId="338"/>
            <ac:graphicFrameMk id="40" creationId="{7C1BC7F3-3103-5FE0-D17B-B996A6D842ED}"/>
          </ac:graphicFrameMkLst>
        </pc:graphicFrameChg>
        <pc:cxnChg chg="add mod">
          <ac:chgData name="Mashiour Rahman" userId="7490e89d-d9ae-4193-b86a-11379f02786a" providerId="ADAL" clId="{66D0452F-FB4C-4FCC-8848-5D9A522BB0FB}" dt="2025-01-08T08:25:35.408" v="3691" actId="1037"/>
          <ac:cxnSpMkLst>
            <pc:docMk/>
            <pc:sldMk cId="400060115" sldId="338"/>
            <ac:cxnSpMk id="31" creationId="{7B59DA1B-1822-2E34-3EB8-F95B59C79F22}"/>
          </ac:cxnSpMkLst>
        </pc:cxnChg>
      </pc:sldChg>
      <pc:sldChg chg="add del ord">
        <pc:chgData name="Mashiour Rahman" userId="7490e89d-d9ae-4193-b86a-11379f02786a" providerId="ADAL" clId="{66D0452F-FB4C-4FCC-8848-5D9A522BB0FB}" dt="2025-01-08T10:24:35.181" v="5258" actId="47"/>
        <pc:sldMkLst>
          <pc:docMk/>
          <pc:sldMk cId="246402895" sldId="339"/>
        </pc:sldMkLst>
      </pc:sldChg>
      <pc:sldChg chg="addSp delSp modSp add del mod modAnim">
        <pc:chgData name="Mashiour Rahman" userId="7490e89d-d9ae-4193-b86a-11379f02786a" providerId="ADAL" clId="{66D0452F-FB4C-4FCC-8848-5D9A522BB0FB}" dt="2025-01-09T04:07:01.898" v="5864" actId="47"/>
        <pc:sldMkLst>
          <pc:docMk/>
          <pc:sldMk cId="2101015561" sldId="340"/>
        </pc:sldMkLst>
        <pc:spChg chg="mod">
          <ac:chgData name="Mashiour Rahman" userId="7490e89d-d9ae-4193-b86a-11379f02786a" providerId="ADAL" clId="{66D0452F-FB4C-4FCC-8848-5D9A522BB0FB}" dt="2025-01-08T09:16:10.325" v="4487" actId="27636"/>
          <ac:spMkLst>
            <pc:docMk/>
            <pc:sldMk cId="2101015561" sldId="340"/>
            <ac:spMk id="2" creationId="{28CEA8D4-AA9F-325A-6BAD-37C9E7D03212}"/>
          </ac:spMkLst>
        </pc:spChg>
        <pc:spChg chg="add del mod">
          <ac:chgData name="Mashiour Rahman" userId="7490e89d-d9ae-4193-b86a-11379f02786a" providerId="ADAL" clId="{66D0452F-FB4C-4FCC-8848-5D9A522BB0FB}" dt="2025-01-08T09:15:49.757" v="4476" actId="478"/>
          <ac:spMkLst>
            <pc:docMk/>
            <pc:sldMk cId="2101015561" sldId="340"/>
            <ac:spMk id="3" creationId="{BADC54B1-32AD-2225-6E8F-D65AF2805400}"/>
          </ac:spMkLst>
        </pc:spChg>
        <pc:spChg chg="add mod">
          <ac:chgData name="Mashiour Rahman" userId="7490e89d-d9ae-4193-b86a-11379f02786a" providerId="ADAL" clId="{66D0452F-FB4C-4FCC-8848-5D9A522BB0FB}" dt="2025-01-08T09:16:48.021" v="4494" actId="1036"/>
          <ac:spMkLst>
            <pc:docMk/>
            <pc:sldMk cId="2101015561" sldId="340"/>
            <ac:spMk id="4" creationId="{A1E48F4B-CB36-7F83-CA9F-328E9FCF77B0}"/>
          </ac:spMkLst>
        </pc:spChg>
        <pc:spChg chg="add mod">
          <ac:chgData name="Mashiour Rahman" userId="7490e89d-d9ae-4193-b86a-11379f02786a" providerId="ADAL" clId="{66D0452F-FB4C-4FCC-8848-5D9A522BB0FB}" dt="2025-01-08T09:16:48.021" v="4494" actId="1036"/>
          <ac:spMkLst>
            <pc:docMk/>
            <pc:sldMk cId="2101015561" sldId="340"/>
            <ac:spMk id="5" creationId="{0434BA9E-B2CE-DF21-7D8B-061ECECBD252}"/>
          </ac:spMkLst>
        </pc:spChg>
        <pc:spChg chg="add mod">
          <ac:chgData name="Mashiour Rahman" userId="7490e89d-d9ae-4193-b86a-11379f02786a" providerId="ADAL" clId="{66D0452F-FB4C-4FCC-8848-5D9A522BB0FB}" dt="2025-01-08T09:16:48.021" v="4494" actId="1036"/>
          <ac:spMkLst>
            <pc:docMk/>
            <pc:sldMk cId="2101015561" sldId="340"/>
            <ac:spMk id="6" creationId="{EF6C0A39-9343-68EB-B440-67B488BAAA07}"/>
          </ac:spMkLst>
        </pc:spChg>
        <pc:spChg chg="add mod">
          <ac:chgData name="Mashiour Rahman" userId="7490e89d-d9ae-4193-b86a-11379f02786a" providerId="ADAL" clId="{66D0452F-FB4C-4FCC-8848-5D9A522BB0FB}" dt="2025-01-08T09:16:48.021" v="4494" actId="1036"/>
          <ac:spMkLst>
            <pc:docMk/>
            <pc:sldMk cId="2101015561" sldId="340"/>
            <ac:spMk id="7" creationId="{EA4D4104-1E3F-1DF3-700A-F8B0E88A3524}"/>
          </ac:spMkLst>
        </pc:spChg>
        <pc:spChg chg="add mod">
          <ac:chgData name="Mashiour Rahman" userId="7490e89d-d9ae-4193-b86a-11379f02786a" providerId="ADAL" clId="{66D0452F-FB4C-4FCC-8848-5D9A522BB0FB}" dt="2025-01-08T09:16:48.021" v="4494" actId="1036"/>
          <ac:spMkLst>
            <pc:docMk/>
            <pc:sldMk cId="2101015561" sldId="340"/>
            <ac:spMk id="8" creationId="{E0D9F4BD-13D6-8ECF-3FD9-4876DD720D27}"/>
          </ac:spMkLst>
        </pc:spChg>
        <pc:spChg chg="add mod">
          <ac:chgData name="Mashiour Rahman" userId="7490e89d-d9ae-4193-b86a-11379f02786a" providerId="ADAL" clId="{66D0452F-FB4C-4FCC-8848-5D9A522BB0FB}" dt="2025-01-08T09:16:48.021" v="4494" actId="1036"/>
          <ac:spMkLst>
            <pc:docMk/>
            <pc:sldMk cId="2101015561" sldId="340"/>
            <ac:spMk id="9" creationId="{A994DEC1-0F1E-2676-377F-F18ACD490874}"/>
          </ac:spMkLst>
        </pc:spChg>
        <pc:spChg chg="add mod">
          <ac:chgData name="Mashiour Rahman" userId="7490e89d-d9ae-4193-b86a-11379f02786a" providerId="ADAL" clId="{66D0452F-FB4C-4FCC-8848-5D9A522BB0FB}" dt="2025-01-08T09:16:48.021" v="4494" actId="1036"/>
          <ac:spMkLst>
            <pc:docMk/>
            <pc:sldMk cId="2101015561" sldId="340"/>
            <ac:spMk id="10" creationId="{7073BA85-0C85-5664-2A16-F90FACDA5EB1}"/>
          </ac:spMkLst>
        </pc:spChg>
        <pc:spChg chg="add mod">
          <ac:chgData name="Mashiour Rahman" userId="7490e89d-d9ae-4193-b86a-11379f02786a" providerId="ADAL" clId="{66D0452F-FB4C-4FCC-8848-5D9A522BB0FB}" dt="2025-01-08T09:16:48.021" v="4494" actId="1036"/>
          <ac:spMkLst>
            <pc:docMk/>
            <pc:sldMk cId="2101015561" sldId="340"/>
            <ac:spMk id="11" creationId="{3874F8E5-8357-4776-C837-2EDC89965BDE}"/>
          </ac:spMkLst>
        </pc:spChg>
        <pc:spChg chg="add mod">
          <ac:chgData name="Mashiour Rahman" userId="7490e89d-d9ae-4193-b86a-11379f02786a" providerId="ADAL" clId="{66D0452F-FB4C-4FCC-8848-5D9A522BB0FB}" dt="2025-01-08T09:16:48.021" v="4494" actId="1036"/>
          <ac:spMkLst>
            <pc:docMk/>
            <pc:sldMk cId="2101015561" sldId="340"/>
            <ac:spMk id="13" creationId="{7ADE4A6C-7BD3-FBA2-E848-E50D38F1593D}"/>
          </ac:spMkLst>
        </pc:spChg>
        <pc:spChg chg="add mod">
          <ac:chgData name="Mashiour Rahman" userId="7490e89d-d9ae-4193-b86a-11379f02786a" providerId="ADAL" clId="{66D0452F-FB4C-4FCC-8848-5D9A522BB0FB}" dt="2025-01-08T09:16:48.021" v="4494" actId="1036"/>
          <ac:spMkLst>
            <pc:docMk/>
            <pc:sldMk cId="2101015561" sldId="340"/>
            <ac:spMk id="14" creationId="{65DC3FD5-BB88-60B8-E7C3-2DDC87CB00E5}"/>
          </ac:spMkLst>
        </pc:spChg>
        <pc:spChg chg="add mod">
          <ac:chgData name="Mashiour Rahman" userId="7490e89d-d9ae-4193-b86a-11379f02786a" providerId="ADAL" clId="{66D0452F-FB4C-4FCC-8848-5D9A522BB0FB}" dt="2025-01-08T09:16:48.021" v="4494" actId="1036"/>
          <ac:spMkLst>
            <pc:docMk/>
            <pc:sldMk cId="2101015561" sldId="340"/>
            <ac:spMk id="15" creationId="{3751E736-2895-04C5-1814-3859C2D5E2DE}"/>
          </ac:spMkLst>
        </pc:spChg>
        <pc:spChg chg="add mod">
          <ac:chgData name="Mashiour Rahman" userId="7490e89d-d9ae-4193-b86a-11379f02786a" providerId="ADAL" clId="{66D0452F-FB4C-4FCC-8848-5D9A522BB0FB}" dt="2025-01-08T09:16:48.021" v="4494" actId="1036"/>
          <ac:spMkLst>
            <pc:docMk/>
            <pc:sldMk cId="2101015561" sldId="340"/>
            <ac:spMk id="16" creationId="{0FFC56F0-3407-E5A1-1C7C-8E96C774D793}"/>
          </ac:spMkLst>
        </pc:spChg>
        <pc:spChg chg="add mod">
          <ac:chgData name="Mashiour Rahman" userId="7490e89d-d9ae-4193-b86a-11379f02786a" providerId="ADAL" clId="{66D0452F-FB4C-4FCC-8848-5D9A522BB0FB}" dt="2025-01-08T09:16:48.021" v="4494" actId="1036"/>
          <ac:spMkLst>
            <pc:docMk/>
            <pc:sldMk cId="2101015561" sldId="340"/>
            <ac:spMk id="17" creationId="{E1FB5076-3D96-008F-3C1D-EBC08D12092F}"/>
          </ac:spMkLst>
        </pc:spChg>
        <pc:spChg chg="add mod">
          <ac:chgData name="Mashiour Rahman" userId="7490e89d-d9ae-4193-b86a-11379f02786a" providerId="ADAL" clId="{66D0452F-FB4C-4FCC-8848-5D9A522BB0FB}" dt="2025-01-08T09:16:48.021" v="4494" actId="1036"/>
          <ac:spMkLst>
            <pc:docMk/>
            <pc:sldMk cId="2101015561" sldId="340"/>
            <ac:spMk id="18" creationId="{D5FE4DAE-5676-EBA4-5B3A-A99BFDC1462F}"/>
          </ac:spMkLst>
        </pc:spChg>
        <pc:spChg chg="add mod">
          <ac:chgData name="Mashiour Rahman" userId="7490e89d-d9ae-4193-b86a-11379f02786a" providerId="ADAL" clId="{66D0452F-FB4C-4FCC-8848-5D9A522BB0FB}" dt="2025-01-08T09:16:48.021" v="4494" actId="1036"/>
          <ac:spMkLst>
            <pc:docMk/>
            <pc:sldMk cId="2101015561" sldId="340"/>
            <ac:spMk id="19" creationId="{657C62AE-9CA9-775E-C2FB-4D098CE6F4D5}"/>
          </ac:spMkLst>
        </pc:spChg>
        <pc:spChg chg="add mod">
          <ac:chgData name="Mashiour Rahman" userId="7490e89d-d9ae-4193-b86a-11379f02786a" providerId="ADAL" clId="{66D0452F-FB4C-4FCC-8848-5D9A522BB0FB}" dt="2025-01-08T09:16:48.021" v="4494" actId="1036"/>
          <ac:spMkLst>
            <pc:docMk/>
            <pc:sldMk cId="2101015561" sldId="340"/>
            <ac:spMk id="20" creationId="{039C73C7-5E1B-09EE-3682-8C08B4269067}"/>
          </ac:spMkLst>
        </pc:spChg>
        <pc:spChg chg="add mod">
          <ac:chgData name="Mashiour Rahman" userId="7490e89d-d9ae-4193-b86a-11379f02786a" providerId="ADAL" clId="{66D0452F-FB4C-4FCC-8848-5D9A522BB0FB}" dt="2025-01-08T09:16:48.021" v="4494" actId="1036"/>
          <ac:spMkLst>
            <pc:docMk/>
            <pc:sldMk cId="2101015561" sldId="340"/>
            <ac:spMk id="21" creationId="{121A6E63-976A-9EF4-BC0E-AEB8FC0DEB6C}"/>
          </ac:spMkLst>
        </pc:spChg>
        <pc:spChg chg="add mod">
          <ac:chgData name="Mashiour Rahman" userId="7490e89d-d9ae-4193-b86a-11379f02786a" providerId="ADAL" clId="{66D0452F-FB4C-4FCC-8848-5D9A522BB0FB}" dt="2025-01-08T09:16:48.021" v="4494" actId="1036"/>
          <ac:spMkLst>
            <pc:docMk/>
            <pc:sldMk cId="2101015561" sldId="340"/>
            <ac:spMk id="22" creationId="{C00CE4D6-5AB0-AF39-3026-BB2799589BE0}"/>
          </ac:spMkLst>
        </pc:spChg>
        <pc:spChg chg="add mod">
          <ac:chgData name="Mashiour Rahman" userId="7490e89d-d9ae-4193-b86a-11379f02786a" providerId="ADAL" clId="{66D0452F-FB4C-4FCC-8848-5D9A522BB0FB}" dt="2025-01-08T09:16:48.021" v="4494" actId="1036"/>
          <ac:spMkLst>
            <pc:docMk/>
            <pc:sldMk cId="2101015561" sldId="340"/>
            <ac:spMk id="23" creationId="{F83DC128-6CC8-9629-6310-DF5789E77455}"/>
          </ac:spMkLst>
        </pc:spChg>
        <pc:spChg chg="add mod">
          <ac:chgData name="Mashiour Rahman" userId="7490e89d-d9ae-4193-b86a-11379f02786a" providerId="ADAL" clId="{66D0452F-FB4C-4FCC-8848-5D9A522BB0FB}" dt="2025-01-08T09:16:48.021" v="4494" actId="1036"/>
          <ac:spMkLst>
            <pc:docMk/>
            <pc:sldMk cId="2101015561" sldId="340"/>
            <ac:spMk id="24" creationId="{FFAC65F4-10E5-60BD-E4DA-3E560F0B00C0}"/>
          </ac:spMkLst>
        </pc:spChg>
        <pc:spChg chg="add mod">
          <ac:chgData name="Mashiour Rahman" userId="7490e89d-d9ae-4193-b86a-11379f02786a" providerId="ADAL" clId="{66D0452F-FB4C-4FCC-8848-5D9A522BB0FB}" dt="2025-01-08T09:16:48.021" v="4494" actId="1036"/>
          <ac:spMkLst>
            <pc:docMk/>
            <pc:sldMk cId="2101015561" sldId="340"/>
            <ac:spMk id="25" creationId="{2F2EE955-95CE-646E-E7BC-DB0089A76717}"/>
          </ac:spMkLst>
        </pc:spChg>
        <pc:spChg chg="add mod">
          <ac:chgData name="Mashiour Rahman" userId="7490e89d-d9ae-4193-b86a-11379f02786a" providerId="ADAL" clId="{66D0452F-FB4C-4FCC-8848-5D9A522BB0FB}" dt="2025-01-08T09:16:48.021" v="4494" actId="1036"/>
          <ac:spMkLst>
            <pc:docMk/>
            <pc:sldMk cId="2101015561" sldId="340"/>
            <ac:spMk id="26" creationId="{1D2A9EB9-06BD-1A59-8AD1-76C7A0D1AE3D}"/>
          </ac:spMkLst>
        </pc:spChg>
        <pc:spChg chg="add mod">
          <ac:chgData name="Mashiour Rahman" userId="7490e89d-d9ae-4193-b86a-11379f02786a" providerId="ADAL" clId="{66D0452F-FB4C-4FCC-8848-5D9A522BB0FB}" dt="2025-01-08T09:16:48.021" v="4494" actId="1036"/>
          <ac:spMkLst>
            <pc:docMk/>
            <pc:sldMk cId="2101015561" sldId="340"/>
            <ac:spMk id="27" creationId="{EF642BE7-DBB6-5599-4DCA-2D9F4078FD73}"/>
          </ac:spMkLst>
        </pc:spChg>
        <pc:spChg chg="add mod">
          <ac:chgData name="Mashiour Rahman" userId="7490e89d-d9ae-4193-b86a-11379f02786a" providerId="ADAL" clId="{66D0452F-FB4C-4FCC-8848-5D9A522BB0FB}" dt="2025-01-08T09:16:48.021" v="4494" actId="1036"/>
          <ac:spMkLst>
            <pc:docMk/>
            <pc:sldMk cId="2101015561" sldId="340"/>
            <ac:spMk id="28" creationId="{92F647C7-7EA8-F456-EBB7-85AB37E749CB}"/>
          </ac:spMkLst>
        </pc:spChg>
        <pc:spChg chg="add mod">
          <ac:chgData name="Mashiour Rahman" userId="7490e89d-d9ae-4193-b86a-11379f02786a" providerId="ADAL" clId="{66D0452F-FB4C-4FCC-8848-5D9A522BB0FB}" dt="2025-01-08T09:16:48.021" v="4494" actId="1036"/>
          <ac:spMkLst>
            <pc:docMk/>
            <pc:sldMk cId="2101015561" sldId="340"/>
            <ac:spMk id="29" creationId="{43DF44C6-F585-6281-FACB-CF72173BE62A}"/>
          </ac:spMkLst>
        </pc:spChg>
        <pc:spChg chg="add mod">
          <ac:chgData name="Mashiour Rahman" userId="7490e89d-d9ae-4193-b86a-11379f02786a" providerId="ADAL" clId="{66D0452F-FB4C-4FCC-8848-5D9A522BB0FB}" dt="2025-01-08T09:16:48.021" v="4494" actId="1036"/>
          <ac:spMkLst>
            <pc:docMk/>
            <pc:sldMk cId="2101015561" sldId="340"/>
            <ac:spMk id="30" creationId="{FEFBDBBB-3DFF-AF2D-F2D0-071FB5E7D176}"/>
          </ac:spMkLst>
        </pc:spChg>
        <pc:spChg chg="add mod">
          <ac:chgData name="Mashiour Rahman" userId="7490e89d-d9ae-4193-b86a-11379f02786a" providerId="ADAL" clId="{66D0452F-FB4C-4FCC-8848-5D9A522BB0FB}" dt="2025-01-08T09:16:48.021" v="4494" actId="1036"/>
          <ac:spMkLst>
            <pc:docMk/>
            <pc:sldMk cId="2101015561" sldId="340"/>
            <ac:spMk id="31" creationId="{DBC4AB71-3035-D882-9610-6136AB1A30E8}"/>
          </ac:spMkLst>
        </pc:spChg>
        <pc:spChg chg="add mod">
          <ac:chgData name="Mashiour Rahman" userId="7490e89d-d9ae-4193-b86a-11379f02786a" providerId="ADAL" clId="{66D0452F-FB4C-4FCC-8848-5D9A522BB0FB}" dt="2025-01-08T09:16:48.021" v="4494" actId="1036"/>
          <ac:spMkLst>
            <pc:docMk/>
            <pc:sldMk cId="2101015561" sldId="340"/>
            <ac:spMk id="32" creationId="{997A24E3-2BD9-6E74-E16D-8A010F8100D8}"/>
          </ac:spMkLst>
        </pc:spChg>
        <pc:spChg chg="add mod">
          <ac:chgData name="Mashiour Rahman" userId="7490e89d-d9ae-4193-b86a-11379f02786a" providerId="ADAL" clId="{66D0452F-FB4C-4FCC-8848-5D9A522BB0FB}" dt="2025-01-08T09:16:48.021" v="4494" actId="1036"/>
          <ac:spMkLst>
            <pc:docMk/>
            <pc:sldMk cId="2101015561" sldId="340"/>
            <ac:spMk id="33" creationId="{FE5A25EE-7D5A-AF9A-2388-E597F730B8C4}"/>
          </ac:spMkLst>
        </pc:spChg>
        <pc:spChg chg="add mod">
          <ac:chgData name="Mashiour Rahman" userId="7490e89d-d9ae-4193-b86a-11379f02786a" providerId="ADAL" clId="{66D0452F-FB4C-4FCC-8848-5D9A522BB0FB}" dt="2025-01-08T09:16:48.021" v="4494" actId="1036"/>
          <ac:spMkLst>
            <pc:docMk/>
            <pc:sldMk cId="2101015561" sldId="340"/>
            <ac:spMk id="38" creationId="{1205BC2F-303E-3B59-233A-EE0A12FC62D6}"/>
          </ac:spMkLst>
        </pc:spChg>
        <pc:spChg chg="add mod">
          <ac:chgData name="Mashiour Rahman" userId="7490e89d-d9ae-4193-b86a-11379f02786a" providerId="ADAL" clId="{66D0452F-FB4C-4FCC-8848-5D9A522BB0FB}" dt="2025-01-08T09:16:48.021" v="4494" actId="1036"/>
          <ac:spMkLst>
            <pc:docMk/>
            <pc:sldMk cId="2101015561" sldId="340"/>
            <ac:spMk id="39" creationId="{CEC96A3D-5101-2295-A1BA-A362E680B493}"/>
          </ac:spMkLst>
        </pc:spChg>
        <pc:spChg chg="add mod">
          <ac:chgData name="Mashiour Rahman" userId="7490e89d-d9ae-4193-b86a-11379f02786a" providerId="ADAL" clId="{66D0452F-FB4C-4FCC-8848-5D9A522BB0FB}" dt="2025-01-08T09:23:29.825" v="4590" actId="1036"/>
          <ac:spMkLst>
            <pc:docMk/>
            <pc:sldMk cId="2101015561" sldId="340"/>
            <ac:spMk id="40" creationId="{9C9F3B89-C2B7-C75D-0B1B-83D0BBAFA02F}"/>
          </ac:spMkLst>
        </pc:spChg>
        <pc:spChg chg="add mod">
          <ac:chgData name="Mashiour Rahman" userId="7490e89d-d9ae-4193-b86a-11379f02786a" providerId="ADAL" clId="{66D0452F-FB4C-4FCC-8848-5D9A522BB0FB}" dt="2025-01-08T09:17:12.763" v="4512" actId="1035"/>
          <ac:spMkLst>
            <pc:docMk/>
            <pc:sldMk cId="2101015561" sldId="340"/>
            <ac:spMk id="41" creationId="{873E1158-EFF8-B87C-1052-142BE4FF2D95}"/>
          </ac:spMkLst>
        </pc:spChg>
        <pc:spChg chg="add mod">
          <ac:chgData name="Mashiour Rahman" userId="7490e89d-d9ae-4193-b86a-11379f02786a" providerId="ADAL" clId="{66D0452F-FB4C-4FCC-8848-5D9A522BB0FB}" dt="2025-01-08T09:16:21.726" v="4488" actId="14100"/>
          <ac:spMkLst>
            <pc:docMk/>
            <pc:sldMk cId="2101015561" sldId="340"/>
            <ac:spMk id="42" creationId="{6B23E42E-C4DF-4042-2357-068E2919518B}"/>
          </ac:spMkLst>
        </pc:spChg>
        <pc:spChg chg="add mod">
          <ac:chgData name="Mashiour Rahman" userId="7490e89d-d9ae-4193-b86a-11379f02786a" providerId="ADAL" clId="{66D0452F-FB4C-4FCC-8848-5D9A522BB0FB}" dt="2025-01-08T09:20:55.269" v="4576" actId="20577"/>
          <ac:spMkLst>
            <pc:docMk/>
            <pc:sldMk cId="2101015561" sldId="340"/>
            <ac:spMk id="43" creationId="{A76D4208-6719-9911-0ADF-1160BB79CAA7}"/>
          </ac:spMkLst>
        </pc:spChg>
        <pc:graphicFrameChg chg="add mod">
          <ac:chgData name="Mashiour Rahman" userId="7490e89d-d9ae-4193-b86a-11379f02786a" providerId="ADAL" clId="{66D0452F-FB4C-4FCC-8848-5D9A522BB0FB}" dt="2025-01-08T09:16:55.112" v="4498" actId="1036"/>
          <ac:graphicFrameMkLst>
            <pc:docMk/>
            <pc:sldMk cId="2101015561" sldId="340"/>
            <ac:graphicFrameMk id="12" creationId="{F808CEF8-B635-D0E3-4FA5-85CA3F90FEAE}"/>
          </ac:graphicFrameMkLst>
        </pc:graphicFrameChg>
        <pc:graphicFrameChg chg="add mod">
          <ac:chgData name="Mashiour Rahman" userId="7490e89d-d9ae-4193-b86a-11379f02786a" providerId="ADAL" clId="{66D0452F-FB4C-4FCC-8848-5D9A522BB0FB}" dt="2025-01-08T09:16:55.112" v="4498" actId="1036"/>
          <ac:graphicFrameMkLst>
            <pc:docMk/>
            <pc:sldMk cId="2101015561" sldId="340"/>
            <ac:graphicFrameMk id="34" creationId="{DEB54962-6AB9-A744-8388-E39AF0476667}"/>
          </ac:graphicFrameMkLst>
        </pc:graphicFrameChg>
        <pc:graphicFrameChg chg="add mod">
          <ac:chgData name="Mashiour Rahman" userId="7490e89d-d9ae-4193-b86a-11379f02786a" providerId="ADAL" clId="{66D0452F-FB4C-4FCC-8848-5D9A522BB0FB}" dt="2025-01-08T09:16:55.112" v="4498" actId="1036"/>
          <ac:graphicFrameMkLst>
            <pc:docMk/>
            <pc:sldMk cId="2101015561" sldId="340"/>
            <ac:graphicFrameMk id="35" creationId="{4F8CA5B8-0E4A-2E7C-779C-FD488CCAE201}"/>
          </ac:graphicFrameMkLst>
        </pc:graphicFrameChg>
        <pc:graphicFrameChg chg="add mod">
          <ac:chgData name="Mashiour Rahman" userId="7490e89d-d9ae-4193-b86a-11379f02786a" providerId="ADAL" clId="{66D0452F-FB4C-4FCC-8848-5D9A522BB0FB}" dt="2025-01-08T09:16:55.112" v="4498" actId="1036"/>
          <ac:graphicFrameMkLst>
            <pc:docMk/>
            <pc:sldMk cId="2101015561" sldId="340"/>
            <ac:graphicFrameMk id="36" creationId="{747AE1A0-B3F6-5D16-F87F-33E2CC2A1B01}"/>
          </ac:graphicFrameMkLst>
        </pc:graphicFrameChg>
        <pc:graphicFrameChg chg="add mod">
          <ac:chgData name="Mashiour Rahman" userId="7490e89d-d9ae-4193-b86a-11379f02786a" providerId="ADAL" clId="{66D0452F-FB4C-4FCC-8848-5D9A522BB0FB}" dt="2025-01-08T09:16:55.112" v="4498" actId="1036"/>
          <ac:graphicFrameMkLst>
            <pc:docMk/>
            <pc:sldMk cId="2101015561" sldId="340"/>
            <ac:graphicFrameMk id="37" creationId="{DA78F0A4-08D7-5936-5246-BB619E2F4B74}"/>
          </ac:graphicFrameMkLst>
        </pc:graphicFrameChg>
        <pc:graphicFrameChg chg="add mod">
          <ac:chgData name="Mashiour Rahman" userId="7490e89d-d9ae-4193-b86a-11379f02786a" providerId="ADAL" clId="{66D0452F-FB4C-4FCC-8848-5D9A522BB0FB}" dt="2025-01-08T09:16:55.112" v="4498" actId="1036"/>
          <ac:graphicFrameMkLst>
            <pc:docMk/>
            <pc:sldMk cId="2101015561" sldId="340"/>
            <ac:graphicFrameMk id="82" creationId="{22D08415-C385-92BB-50F7-1A8A2A41D3E4}"/>
          </ac:graphicFrameMkLst>
        </pc:graphicFrameChg>
        <pc:cxnChg chg="add mod">
          <ac:chgData name="Mashiour Rahman" userId="7490e89d-d9ae-4193-b86a-11379f02786a" providerId="ADAL" clId="{66D0452F-FB4C-4FCC-8848-5D9A522BB0FB}" dt="2025-01-08T09:16:48.021" v="4494" actId="1036"/>
          <ac:cxnSpMkLst>
            <pc:docMk/>
            <pc:sldMk cId="2101015561" sldId="340"/>
            <ac:cxnSpMk id="51" creationId="{5D1C215C-148F-163C-5C59-F22A9F9E92E7}"/>
          </ac:cxnSpMkLst>
        </pc:cxnChg>
      </pc:sldChg>
      <pc:sldChg chg="delSp modSp add del mod">
        <pc:chgData name="Mashiour Rahman" userId="7490e89d-d9ae-4193-b86a-11379f02786a" providerId="ADAL" clId="{66D0452F-FB4C-4FCC-8848-5D9A522BB0FB}" dt="2025-01-09T04:07:01.898" v="5864" actId="47"/>
        <pc:sldMkLst>
          <pc:docMk/>
          <pc:sldMk cId="3466371784" sldId="341"/>
        </pc:sldMkLst>
        <pc:spChg chg="mod">
          <ac:chgData name="Mashiour Rahman" userId="7490e89d-d9ae-4193-b86a-11379f02786a" providerId="ADAL" clId="{66D0452F-FB4C-4FCC-8848-5D9A522BB0FB}" dt="2025-01-08T11:01:54.196" v="5616" actId="27636"/>
          <ac:spMkLst>
            <pc:docMk/>
            <pc:sldMk cId="3466371784" sldId="341"/>
            <ac:spMk id="2" creationId="{75343599-E6F3-4443-4938-0A010F9FC98D}"/>
          </ac:spMkLst>
        </pc:spChg>
        <pc:spChg chg="mod">
          <ac:chgData name="Mashiour Rahman" userId="7490e89d-d9ae-4193-b86a-11379f02786a" providerId="ADAL" clId="{66D0452F-FB4C-4FCC-8848-5D9A522BB0FB}" dt="2025-01-08T11:00:12.720" v="5574" actId="1036"/>
          <ac:spMkLst>
            <pc:docMk/>
            <pc:sldMk cId="3466371784" sldId="341"/>
            <ac:spMk id="3" creationId="{C4A07B02-37A4-12BB-1BB8-B14E8F24EFEA}"/>
          </ac:spMkLst>
        </pc:spChg>
        <pc:spChg chg="del">
          <ac:chgData name="Mashiour Rahman" userId="7490e89d-d9ae-4193-b86a-11379f02786a" providerId="ADAL" clId="{66D0452F-FB4C-4FCC-8848-5D9A522BB0FB}" dt="2025-01-08T10:52:11.507" v="5503" actId="478"/>
          <ac:spMkLst>
            <pc:docMk/>
            <pc:sldMk cId="3466371784" sldId="341"/>
            <ac:spMk id="4" creationId="{FD6B2845-804C-0A2A-7778-81DBF7CA8D28}"/>
          </ac:spMkLst>
        </pc:spChg>
        <pc:spChg chg="del mod">
          <ac:chgData name="Mashiour Rahman" userId="7490e89d-d9ae-4193-b86a-11379f02786a" providerId="ADAL" clId="{66D0452F-FB4C-4FCC-8848-5D9A522BB0FB}" dt="2025-01-08T10:53:56.419" v="5527" actId="478"/>
          <ac:spMkLst>
            <pc:docMk/>
            <pc:sldMk cId="3466371784" sldId="341"/>
            <ac:spMk id="5" creationId="{17A43F16-A706-57BE-0DE0-377C15B81753}"/>
          </ac:spMkLst>
        </pc:spChg>
        <pc:spChg chg="mod">
          <ac:chgData name="Mashiour Rahman" userId="7490e89d-d9ae-4193-b86a-11379f02786a" providerId="ADAL" clId="{66D0452F-FB4C-4FCC-8848-5D9A522BB0FB}" dt="2025-01-08T11:00:30.510" v="5580" actId="20577"/>
          <ac:spMkLst>
            <pc:docMk/>
            <pc:sldMk cId="3466371784" sldId="341"/>
            <ac:spMk id="6" creationId="{07BCE3BD-89C9-3846-439B-2FBE1585601A}"/>
          </ac:spMkLst>
        </pc:spChg>
        <pc:spChg chg="del mod">
          <ac:chgData name="Mashiour Rahman" userId="7490e89d-d9ae-4193-b86a-11379f02786a" providerId="ADAL" clId="{66D0452F-FB4C-4FCC-8848-5D9A522BB0FB}" dt="2025-01-08T10:52:29.349" v="5504" actId="478"/>
          <ac:spMkLst>
            <pc:docMk/>
            <pc:sldMk cId="3466371784" sldId="341"/>
            <ac:spMk id="42" creationId="{1225BA6A-ECA0-B73A-139A-A7A8CC05A3A1}"/>
          </ac:spMkLst>
        </pc:spChg>
      </pc:sldChg>
      <pc:sldChg chg="delSp modSp add del mod">
        <pc:chgData name="Mashiour Rahman" userId="7490e89d-d9ae-4193-b86a-11379f02786a" providerId="ADAL" clId="{66D0452F-FB4C-4FCC-8848-5D9A522BB0FB}" dt="2025-01-08T11:11:38.090" v="5831" actId="47"/>
        <pc:sldMkLst>
          <pc:docMk/>
          <pc:sldMk cId="963855437" sldId="342"/>
        </pc:sldMkLst>
        <pc:spChg chg="mod">
          <ac:chgData name="Mashiour Rahman" userId="7490e89d-d9ae-4193-b86a-11379f02786a" providerId="ADAL" clId="{66D0452F-FB4C-4FCC-8848-5D9A522BB0FB}" dt="2025-01-08T11:01:43.804" v="5604" actId="20577"/>
          <ac:spMkLst>
            <pc:docMk/>
            <pc:sldMk cId="963855437" sldId="342"/>
            <ac:spMk id="2" creationId="{171C38B2-845E-C411-062F-55668F1B60A1}"/>
          </ac:spMkLst>
        </pc:spChg>
        <pc:spChg chg="mod">
          <ac:chgData name="Mashiour Rahman" userId="7490e89d-d9ae-4193-b86a-11379f02786a" providerId="ADAL" clId="{66D0452F-FB4C-4FCC-8848-5D9A522BB0FB}" dt="2025-01-08T11:11:02.770" v="5830" actId="20577"/>
          <ac:spMkLst>
            <pc:docMk/>
            <pc:sldMk cId="963855437" sldId="342"/>
            <ac:spMk id="3" creationId="{3083ED3A-3C34-E953-6FD3-AD8CF0B944F4}"/>
          </ac:spMkLst>
        </pc:spChg>
        <pc:spChg chg="del">
          <ac:chgData name="Mashiour Rahman" userId="7490e89d-d9ae-4193-b86a-11379f02786a" providerId="ADAL" clId="{66D0452F-FB4C-4FCC-8848-5D9A522BB0FB}" dt="2025-01-08T11:05:42.937" v="5746" actId="478"/>
          <ac:spMkLst>
            <pc:docMk/>
            <pc:sldMk cId="963855437" sldId="342"/>
            <ac:spMk id="6" creationId="{24382761-99F1-A5B5-967D-5282058A38F5}"/>
          </ac:spMkLst>
        </pc:spChg>
      </pc:sldChg>
      <pc:sldChg chg="modSp add del mod">
        <pc:chgData name="Mashiour Rahman" userId="7490e89d-d9ae-4193-b86a-11379f02786a" providerId="ADAL" clId="{66D0452F-FB4C-4FCC-8848-5D9A522BB0FB}" dt="2025-01-09T04:07:01.898" v="5864" actId="47"/>
        <pc:sldMkLst>
          <pc:docMk/>
          <pc:sldMk cId="4075587349" sldId="343"/>
        </pc:sldMkLst>
        <pc:spChg chg="mod">
          <ac:chgData name="Mashiour Rahman" userId="7490e89d-d9ae-4193-b86a-11379f02786a" providerId="ADAL" clId="{66D0452F-FB4C-4FCC-8848-5D9A522BB0FB}" dt="2025-01-08T12:07:07.648" v="5849" actId="27636"/>
          <ac:spMkLst>
            <pc:docMk/>
            <pc:sldMk cId="4075587349" sldId="343"/>
            <ac:spMk id="2" creationId="{16C40B0C-FBEE-A143-D036-9B7E553FD8CF}"/>
          </ac:spMkLst>
        </pc:spChg>
        <pc:spChg chg="mod">
          <ac:chgData name="Mashiour Rahman" userId="7490e89d-d9ae-4193-b86a-11379f02786a" providerId="ADAL" clId="{66D0452F-FB4C-4FCC-8848-5D9A522BB0FB}" dt="2025-01-08T12:07:17.355" v="5850" actId="6549"/>
          <ac:spMkLst>
            <pc:docMk/>
            <pc:sldMk cId="4075587349" sldId="343"/>
            <ac:spMk id="3" creationId="{CF79F95A-9DA7-0CCA-74ED-F26F8AA59F57}"/>
          </ac:spMkLst>
        </pc:spChg>
        <pc:spChg chg="mod">
          <ac:chgData name="Mashiour Rahman" userId="7490e89d-d9ae-4193-b86a-11379f02786a" providerId="ADAL" clId="{66D0452F-FB4C-4FCC-8848-5D9A522BB0FB}" dt="2025-01-08T12:07:31.554" v="5863" actId="1036"/>
          <ac:spMkLst>
            <pc:docMk/>
            <pc:sldMk cId="4075587349" sldId="343"/>
            <ac:spMk id="4" creationId="{9748786B-75A1-8D9A-7F92-2F9119790754}"/>
          </ac:spMkLst>
        </pc:spChg>
      </pc:sldChg>
    </pc:docChg>
  </pc:docChgLst>
  <pc:docChgLst>
    <pc:chgData name="Mashiour Rahman" userId="7490e89d-d9ae-4193-b86a-11379f02786a" providerId="ADAL" clId="{545AE1D9-E422-41B7-8D83-892EBE2928B2}"/>
    <pc:docChg chg="undo custSel addSld delSld modSld sldOrd">
      <pc:chgData name="Mashiour Rahman" userId="7490e89d-d9ae-4193-b86a-11379f02786a" providerId="ADAL" clId="{545AE1D9-E422-41B7-8D83-892EBE2928B2}" dt="2025-01-08T04:14:53.824" v="6744" actId="20577"/>
      <pc:docMkLst>
        <pc:docMk/>
      </pc:docMkLst>
      <pc:sldChg chg="addSp delSp modSp mod">
        <pc:chgData name="Mashiour Rahman" userId="7490e89d-d9ae-4193-b86a-11379f02786a" providerId="ADAL" clId="{545AE1D9-E422-41B7-8D83-892EBE2928B2}" dt="2025-01-05T08:36:37.172" v="503" actId="20577"/>
        <pc:sldMkLst>
          <pc:docMk/>
          <pc:sldMk cId="2134390752" sldId="266"/>
        </pc:sldMkLst>
        <pc:spChg chg="add mod">
          <ac:chgData name="Mashiour Rahman" userId="7490e89d-d9ae-4193-b86a-11379f02786a" providerId="ADAL" clId="{545AE1D9-E422-41B7-8D83-892EBE2928B2}" dt="2025-01-05T08:36:37.172" v="503" actId="20577"/>
          <ac:spMkLst>
            <pc:docMk/>
            <pc:sldMk cId="2134390752" sldId="266"/>
            <ac:spMk id="3" creationId="{DBE7528D-1DE8-6A6C-0705-9006C8CAD79E}"/>
          </ac:spMkLst>
        </pc:spChg>
      </pc:sldChg>
      <pc:sldChg chg="delSp modSp add mod delAnim modAnim">
        <pc:chgData name="Mashiour Rahman" userId="7490e89d-d9ae-4193-b86a-11379f02786a" providerId="ADAL" clId="{545AE1D9-E422-41B7-8D83-892EBE2928B2}" dt="2025-01-06T16:43:55.861" v="6312" actId="20577"/>
        <pc:sldMkLst>
          <pc:docMk/>
          <pc:sldMk cId="2978746945" sldId="282"/>
        </pc:sldMkLst>
      </pc:sldChg>
      <pc:sldChg chg="addSp delSp modSp mod delAnim modAnim">
        <pc:chgData name="Mashiour Rahman" userId="7490e89d-d9ae-4193-b86a-11379f02786a" providerId="ADAL" clId="{545AE1D9-E422-41B7-8D83-892EBE2928B2}" dt="2025-01-05T09:06:04.249" v="1052"/>
        <pc:sldMkLst>
          <pc:docMk/>
          <pc:sldMk cId="3174135940" sldId="288"/>
        </pc:sldMkLst>
        <pc:spChg chg="mod">
          <ac:chgData name="Mashiour Rahman" userId="7490e89d-d9ae-4193-b86a-11379f02786a" providerId="ADAL" clId="{545AE1D9-E422-41B7-8D83-892EBE2928B2}" dt="2025-01-05T08:51:51.072" v="773" actId="108"/>
          <ac:spMkLst>
            <pc:docMk/>
            <pc:sldMk cId="3174135940" sldId="288"/>
            <ac:spMk id="3" creationId="{00000000-0000-0000-0000-000000000000}"/>
          </ac:spMkLst>
        </pc:spChg>
        <pc:spChg chg="mod">
          <ac:chgData name="Mashiour Rahman" userId="7490e89d-d9ae-4193-b86a-11379f02786a" providerId="ADAL" clId="{545AE1D9-E422-41B7-8D83-892EBE2928B2}" dt="2025-01-05T08:34:18.891" v="473"/>
          <ac:spMkLst>
            <pc:docMk/>
            <pc:sldMk cId="3174135940" sldId="288"/>
            <ac:spMk id="5" creationId="{78B906A1-83E0-FD2B-22E7-822D533424C4}"/>
          </ac:spMkLst>
        </pc:spChg>
        <pc:spChg chg="mod">
          <ac:chgData name="Mashiour Rahman" userId="7490e89d-d9ae-4193-b86a-11379f02786a" providerId="ADAL" clId="{545AE1D9-E422-41B7-8D83-892EBE2928B2}" dt="2025-01-05T08:34:18.891" v="473"/>
          <ac:spMkLst>
            <pc:docMk/>
            <pc:sldMk cId="3174135940" sldId="288"/>
            <ac:spMk id="6" creationId="{9E92266B-FF95-FC42-3C8F-0443241D9E22}"/>
          </ac:spMkLst>
        </pc:spChg>
        <pc:spChg chg="mod">
          <ac:chgData name="Mashiour Rahman" userId="7490e89d-d9ae-4193-b86a-11379f02786a" providerId="ADAL" clId="{545AE1D9-E422-41B7-8D83-892EBE2928B2}" dt="2025-01-05T08:34:18.891" v="473"/>
          <ac:spMkLst>
            <pc:docMk/>
            <pc:sldMk cId="3174135940" sldId="288"/>
            <ac:spMk id="7" creationId="{60307A02-5385-70EE-1D0E-2BCB7B283480}"/>
          </ac:spMkLst>
        </pc:spChg>
        <pc:spChg chg="mod">
          <ac:chgData name="Mashiour Rahman" userId="7490e89d-d9ae-4193-b86a-11379f02786a" providerId="ADAL" clId="{545AE1D9-E422-41B7-8D83-892EBE2928B2}" dt="2025-01-05T08:34:18.891" v="473"/>
          <ac:spMkLst>
            <pc:docMk/>
            <pc:sldMk cId="3174135940" sldId="288"/>
            <ac:spMk id="8" creationId="{A2ABC378-DF03-7DB5-2B79-07150452898B}"/>
          </ac:spMkLst>
        </pc:spChg>
        <pc:spChg chg="mod">
          <ac:chgData name="Mashiour Rahman" userId="7490e89d-d9ae-4193-b86a-11379f02786a" providerId="ADAL" clId="{545AE1D9-E422-41B7-8D83-892EBE2928B2}" dt="2025-01-05T08:34:18.891" v="473"/>
          <ac:spMkLst>
            <pc:docMk/>
            <pc:sldMk cId="3174135940" sldId="288"/>
            <ac:spMk id="12" creationId="{8A9E7DD6-309F-A59B-FF22-9DD868B8EAAB}"/>
          </ac:spMkLst>
        </pc:spChg>
        <pc:spChg chg="mod">
          <ac:chgData name="Mashiour Rahman" userId="7490e89d-d9ae-4193-b86a-11379f02786a" providerId="ADAL" clId="{545AE1D9-E422-41B7-8D83-892EBE2928B2}" dt="2025-01-05T08:34:18.891" v="473"/>
          <ac:spMkLst>
            <pc:docMk/>
            <pc:sldMk cId="3174135940" sldId="288"/>
            <ac:spMk id="13" creationId="{25873790-1561-9972-41E7-DF0075CC14F3}"/>
          </ac:spMkLst>
        </pc:spChg>
        <pc:spChg chg="mod">
          <ac:chgData name="Mashiour Rahman" userId="7490e89d-d9ae-4193-b86a-11379f02786a" providerId="ADAL" clId="{545AE1D9-E422-41B7-8D83-892EBE2928B2}" dt="2025-01-05T08:34:18.891" v="473"/>
          <ac:spMkLst>
            <pc:docMk/>
            <pc:sldMk cId="3174135940" sldId="288"/>
            <ac:spMk id="14" creationId="{33F57A07-8534-AC3F-0A50-4C9823C4F7C6}"/>
          </ac:spMkLst>
        </pc:spChg>
        <pc:spChg chg="mod">
          <ac:chgData name="Mashiour Rahman" userId="7490e89d-d9ae-4193-b86a-11379f02786a" providerId="ADAL" clId="{545AE1D9-E422-41B7-8D83-892EBE2928B2}" dt="2025-01-05T08:34:18.891" v="473"/>
          <ac:spMkLst>
            <pc:docMk/>
            <pc:sldMk cId="3174135940" sldId="288"/>
            <ac:spMk id="15" creationId="{7F8CBB2C-FC0B-5B16-A959-2203A08A348A}"/>
          </ac:spMkLst>
        </pc:spChg>
        <pc:spChg chg="mod">
          <ac:chgData name="Mashiour Rahman" userId="7490e89d-d9ae-4193-b86a-11379f02786a" providerId="ADAL" clId="{545AE1D9-E422-41B7-8D83-892EBE2928B2}" dt="2025-01-05T08:34:18.891" v="473"/>
          <ac:spMkLst>
            <pc:docMk/>
            <pc:sldMk cId="3174135940" sldId="288"/>
            <ac:spMk id="16" creationId="{1285FD24-5D7F-FCAE-23C8-7B0FE7FA6563}"/>
          </ac:spMkLst>
        </pc:spChg>
        <pc:spChg chg="mod">
          <ac:chgData name="Mashiour Rahman" userId="7490e89d-d9ae-4193-b86a-11379f02786a" providerId="ADAL" clId="{545AE1D9-E422-41B7-8D83-892EBE2928B2}" dt="2025-01-05T08:34:18.891" v="473"/>
          <ac:spMkLst>
            <pc:docMk/>
            <pc:sldMk cId="3174135940" sldId="288"/>
            <ac:spMk id="17" creationId="{FFDA2F85-EBB0-92AD-26A4-D486CB83B33D}"/>
          </ac:spMkLst>
        </pc:spChg>
        <pc:spChg chg="mod">
          <ac:chgData name="Mashiour Rahman" userId="7490e89d-d9ae-4193-b86a-11379f02786a" providerId="ADAL" clId="{545AE1D9-E422-41B7-8D83-892EBE2928B2}" dt="2025-01-05T08:34:18.891" v="473"/>
          <ac:spMkLst>
            <pc:docMk/>
            <pc:sldMk cId="3174135940" sldId="288"/>
            <ac:spMk id="18" creationId="{5FEC0BFF-B131-3F6A-F549-35419CF74A17}"/>
          </ac:spMkLst>
        </pc:spChg>
        <pc:spChg chg="mod">
          <ac:chgData name="Mashiour Rahman" userId="7490e89d-d9ae-4193-b86a-11379f02786a" providerId="ADAL" clId="{545AE1D9-E422-41B7-8D83-892EBE2928B2}" dt="2025-01-05T08:34:18.891" v="473"/>
          <ac:spMkLst>
            <pc:docMk/>
            <pc:sldMk cId="3174135940" sldId="288"/>
            <ac:spMk id="19" creationId="{EB06C06E-75BF-DABB-6B61-440E9348F980}"/>
          </ac:spMkLst>
        </pc:spChg>
        <pc:spChg chg="mod">
          <ac:chgData name="Mashiour Rahman" userId="7490e89d-d9ae-4193-b86a-11379f02786a" providerId="ADAL" clId="{545AE1D9-E422-41B7-8D83-892EBE2928B2}" dt="2025-01-05T08:34:18.891" v="473"/>
          <ac:spMkLst>
            <pc:docMk/>
            <pc:sldMk cId="3174135940" sldId="288"/>
            <ac:spMk id="20" creationId="{295ED2F4-258A-8618-6099-D7A79418A6C9}"/>
          </ac:spMkLst>
        </pc:spChg>
        <pc:spChg chg="mod">
          <ac:chgData name="Mashiour Rahman" userId="7490e89d-d9ae-4193-b86a-11379f02786a" providerId="ADAL" clId="{545AE1D9-E422-41B7-8D83-892EBE2928B2}" dt="2025-01-05T08:34:18.891" v="473"/>
          <ac:spMkLst>
            <pc:docMk/>
            <pc:sldMk cId="3174135940" sldId="288"/>
            <ac:spMk id="21" creationId="{2E818F03-F2D1-B4D2-7E57-C4EC2EF14F24}"/>
          </ac:spMkLst>
        </pc:spChg>
        <pc:spChg chg="mod">
          <ac:chgData name="Mashiour Rahman" userId="7490e89d-d9ae-4193-b86a-11379f02786a" providerId="ADAL" clId="{545AE1D9-E422-41B7-8D83-892EBE2928B2}" dt="2025-01-05T08:34:18.891" v="473"/>
          <ac:spMkLst>
            <pc:docMk/>
            <pc:sldMk cId="3174135940" sldId="288"/>
            <ac:spMk id="22" creationId="{A87782E5-E4A4-D1A4-3892-5B7A165595B3}"/>
          </ac:spMkLst>
        </pc:spChg>
        <pc:spChg chg="mod">
          <ac:chgData name="Mashiour Rahman" userId="7490e89d-d9ae-4193-b86a-11379f02786a" providerId="ADAL" clId="{545AE1D9-E422-41B7-8D83-892EBE2928B2}" dt="2025-01-05T08:34:18.891" v="473"/>
          <ac:spMkLst>
            <pc:docMk/>
            <pc:sldMk cId="3174135940" sldId="288"/>
            <ac:spMk id="23" creationId="{5D2551A2-8035-9F47-18B2-F0E13E2C34B0}"/>
          </ac:spMkLst>
        </pc:spChg>
        <pc:spChg chg="mod">
          <ac:chgData name="Mashiour Rahman" userId="7490e89d-d9ae-4193-b86a-11379f02786a" providerId="ADAL" clId="{545AE1D9-E422-41B7-8D83-892EBE2928B2}" dt="2025-01-05T08:34:18.891" v="473"/>
          <ac:spMkLst>
            <pc:docMk/>
            <pc:sldMk cId="3174135940" sldId="288"/>
            <ac:spMk id="24" creationId="{D635D8F7-FC3D-6F2C-0607-3EF03F88429C}"/>
          </ac:spMkLst>
        </pc:spChg>
        <pc:spChg chg="mod">
          <ac:chgData name="Mashiour Rahman" userId="7490e89d-d9ae-4193-b86a-11379f02786a" providerId="ADAL" clId="{545AE1D9-E422-41B7-8D83-892EBE2928B2}" dt="2025-01-05T08:34:18.891" v="473"/>
          <ac:spMkLst>
            <pc:docMk/>
            <pc:sldMk cId="3174135940" sldId="288"/>
            <ac:spMk id="25" creationId="{09D73E53-0C7B-6AF6-A36C-7E59901AB4F7}"/>
          </ac:spMkLst>
        </pc:spChg>
        <pc:spChg chg="mod">
          <ac:chgData name="Mashiour Rahman" userId="7490e89d-d9ae-4193-b86a-11379f02786a" providerId="ADAL" clId="{545AE1D9-E422-41B7-8D83-892EBE2928B2}" dt="2025-01-05T08:34:18.891" v="473"/>
          <ac:spMkLst>
            <pc:docMk/>
            <pc:sldMk cId="3174135940" sldId="288"/>
            <ac:spMk id="26" creationId="{F642E024-70B8-E647-E671-B548B72A550E}"/>
          </ac:spMkLst>
        </pc:spChg>
        <pc:spChg chg="mod">
          <ac:chgData name="Mashiour Rahman" userId="7490e89d-d9ae-4193-b86a-11379f02786a" providerId="ADAL" clId="{545AE1D9-E422-41B7-8D83-892EBE2928B2}" dt="2025-01-05T08:56:13.704" v="970" actId="14100"/>
          <ac:spMkLst>
            <pc:docMk/>
            <pc:sldMk cId="3174135940" sldId="288"/>
            <ac:spMk id="30" creationId="{00000000-0000-0000-0000-000000000000}"/>
          </ac:spMkLst>
        </pc:spChg>
        <pc:spChg chg="mod">
          <ac:chgData name="Mashiour Rahman" userId="7490e89d-d9ae-4193-b86a-11379f02786a" providerId="ADAL" clId="{545AE1D9-E422-41B7-8D83-892EBE2928B2}" dt="2025-01-05T08:56:07.073" v="969" actId="14100"/>
          <ac:spMkLst>
            <pc:docMk/>
            <pc:sldMk cId="3174135940" sldId="288"/>
            <ac:spMk id="31" creationId="{00000000-0000-0000-0000-000000000000}"/>
          </ac:spMkLst>
        </pc:spChg>
        <pc:spChg chg="mod">
          <ac:chgData name="Mashiour Rahman" userId="7490e89d-d9ae-4193-b86a-11379f02786a" providerId="ADAL" clId="{545AE1D9-E422-41B7-8D83-892EBE2928B2}" dt="2025-01-05T08:59:17.659" v="1003" actId="14100"/>
          <ac:spMkLst>
            <pc:docMk/>
            <pc:sldMk cId="3174135940" sldId="288"/>
            <ac:spMk id="32" creationId="{00000000-0000-0000-0000-000000000000}"/>
          </ac:spMkLst>
        </pc:spChg>
        <pc:spChg chg="mod ord">
          <ac:chgData name="Mashiour Rahman" userId="7490e89d-d9ae-4193-b86a-11379f02786a" providerId="ADAL" clId="{545AE1D9-E422-41B7-8D83-892EBE2928B2}" dt="2025-01-05T09:04:24.449" v="1045" actId="20577"/>
          <ac:spMkLst>
            <pc:docMk/>
            <pc:sldMk cId="3174135940" sldId="288"/>
            <ac:spMk id="33" creationId="{00000000-0000-0000-0000-000000000000}"/>
          </ac:spMkLst>
        </pc:spChg>
        <pc:spChg chg="mod">
          <ac:chgData name="Mashiour Rahman" userId="7490e89d-d9ae-4193-b86a-11379f02786a" providerId="ADAL" clId="{545AE1D9-E422-41B7-8D83-892EBE2928B2}" dt="2025-01-05T09:04:18.151" v="1044" actId="20577"/>
          <ac:spMkLst>
            <pc:docMk/>
            <pc:sldMk cId="3174135940" sldId="288"/>
            <ac:spMk id="34" creationId="{00000000-0000-0000-0000-000000000000}"/>
          </ac:spMkLst>
        </pc:spChg>
        <pc:spChg chg="mod">
          <ac:chgData name="Mashiour Rahman" userId="7490e89d-d9ae-4193-b86a-11379f02786a" providerId="ADAL" clId="{545AE1D9-E422-41B7-8D83-892EBE2928B2}" dt="2025-01-05T09:04:11.847" v="1043" actId="20577"/>
          <ac:spMkLst>
            <pc:docMk/>
            <pc:sldMk cId="3174135940" sldId="288"/>
            <ac:spMk id="35" creationId="{00000000-0000-0000-0000-000000000000}"/>
          </ac:spMkLst>
        </pc:spChg>
        <pc:spChg chg="mod ord">
          <ac:chgData name="Mashiour Rahman" userId="7490e89d-d9ae-4193-b86a-11379f02786a" providerId="ADAL" clId="{545AE1D9-E422-41B7-8D83-892EBE2928B2}" dt="2025-01-05T09:01:22.468" v="1029" actId="20577"/>
          <ac:spMkLst>
            <pc:docMk/>
            <pc:sldMk cId="3174135940" sldId="288"/>
            <ac:spMk id="36" creationId="{00000000-0000-0000-0000-000000000000}"/>
          </ac:spMkLst>
        </pc:spChg>
        <pc:spChg chg="mod ord">
          <ac:chgData name="Mashiour Rahman" userId="7490e89d-d9ae-4193-b86a-11379f02786a" providerId="ADAL" clId="{545AE1D9-E422-41B7-8D83-892EBE2928B2}" dt="2025-01-05T09:03:13.569" v="1037" actId="20577"/>
          <ac:spMkLst>
            <pc:docMk/>
            <pc:sldMk cId="3174135940" sldId="288"/>
            <ac:spMk id="37" creationId="{00000000-0000-0000-0000-000000000000}"/>
          </ac:spMkLst>
        </pc:spChg>
        <pc:spChg chg="mod">
          <ac:chgData name="Mashiour Rahman" userId="7490e89d-d9ae-4193-b86a-11379f02786a" providerId="ADAL" clId="{545AE1D9-E422-41B7-8D83-892EBE2928B2}" dt="2025-01-05T09:05:37.664" v="1051" actId="20577"/>
          <ac:spMkLst>
            <pc:docMk/>
            <pc:sldMk cId="3174135940" sldId="288"/>
            <ac:spMk id="39" creationId="{00000000-0000-0000-0000-000000000000}"/>
          </ac:spMkLst>
        </pc:spChg>
        <pc:spChg chg="add mod">
          <ac:chgData name="Mashiour Rahman" userId="7490e89d-d9ae-4193-b86a-11379f02786a" providerId="ADAL" clId="{545AE1D9-E422-41B7-8D83-892EBE2928B2}" dt="2025-01-05T08:56:34.121" v="973" actId="14100"/>
          <ac:spMkLst>
            <pc:docMk/>
            <pc:sldMk cId="3174135940" sldId="288"/>
            <ac:spMk id="40" creationId="{715BD5C4-D847-B861-8330-76B707BF8949}"/>
          </ac:spMkLst>
        </pc:spChg>
        <pc:spChg chg="add mod">
          <ac:chgData name="Mashiour Rahman" userId="7490e89d-d9ae-4193-b86a-11379f02786a" providerId="ADAL" clId="{545AE1D9-E422-41B7-8D83-892EBE2928B2}" dt="2025-01-05T08:56:50.916" v="978" actId="14100"/>
          <ac:spMkLst>
            <pc:docMk/>
            <pc:sldMk cId="3174135940" sldId="288"/>
            <ac:spMk id="41" creationId="{3A8860A1-219C-BA78-BBDC-A3CCA8055DF1}"/>
          </ac:spMkLst>
        </pc:spChg>
        <pc:spChg chg="add mod">
          <ac:chgData name="Mashiour Rahman" userId="7490e89d-d9ae-4193-b86a-11379f02786a" providerId="ADAL" clId="{545AE1D9-E422-41B7-8D83-892EBE2928B2}" dt="2025-01-05T08:59:49.511" v="1012" actId="14100"/>
          <ac:spMkLst>
            <pc:docMk/>
            <pc:sldMk cId="3174135940" sldId="288"/>
            <ac:spMk id="42" creationId="{C5A86ECC-BC9D-20C0-1475-68086D8C63D8}"/>
          </ac:spMkLst>
        </pc:spChg>
        <pc:spChg chg="add mod">
          <ac:chgData name="Mashiour Rahman" userId="7490e89d-d9ae-4193-b86a-11379f02786a" providerId="ADAL" clId="{545AE1D9-E422-41B7-8D83-892EBE2928B2}" dt="2025-01-05T09:05:21.181" v="1047" actId="20577"/>
          <ac:spMkLst>
            <pc:docMk/>
            <pc:sldMk cId="3174135940" sldId="288"/>
            <ac:spMk id="43" creationId="{FDE3526E-558A-B896-0F93-C9B0D2C8E415}"/>
          </ac:spMkLst>
        </pc:spChg>
        <pc:spChg chg="add mod">
          <ac:chgData name="Mashiour Rahman" userId="7490e89d-d9ae-4193-b86a-11379f02786a" providerId="ADAL" clId="{545AE1D9-E422-41B7-8D83-892EBE2928B2}" dt="2025-01-05T09:05:25.019" v="1048" actId="20577"/>
          <ac:spMkLst>
            <pc:docMk/>
            <pc:sldMk cId="3174135940" sldId="288"/>
            <ac:spMk id="44" creationId="{9C296DCC-7159-9693-234E-926772E34916}"/>
          </ac:spMkLst>
        </pc:spChg>
        <pc:spChg chg="add mod">
          <ac:chgData name="Mashiour Rahman" userId="7490e89d-d9ae-4193-b86a-11379f02786a" providerId="ADAL" clId="{545AE1D9-E422-41B7-8D83-892EBE2928B2}" dt="2025-01-05T09:00:34.847" v="1020" actId="20577"/>
          <ac:spMkLst>
            <pc:docMk/>
            <pc:sldMk cId="3174135940" sldId="288"/>
            <ac:spMk id="45" creationId="{EBB028BA-757F-CC12-E2A8-561FEFF33A29}"/>
          </ac:spMkLst>
        </pc:spChg>
        <pc:spChg chg="add mod">
          <ac:chgData name="Mashiour Rahman" userId="7490e89d-d9ae-4193-b86a-11379f02786a" providerId="ADAL" clId="{545AE1D9-E422-41B7-8D83-892EBE2928B2}" dt="2025-01-05T09:00:39.994" v="1022" actId="20577"/>
          <ac:spMkLst>
            <pc:docMk/>
            <pc:sldMk cId="3174135940" sldId="288"/>
            <ac:spMk id="46" creationId="{D778DE2C-234E-0327-BAFA-8264ED7ABD8C}"/>
          </ac:spMkLst>
        </pc:spChg>
        <pc:spChg chg="add mod">
          <ac:chgData name="Mashiour Rahman" userId="7490e89d-d9ae-4193-b86a-11379f02786a" providerId="ADAL" clId="{545AE1D9-E422-41B7-8D83-892EBE2928B2}" dt="2025-01-05T09:03:20.935" v="1038" actId="20577"/>
          <ac:spMkLst>
            <pc:docMk/>
            <pc:sldMk cId="3174135940" sldId="288"/>
            <ac:spMk id="47" creationId="{F3E06408-4255-C7C7-6658-ABD0F308FA14}"/>
          </ac:spMkLst>
        </pc:spChg>
        <pc:spChg chg="add mod">
          <ac:chgData name="Mashiour Rahman" userId="7490e89d-d9ae-4193-b86a-11379f02786a" providerId="ADAL" clId="{545AE1D9-E422-41B7-8D83-892EBE2928B2}" dt="2025-01-05T09:00:14.246" v="1016" actId="1076"/>
          <ac:spMkLst>
            <pc:docMk/>
            <pc:sldMk cId="3174135940" sldId="288"/>
            <ac:spMk id="48" creationId="{47480461-D22F-31F1-7024-5C8CA5E503D4}"/>
          </ac:spMkLst>
        </pc:spChg>
        <pc:spChg chg="add mod">
          <ac:chgData name="Mashiour Rahman" userId="7490e89d-d9ae-4193-b86a-11379f02786a" providerId="ADAL" clId="{545AE1D9-E422-41B7-8D83-892EBE2928B2}" dt="2025-01-05T09:03:26.073" v="1039" actId="20577"/>
          <ac:spMkLst>
            <pc:docMk/>
            <pc:sldMk cId="3174135940" sldId="288"/>
            <ac:spMk id="49" creationId="{02BF12B3-BFD8-D196-CD2E-07053D6F34EC}"/>
          </ac:spMkLst>
        </pc:spChg>
        <pc:grpChg chg="add mod">
          <ac:chgData name="Mashiour Rahman" userId="7490e89d-d9ae-4193-b86a-11379f02786a" providerId="ADAL" clId="{545AE1D9-E422-41B7-8D83-892EBE2928B2}" dt="2025-01-05T08:34:30.800" v="475" actId="14100"/>
          <ac:grpSpMkLst>
            <pc:docMk/>
            <pc:sldMk cId="3174135940" sldId="288"/>
            <ac:grpSpMk id="4" creationId="{CCA8CEEF-EAD7-FEB1-7493-C1202CCC251A}"/>
          </ac:grpSpMkLst>
        </pc:grpChg>
        <pc:grpChg chg="mod">
          <ac:chgData name="Mashiour Rahman" userId="7490e89d-d9ae-4193-b86a-11379f02786a" providerId="ADAL" clId="{545AE1D9-E422-41B7-8D83-892EBE2928B2}" dt="2025-01-05T08:34:18.891" v="473"/>
          <ac:grpSpMkLst>
            <pc:docMk/>
            <pc:sldMk cId="3174135940" sldId="288"/>
            <ac:grpSpMk id="9" creationId="{6E7C72CB-3D66-2B9B-A25F-9695429F996A}"/>
          </ac:grpSpMkLst>
        </pc:grpChg>
        <pc:grpChg chg="mod">
          <ac:chgData name="Mashiour Rahman" userId="7490e89d-d9ae-4193-b86a-11379f02786a" providerId="ADAL" clId="{545AE1D9-E422-41B7-8D83-892EBE2928B2}" dt="2025-01-05T08:34:18.891" v="473"/>
          <ac:grpSpMkLst>
            <pc:docMk/>
            <pc:sldMk cId="3174135940" sldId="288"/>
            <ac:grpSpMk id="10" creationId="{A021AFD6-02F4-8D40-8E75-DE4A9EA69240}"/>
          </ac:grpSpMkLst>
        </pc:grpChg>
        <pc:grpChg chg="mod">
          <ac:chgData name="Mashiour Rahman" userId="7490e89d-d9ae-4193-b86a-11379f02786a" providerId="ADAL" clId="{545AE1D9-E422-41B7-8D83-892EBE2928B2}" dt="2025-01-05T08:34:18.891" v="473"/>
          <ac:grpSpMkLst>
            <pc:docMk/>
            <pc:sldMk cId="3174135940" sldId="288"/>
            <ac:grpSpMk id="11" creationId="{3E6F543F-F456-F6F1-3074-4323243E2704}"/>
          </ac:grpSpMkLst>
        </pc:grpChg>
        <pc:cxnChg chg="add mod">
          <ac:chgData name="Mashiour Rahman" userId="7490e89d-d9ae-4193-b86a-11379f02786a" providerId="ADAL" clId="{545AE1D9-E422-41B7-8D83-892EBE2928B2}" dt="2025-01-05T08:52:06.022" v="774" actId="14100"/>
          <ac:cxnSpMkLst>
            <pc:docMk/>
            <pc:sldMk cId="3174135940" sldId="288"/>
            <ac:cxnSpMk id="28" creationId="{59D77BBF-8158-B48E-E0CA-F3611FA1992B}"/>
          </ac:cxnSpMkLst>
        </pc:cxnChg>
      </pc:sldChg>
      <pc:sldChg chg="modSp">
        <pc:chgData name="Mashiour Rahman" userId="7490e89d-d9ae-4193-b86a-11379f02786a" providerId="ADAL" clId="{545AE1D9-E422-41B7-8D83-892EBE2928B2}" dt="2025-01-05T12:20:21.667" v="2359"/>
        <pc:sldMkLst>
          <pc:docMk/>
          <pc:sldMk cId="1789521482" sldId="289"/>
        </pc:sldMkLst>
        <pc:spChg chg="mod">
          <ac:chgData name="Mashiour Rahman" userId="7490e89d-d9ae-4193-b86a-11379f02786a" providerId="ADAL" clId="{545AE1D9-E422-41B7-8D83-892EBE2928B2}" dt="2025-01-05T09:08:14.170" v="1063" actId="20577"/>
          <ac:spMkLst>
            <pc:docMk/>
            <pc:sldMk cId="1789521482" sldId="289"/>
            <ac:spMk id="2" creationId="{00000000-0000-0000-0000-000000000000}"/>
          </ac:spMkLst>
        </pc:spChg>
        <pc:spChg chg="mod">
          <ac:chgData name="Mashiour Rahman" userId="7490e89d-d9ae-4193-b86a-11379f02786a" providerId="ADAL" clId="{545AE1D9-E422-41B7-8D83-892EBE2928B2}" dt="2025-01-05T12:20:21.667" v="2359"/>
          <ac:spMkLst>
            <pc:docMk/>
            <pc:sldMk cId="1789521482" sldId="289"/>
            <ac:spMk id="9" creationId="{00000000-0000-0000-0000-000000000000}"/>
          </ac:spMkLst>
        </pc:spChg>
      </pc:sldChg>
      <pc:sldChg chg="addSp delSp modSp mod modAnim">
        <pc:chgData name="Mashiour Rahman" userId="7490e89d-d9ae-4193-b86a-11379f02786a" providerId="ADAL" clId="{545AE1D9-E422-41B7-8D83-892EBE2928B2}" dt="2025-01-05T11:06:22.894" v="1836"/>
        <pc:sldMkLst>
          <pc:docMk/>
          <pc:sldMk cId="2545283232" sldId="290"/>
        </pc:sldMkLst>
        <pc:spChg chg="mod">
          <ac:chgData name="Mashiour Rahman" userId="7490e89d-d9ae-4193-b86a-11379f02786a" providerId="ADAL" clId="{545AE1D9-E422-41B7-8D83-892EBE2928B2}" dt="2025-01-05T11:04:19.307" v="1797" actId="27636"/>
          <ac:spMkLst>
            <pc:docMk/>
            <pc:sldMk cId="2545283232" sldId="290"/>
            <ac:spMk id="3" creationId="{00000000-0000-0000-0000-000000000000}"/>
          </ac:spMkLst>
        </pc:spChg>
        <pc:spChg chg="add mod">
          <ac:chgData name="Mashiour Rahman" userId="7490e89d-d9ae-4193-b86a-11379f02786a" providerId="ADAL" clId="{545AE1D9-E422-41B7-8D83-892EBE2928B2}" dt="2025-01-05T11:05:56.705" v="1832" actId="164"/>
          <ac:spMkLst>
            <pc:docMk/>
            <pc:sldMk cId="2545283232" sldId="290"/>
            <ac:spMk id="4" creationId="{B846D02B-32D4-FFA6-32C2-7D4311F80CC3}"/>
          </ac:spMkLst>
        </pc:spChg>
        <pc:spChg chg="add mod">
          <ac:chgData name="Mashiour Rahman" userId="7490e89d-d9ae-4193-b86a-11379f02786a" providerId="ADAL" clId="{545AE1D9-E422-41B7-8D83-892EBE2928B2}" dt="2025-01-05T11:05:56.705" v="1832" actId="164"/>
          <ac:spMkLst>
            <pc:docMk/>
            <pc:sldMk cId="2545283232" sldId="290"/>
            <ac:spMk id="5" creationId="{5B07B12E-B5D2-AAE9-AE43-A03B32FF873D}"/>
          </ac:spMkLst>
        </pc:spChg>
        <pc:spChg chg="add mod">
          <ac:chgData name="Mashiour Rahman" userId="7490e89d-d9ae-4193-b86a-11379f02786a" providerId="ADAL" clId="{545AE1D9-E422-41B7-8D83-892EBE2928B2}" dt="2025-01-05T11:05:56.705" v="1832" actId="164"/>
          <ac:spMkLst>
            <pc:docMk/>
            <pc:sldMk cId="2545283232" sldId="290"/>
            <ac:spMk id="7" creationId="{FB6D2F12-4C93-7869-82BC-16A3F555E2F1}"/>
          </ac:spMkLst>
        </pc:spChg>
        <pc:spChg chg="add mod">
          <ac:chgData name="Mashiour Rahman" userId="7490e89d-d9ae-4193-b86a-11379f02786a" providerId="ADAL" clId="{545AE1D9-E422-41B7-8D83-892EBE2928B2}" dt="2025-01-05T11:05:56.705" v="1832" actId="164"/>
          <ac:spMkLst>
            <pc:docMk/>
            <pc:sldMk cId="2545283232" sldId="290"/>
            <ac:spMk id="8" creationId="{94BDC456-F596-BB17-172B-4B78B1C3A815}"/>
          </ac:spMkLst>
        </pc:spChg>
        <pc:spChg chg="add mod ord">
          <ac:chgData name="Mashiour Rahman" userId="7490e89d-d9ae-4193-b86a-11379f02786a" providerId="ADAL" clId="{545AE1D9-E422-41B7-8D83-892EBE2928B2}" dt="2025-01-05T11:05:56.705" v="1832" actId="164"/>
          <ac:spMkLst>
            <pc:docMk/>
            <pc:sldMk cId="2545283232" sldId="290"/>
            <ac:spMk id="9" creationId="{40974234-231F-D5F1-E229-FA45343A310B}"/>
          </ac:spMkLst>
        </pc:spChg>
        <pc:spChg chg="add mod">
          <ac:chgData name="Mashiour Rahman" userId="7490e89d-d9ae-4193-b86a-11379f02786a" providerId="ADAL" clId="{545AE1D9-E422-41B7-8D83-892EBE2928B2}" dt="2025-01-05T11:05:56.705" v="1832" actId="164"/>
          <ac:spMkLst>
            <pc:docMk/>
            <pc:sldMk cId="2545283232" sldId="290"/>
            <ac:spMk id="10" creationId="{0B508D4E-BB03-8E52-C0A6-7E795C36201B}"/>
          </ac:spMkLst>
        </pc:spChg>
        <pc:spChg chg="add mod ord">
          <ac:chgData name="Mashiour Rahman" userId="7490e89d-d9ae-4193-b86a-11379f02786a" providerId="ADAL" clId="{545AE1D9-E422-41B7-8D83-892EBE2928B2}" dt="2025-01-05T11:05:56.705" v="1832" actId="164"/>
          <ac:spMkLst>
            <pc:docMk/>
            <pc:sldMk cId="2545283232" sldId="290"/>
            <ac:spMk id="11" creationId="{EBF77210-D637-5639-EE6B-54182174B57B}"/>
          </ac:spMkLst>
        </pc:spChg>
        <pc:spChg chg="add mod">
          <ac:chgData name="Mashiour Rahman" userId="7490e89d-d9ae-4193-b86a-11379f02786a" providerId="ADAL" clId="{545AE1D9-E422-41B7-8D83-892EBE2928B2}" dt="2025-01-05T11:05:56.705" v="1832" actId="164"/>
          <ac:spMkLst>
            <pc:docMk/>
            <pc:sldMk cId="2545283232" sldId="290"/>
            <ac:spMk id="12" creationId="{38DF80E4-62E1-F902-BCC2-D75ABEE7E01D}"/>
          </ac:spMkLst>
        </pc:spChg>
        <pc:spChg chg="add mod">
          <ac:chgData name="Mashiour Rahman" userId="7490e89d-d9ae-4193-b86a-11379f02786a" providerId="ADAL" clId="{545AE1D9-E422-41B7-8D83-892EBE2928B2}" dt="2025-01-05T11:05:56.705" v="1832" actId="164"/>
          <ac:spMkLst>
            <pc:docMk/>
            <pc:sldMk cId="2545283232" sldId="290"/>
            <ac:spMk id="14" creationId="{389CEB66-2A53-6F59-BC60-527A81DB048C}"/>
          </ac:spMkLst>
        </pc:spChg>
        <pc:spChg chg="add mod">
          <ac:chgData name="Mashiour Rahman" userId="7490e89d-d9ae-4193-b86a-11379f02786a" providerId="ADAL" clId="{545AE1D9-E422-41B7-8D83-892EBE2928B2}" dt="2025-01-05T11:05:56.705" v="1832" actId="164"/>
          <ac:spMkLst>
            <pc:docMk/>
            <pc:sldMk cId="2545283232" sldId="290"/>
            <ac:spMk id="15" creationId="{564B21DB-F0C2-D97D-6618-0796648DE342}"/>
          </ac:spMkLst>
        </pc:spChg>
        <pc:spChg chg="add mod ord">
          <ac:chgData name="Mashiour Rahman" userId="7490e89d-d9ae-4193-b86a-11379f02786a" providerId="ADAL" clId="{545AE1D9-E422-41B7-8D83-892EBE2928B2}" dt="2025-01-05T11:05:56.705" v="1832" actId="164"/>
          <ac:spMkLst>
            <pc:docMk/>
            <pc:sldMk cId="2545283232" sldId="290"/>
            <ac:spMk id="16" creationId="{04A65266-0108-AF26-F10C-52712D3FCED0}"/>
          </ac:spMkLst>
        </pc:spChg>
        <pc:spChg chg="add mod">
          <ac:chgData name="Mashiour Rahman" userId="7490e89d-d9ae-4193-b86a-11379f02786a" providerId="ADAL" clId="{545AE1D9-E422-41B7-8D83-892EBE2928B2}" dt="2025-01-05T11:06:06.607" v="1833" actId="164"/>
          <ac:spMkLst>
            <pc:docMk/>
            <pc:sldMk cId="2545283232" sldId="290"/>
            <ac:spMk id="17" creationId="{C00BB803-7DFD-B4E0-7C43-0A48F13D125C}"/>
          </ac:spMkLst>
        </pc:spChg>
        <pc:spChg chg="add mod">
          <ac:chgData name="Mashiour Rahman" userId="7490e89d-d9ae-4193-b86a-11379f02786a" providerId="ADAL" clId="{545AE1D9-E422-41B7-8D83-892EBE2928B2}" dt="2025-01-05T11:06:06.607" v="1833" actId="164"/>
          <ac:spMkLst>
            <pc:docMk/>
            <pc:sldMk cId="2545283232" sldId="290"/>
            <ac:spMk id="18" creationId="{AF5AAB31-A1A2-81D1-E59B-B6627E917BC6}"/>
          </ac:spMkLst>
        </pc:spChg>
        <pc:spChg chg="add mod">
          <ac:chgData name="Mashiour Rahman" userId="7490e89d-d9ae-4193-b86a-11379f02786a" providerId="ADAL" clId="{545AE1D9-E422-41B7-8D83-892EBE2928B2}" dt="2025-01-05T11:06:06.607" v="1833" actId="164"/>
          <ac:spMkLst>
            <pc:docMk/>
            <pc:sldMk cId="2545283232" sldId="290"/>
            <ac:spMk id="19" creationId="{A0B1E2AF-0A9D-3B7A-11C7-6E5737D1228F}"/>
          </ac:spMkLst>
        </pc:spChg>
        <pc:spChg chg="add mod">
          <ac:chgData name="Mashiour Rahman" userId="7490e89d-d9ae-4193-b86a-11379f02786a" providerId="ADAL" clId="{545AE1D9-E422-41B7-8D83-892EBE2928B2}" dt="2025-01-05T11:06:06.607" v="1833" actId="164"/>
          <ac:spMkLst>
            <pc:docMk/>
            <pc:sldMk cId="2545283232" sldId="290"/>
            <ac:spMk id="20" creationId="{01E89203-C3C6-A134-6B17-ABFC1238FC64}"/>
          </ac:spMkLst>
        </pc:spChg>
        <pc:spChg chg="add mod">
          <ac:chgData name="Mashiour Rahman" userId="7490e89d-d9ae-4193-b86a-11379f02786a" providerId="ADAL" clId="{545AE1D9-E422-41B7-8D83-892EBE2928B2}" dt="2025-01-05T11:06:06.607" v="1833" actId="164"/>
          <ac:spMkLst>
            <pc:docMk/>
            <pc:sldMk cId="2545283232" sldId="290"/>
            <ac:spMk id="21" creationId="{D66A5023-476E-DC13-5418-42412638124C}"/>
          </ac:spMkLst>
        </pc:spChg>
        <pc:spChg chg="add mod">
          <ac:chgData name="Mashiour Rahman" userId="7490e89d-d9ae-4193-b86a-11379f02786a" providerId="ADAL" clId="{545AE1D9-E422-41B7-8D83-892EBE2928B2}" dt="2025-01-05T11:06:06.607" v="1833" actId="164"/>
          <ac:spMkLst>
            <pc:docMk/>
            <pc:sldMk cId="2545283232" sldId="290"/>
            <ac:spMk id="22" creationId="{1CF7A0D5-A967-CE96-05F7-34E2183625F6}"/>
          </ac:spMkLst>
        </pc:spChg>
        <pc:spChg chg="add mod">
          <ac:chgData name="Mashiour Rahman" userId="7490e89d-d9ae-4193-b86a-11379f02786a" providerId="ADAL" clId="{545AE1D9-E422-41B7-8D83-892EBE2928B2}" dt="2025-01-05T11:06:06.607" v="1833" actId="164"/>
          <ac:spMkLst>
            <pc:docMk/>
            <pc:sldMk cId="2545283232" sldId="290"/>
            <ac:spMk id="23" creationId="{BC9D7D9E-6FD4-C93F-0FA7-5AC2117BD069}"/>
          </ac:spMkLst>
        </pc:spChg>
        <pc:spChg chg="add mod">
          <ac:chgData name="Mashiour Rahman" userId="7490e89d-d9ae-4193-b86a-11379f02786a" providerId="ADAL" clId="{545AE1D9-E422-41B7-8D83-892EBE2928B2}" dt="2025-01-05T11:06:06.607" v="1833" actId="164"/>
          <ac:spMkLst>
            <pc:docMk/>
            <pc:sldMk cId="2545283232" sldId="290"/>
            <ac:spMk id="24" creationId="{BC2D2783-2ED5-518D-30E4-B6EA151ECE09}"/>
          </ac:spMkLst>
        </pc:spChg>
        <pc:spChg chg="add mod">
          <ac:chgData name="Mashiour Rahman" userId="7490e89d-d9ae-4193-b86a-11379f02786a" providerId="ADAL" clId="{545AE1D9-E422-41B7-8D83-892EBE2928B2}" dt="2025-01-05T11:06:06.607" v="1833" actId="164"/>
          <ac:spMkLst>
            <pc:docMk/>
            <pc:sldMk cId="2545283232" sldId="290"/>
            <ac:spMk id="25" creationId="{B2F92A60-18A5-98BE-8A82-7B95B81DD427}"/>
          </ac:spMkLst>
        </pc:spChg>
        <pc:spChg chg="add mod">
          <ac:chgData name="Mashiour Rahman" userId="7490e89d-d9ae-4193-b86a-11379f02786a" providerId="ADAL" clId="{545AE1D9-E422-41B7-8D83-892EBE2928B2}" dt="2025-01-05T11:06:06.607" v="1833" actId="164"/>
          <ac:spMkLst>
            <pc:docMk/>
            <pc:sldMk cId="2545283232" sldId="290"/>
            <ac:spMk id="26" creationId="{36B1C547-E0B1-5B81-92DF-3139004B890D}"/>
          </ac:spMkLst>
        </pc:spChg>
        <pc:spChg chg="add mod">
          <ac:chgData name="Mashiour Rahman" userId="7490e89d-d9ae-4193-b86a-11379f02786a" providerId="ADAL" clId="{545AE1D9-E422-41B7-8D83-892EBE2928B2}" dt="2025-01-05T11:06:06.607" v="1833" actId="164"/>
          <ac:spMkLst>
            <pc:docMk/>
            <pc:sldMk cId="2545283232" sldId="290"/>
            <ac:spMk id="27" creationId="{16B1CEE5-9ACD-5EAE-7876-93CCACE5ED14}"/>
          </ac:spMkLst>
        </pc:spChg>
        <pc:grpChg chg="add mod">
          <ac:chgData name="Mashiour Rahman" userId="7490e89d-d9ae-4193-b86a-11379f02786a" providerId="ADAL" clId="{545AE1D9-E422-41B7-8D83-892EBE2928B2}" dt="2025-01-05T11:05:56.705" v="1832" actId="164"/>
          <ac:grpSpMkLst>
            <pc:docMk/>
            <pc:sldMk cId="2545283232" sldId="290"/>
            <ac:grpSpMk id="28" creationId="{B7E0C5C0-D12D-0628-021C-32493AEAFF7E}"/>
          </ac:grpSpMkLst>
        </pc:grpChg>
        <pc:grpChg chg="add mod">
          <ac:chgData name="Mashiour Rahman" userId="7490e89d-d9ae-4193-b86a-11379f02786a" providerId="ADAL" clId="{545AE1D9-E422-41B7-8D83-892EBE2928B2}" dt="2025-01-05T11:06:06.607" v="1833" actId="164"/>
          <ac:grpSpMkLst>
            <pc:docMk/>
            <pc:sldMk cId="2545283232" sldId="290"/>
            <ac:grpSpMk id="29" creationId="{5BA259FD-2FED-DA9D-A10F-C656A31140B4}"/>
          </ac:grpSpMkLst>
        </pc:grpChg>
      </pc:sldChg>
      <pc:sldChg chg="delSp modSp del">
        <pc:chgData name="Mashiour Rahman" userId="7490e89d-d9ae-4193-b86a-11379f02786a" providerId="ADAL" clId="{545AE1D9-E422-41B7-8D83-892EBE2928B2}" dt="2025-01-05T11:07:01.505" v="1837" actId="47"/>
        <pc:sldMkLst>
          <pc:docMk/>
          <pc:sldMk cId="431635659" sldId="291"/>
        </pc:sldMkLst>
      </pc:sldChg>
      <pc:sldChg chg="addSp delSp modSp mod delAnim modAnim">
        <pc:chgData name="Mashiour Rahman" userId="7490e89d-d9ae-4193-b86a-11379f02786a" providerId="ADAL" clId="{545AE1D9-E422-41B7-8D83-892EBE2928B2}" dt="2025-01-05T11:55:52.265" v="2308" actId="27636"/>
        <pc:sldMkLst>
          <pc:docMk/>
          <pc:sldMk cId="649952432" sldId="292"/>
        </pc:sldMkLst>
        <pc:spChg chg="mod">
          <ac:chgData name="Mashiour Rahman" userId="7490e89d-d9ae-4193-b86a-11379f02786a" providerId="ADAL" clId="{545AE1D9-E422-41B7-8D83-892EBE2928B2}" dt="2025-01-05T11:55:52.265" v="2308" actId="27636"/>
          <ac:spMkLst>
            <pc:docMk/>
            <pc:sldMk cId="649952432" sldId="292"/>
            <ac:spMk id="2" creationId="{00000000-0000-0000-0000-000000000000}"/>
          </ac:spMkLst>
        </pc:spChg>
        <pc:spChg chg="add mod">
          <ac:chgData name="Mashiour Rahman" userId="7490e89d-d9ae-4193-b86a-11379f02786a" providerId="ADAL" clId="{545AE1D9-E422-41B7-8D83-892EBE2928B2}" dt="2025-01-05T10:09:37.143" v="1612" actId="1076"/>
          <ac:spMkLst>
            <pc:docMk/>
            <pc:sldMk cId="649952432" sldId="292"/>
            <ac:spMk id="11" creationId="{6FE6CADF-03E6-3241-BFD4-5D3585EADC10}"/>
          </ac:spMkLst>
        </pc:spChg>
        <pc:spChg chg="add mod">
          <ac:chgData name="Mashiour Rahman" userId="7490e89d-d9ae-4193-b86a-11379f02786a" providerId="ADAL" clId="{545AE1D9-E422-41B7-8D83-892EBE2928B2}" dt="2025-01-05T10:10:25.602" v="1621" actId="1076"/>
          <ac:spMkLst>
            <pc:docMk/>
            <pc:sldMk cId="649952432" sldId="292"/>
            <ac:spMk id="12" creationId="{572EBB5F-87E2-8E1E-CD1F-12F7F7ECF03B}"/>
          </ac:spMkLst>
        </pc:spChg>
        <pc:spChg chg="add mod">
          <ac:chgData name="Mashiour Rahman" userId="7490e89d-d9ae-4193-b86a-11379f02786a" providerId="ADAL" clId="{545AE1D9-E422-41B7-8D83-892EBE2928B2}" dt="2025-01-05T10:10:19.931" v="1620" actId="1076"/>
          <ac:spMkLst>
            <pc:docMk/>
            <pc:sldMk cId="649952432" sldId="292"/>
            <ac:spMk id="13" creationId="{BDE6B650-CD67-A2F5-0BFC-F458EBED0FE4}"/>
          </ac:spMkLst>
        </pc:spChg>
        <pc:spChg chg="add mod">
          <ac:chgData name="Mashiour Rahman" userId="7490e89d-d9ae-4193-b86a-11379f02786a" providerId="ADAL" clId="{545AE1D9-E422-41B7-8D83-892EBE2928B2}" dt="2025-01-05T10:09:11.196" v="1608" actId="1076"/>
          <ac:spMkLst>
            <pc:docMk/>
            <pc:sldMk cId="649952432" sldId="292"/>
            <ac:spMk id="14" creationId="{02B379C6-7285-4617-D483-20C89E14FC32}"/>
          </ac:spMkLst>
        </pc:spChg>
        <pc:spChg chg="add mod">
          <ac:chgData name="Mashiour Rahman" userId="7490e89d-d9ae-4193-b86a-11379f02786a" providerId="ADAL" clId="{545AE1D9-E422-41B7-8D83-892EBE2928B2}" dt="2025-01-05T10:09:11.196" v="1608" actId="1076"/>
          <ac:spMkLst>
            <pc:docMk/>
            <pc:sldMk cId="649952432" sldId="292"/>
            <ac:spMk id="15" creationId="{EADFBD1E-3EC2-86ED-76DE-7915C3E143C3}"/>
          </ac:spMkLst>
        </pc:spChg>
        <pc:spChg chg="add mod">
          <ac:chgData name="Mashiour Rahman" userId="7490e89d-d9ae-4193-b86a-11379f02786a" providerId="ADAL" clId="{545AE1D9-E422-41B7-8D83-892EBE2928B2}" dt="2025-01-05T10:09:11.196" v="1608" actId="1076"/>
          <ac:spMkLst>
            <pc:docMk/>
            <pc:sldMk cId="649952432" sldId="292"/>
            <ac:spMk id="16" creationId="{396012AA-9BF5-AF70-2F64-28A258CF59EE}"/>
          </ac:spMkLst>
        </pc:spChg>
        <pc:spChg chg="add mod">
          <ac:chgData name="Mashiour Rahman" userId="7490e89d-d9ae-4193-b86a-11379f02786a" providerId="ADAL" clId="{545AE1D9-E422-41B7-8D83-892EBE2928B2}" dt="2025-01-05T10:09:11.196" v="1608" actId="1076"/>
          <ac:spMkLst>
            <pc:docMk/>
            <pc:sldMk cId="649952432" sldId="292"/>
            <ac:spMk id="17" creationId="{1C5E9277-21E4-A9A6-23D2-64DCCB5E4956}"/>
          </ac:spMkLst>
        </pc:spChg>
        <pc:spChg chg="add mod">
          <ac:chgData name="Mashiour Rahman" userId="7490e89d-d9ae-4193-b86a-11379f02786a" providerId="ADAL" clId="{545AE1D9-E422-41B7-8D83-892EBE2928B2}" dt="2025-01-05T10:09:11.196" v="1608" actId="1076"/>
          <ac:spMkLst>
            <pc:docMk/>
            <pc:sldMk cId="649952432" sldId="292"/>
            <ac:spMk id="18" creationId="{27960F85-649A-FF1D-18B7-D677F0A1EDBA}"/>
          </ac:spMkLst>
        </pc:spChg>
        <pc:spChg chg="add mod">
          <ac:chgData name="Mashiour Rahman" userId="7490e89d-d9ae-4193-b86a-11379f02786a" providerId="ADAL" clId="{545AE1D9-E422-41B7-8D83-892EBE2928B2}" dt="2025-01-05T10:09:11.196" v="1608" actId="1076"/>
          <ac:spMkLst>
            <pc:docMk/>
            <pc:sldMk cId="649952432" sldId="292"/>
            <ac:spMk id="19" creationId="{10B6FC52-B13A-AC4A-B3CA-BF556F5E27EA}"/>
          </ac:spMkLst>
        </pc:spChg>
        <pc:spChg chg="add mod">
          <ac:chgData name="Mashiour Rahman" userId="7490e89d-d9ae-4193-b86a-11379f02786a" providerId="ADAL" clId="{545AE1D9-E422-41B7-8D83-892EBE2928B2}" dt="2025-01-05T10:09:11.196" v="1608" actId="1076"/>
          <ac:spMkLst>
            <pc:docMk/>
            <pc:sldMk cId="649952432" sldId="292"/>
            <ac:spMk id="20" creationId="{1B905EF1-3BED-AD0F-F098-EE83383A5FD8}"/>
          </ac:spMkLst>
        </pc:spChg>
        <pc:spChg chg="add mod">
          <ac:chgData name="Mashiour Rahman" userId="7490e89d-d9ae-4193-b86a-11379f02786a" providerId="ADAL" clId="{545AE1D9-E422-41B7-8D83-892EBE2928B2}" dt="2025-01-05T10:09:11.196" v="1608" actId="1076"/>
          <ac:spMkLst>
            <pc:docMk/>
            <pc:sldMk cId="649952432" sldId="292"/>
            <ac:spMk id="21" creationId="{6BF87CB3-61D7-4A25-2062-8D9E60687EA9}"/>
          </ac:spMkLst>
        </pc:spChg>
        <pc:spChg chg="add mod">
          <ac:chgData name="Mashiour Rahman" userId="7490e89d-d9ae-4193-b86a-11379f02786a" providerId="ADAL" clId="{545AE1D9-E422-41B7-8D83-892EBE2928B2}" dt="2025-01-05T10:09:11.196" v="1608" actId="1076"/>
          <ac:spMkLst>
            <pc:docMk/>
            <pc:sldMk cId="649952432" sldId="292"/>
            <ac:spMk id="22" creationId="{B6554D02-1738-314C-69C5-03E17B56A685}"/>
          </ac:spMkLst>
        </pc:spChg>
        <pc:spChg chg="add mod">
          <ac:chgData name="Mashiour Rahman" userId="7490e89d-d9ae-4193-b86a-11379f02786a" providerId="ADAL" clId="{545AE1D9-E422-41B7-8D83-892EBE2928B2}" dt="2025-01-05T10:09:11.196" v="1608" actId="1076"/>
          <ac:spMkLst>
            <pc:docMk/>
            <pc:sldMk cId="649952432" sldId="292"/>
            <ac:spMk id="23" creationId="{2BFCD0DD-967B-9610-CF7E-89686D01B8B9}"/>
          </ac:spMkLst>
        </pc:spChg>
        <pc:spChg chg="add mod">
          <ac:chgData name="Mashiour Rahman" userId="7490e89d-d9ae-4193-b86a-11379f02786a" providerId="ADAL" clId="{545AE1D9-E422-41B7-8D83-892EBE2928B2}" dt="2025-01-05T10:09:11.196" v="1608" actId="1076"/>
          <ac:spMkLst>
            <pc:docMk/>
            <pc:sldMk cId="649952432" sldId="292"/>
            <ac:spMk id="24" creationId="{75EFEF25-9BC9-F90F-935E-99E4D971D92A}"/>
          </ac:spMkLst>
        </pc:spChg>
        <pc:spChg chg="add mod">
          <ac:chgData name="Mashiour Rahman" userId="7490e89d-d9ae-4193-b86a-11379f02786a" providerId="ADAL" clId="{545AE1D9-E422-41B7-8D83-892EBE2928B2}" dt="2025-01-05T10:09:11.196" v="1608" actId="1076"/>
          <ac:spMkLst>
            <pc:docMk/>
            <pc:sldMk cId="649952432" sldId="292"/>
            <ac:spMk id="25" creationId="{E40BBF97-8E03-2B92-D8C3-FEFCA20E219D}"/>
          </ac:spMkLst>
        </pc:spChg>
        <pc:spChg chg="add mod">
          <ac:chgData name="Mashiour Rahman" userId="7490e89d-d9ae-4193-b86a-11379f02786a" providerId="ADAL" clId="{545AE1D9-E422-41B7-8D83-892EBE2928B2}" dt="2025-01-05T10:09:11.196" v="1608" actId="1076"/>
          <ac:spMkLst>
            <pc:docMk/>
            <pc:sldMk cId="649952432" sldId="292"/>
            <ac:spMk id="26" creationId="{87D60BAE-DCB9-5F1F-0AD2-0BF1EC101CAE}"/>
          </ac:spMkLst>
        </pc:spChg>
        <pc:spChg chg="add mod">
          <ac:chgData name="Mashiour Rahman" userId="7490e89d-d9ae-4193-b86a-11379f02786a" providerId="ADAL" clId="{545AE1D9-E422-41B7-8D83-892EBE2928B2}" dt="2025-01-05T10:09:11.196" v="1608" actId="1076"/>
          <ac:spMkLst>
            <pc:docMk/>
            <pc:sldMk cId="649952432" sldId="292"/>
            <ac:spMk id="27" creationId="{C9BFC28E-C557-AE8F-8D68-C554170DC1DC}"/>
          </ac:spMkLst>
        </pc:spChg>
        <pc:spChg chg="add mod">
          <ac:chgData name="Mashiour Rahman" userId="7490e89d-d9ae-4193-b86a-11379f02786a" providerId="ADAL" clId="{545AE1D9-E422-41B7-8D83-892EBE2928B2}" dt="2025-01-05T10:09:11.196" v="1608" actId="1076"/>
          <ac:spMkLst>
            <pc:docMk/>
            <pc:sldMk cId="649952432" sldId="292"/>
            <ac:spMk id="28" creationId="{DF28EA08-58D1-BDC5-269E-04F2A17D8C87}"/>
          </ac:spMkLst>
        </pc:spChg>
        <pc:spChg chg="add mod">
          <ac:chgData name="Mashiour Rahman" userId="7490e89d-d9ae-4193-b86a-11379f02786a" providerId="ADAL" clId="{545AE1D9-E422-41B7-8D83-892EBE2928B2}" dt="2025-01-05T10:09:11.196" v="1608" actId="1076"/>
          <ac:spMkLst>
            <pc:docMk/>
            <pc:sldMk cId="649952432" sldId="292"/>
            <ac:spMk id="29" creationId="{344DE999-5616-1C31-BD0B-0C084E86EDED}"/>
          </ac:spMkLst>
        </pc:spChg>
        <pc:spChg chg="add mod">
          <ac:chgData name="Mashiour Rahman" userId="7490e89d-d9ae-4193-b86a-11379f02786a" providerId="ADAL" clId="{545AE1D9-E422-41B7-8D83-892EBE2928B2}" dt="2025-01-05T10:09:11.196" v="1608" actId="1076"/>
          <ac:spMkLst>
            <pc:docMk/>
            <pc:sldMk cId="649952432" sldId="292"/>
            <ac:spMk id="30" creationId="{4D65C0DF-6585-01A4-0AA1-971D8F89D615}"/>
          </ac:spMkLst>
        </pc:spChg>
        <pc:spChg chg="add mod">
          <ac:chgData name="Mashiour Rahman" userId="7490e89d-d9ae-4193-b86a-11379f02786a" providerId="ADAL" clId="{545AE1D9-E422-41B7-8D83-892EBE2928B2}" dt="2025-01-05T10:09:11.196" v="1608" actId="1076"/>
          <ac:spMkLst>
            <pc:docMk/>
            <pc:sldMk cId="649952432" sldId="292"/>
            <ac:spMk id="31" creationId="{06D5008E-0FAD-F8E4-8BB7-9543409CC84F}"/>
          </ac:spMkLst>
        </pc:spChg>
        <pc:spChg chg="add mod">
          <ac:chgData name="Mashiour Rahman" userId="7490e89d-d9ae-4193-b86a-11379f02786a" providerId="ADAL" clId="{545AE1D9-E422-41B7-8D83-892EBE2928B2}" dt="2025-01-05T10:09:11.196" v="1608" actId="1076"/>
          <ac:spMkLst>
            <pc:docMk/>
            <pc:sldMk cId="649952432" sldId="292"/>
            <ac:spMk id="32" creationId="{5B8DB586-8098-0C71-198A-E63867F95EE9}"/>
          </ac:spMkLst>
        </pc:spChg>
        <pc:spChg chg="add mod">
          <ac:chgData name="Mashiour Rahman" userId="7490e89d-d9ae-4193-b86a-11379f02786a" providerId="ADAL" clId="{545AE1D9-E422-41B7-8D83-892EBE2928B2}" dt="2025-01-05T10:09:11.196" v="1608" actId="1076"/>
          <ac:spMkLst>
            <pc:docMk/>
            <pc:sldMk cId="649952432" sldId="292"/>
            <ac:spMk id="33" creationId="{6836371F-EDDC-C21A-361C-8E3FCF02AC59}"/>
          </ac:spMkLst>
        </pc:spChg>
        <pc:spChg chg="add mod">
          <ac:chgData name="Mashiour Rahman" userId="7490e89d-d9ae-4193-b86a-11379f02786a" providerId="ADAL" clId="{545AE1D9-E422-41B7-8D83-892EBE2928B2}" dt="2025-01-05T10:09:11.196" v="1608" actId="1076"/>
          <ac:spMkLst>
            <pc:docMk/>
            <pc:sldMk cId="649952432" sldId="292"/>
            <ac:spMk id="34" creationId="{E375FEA5-7947-33E9-F07B-4A7DCECEC502}"/>
          </ac:spMkLst>
        </pc:spChg>
        <pc:spChg chg="add mod">
          <ac:chgData name="Mashiour Rahman" userId="7490e89d-d9ae-4193-b86a-11379f02786a" providerId="ADAL" clId="{545AE1D9-E422-41B7-8D83-892EBE2928B2}" dt="2025-01-05T10:09:11.196" v="1608" actId="1076"/>
          <ac:spMkLst>
            <pc:docMk/>
            <pc:sldMk cId="649952432" sldId="292"/>
            <ac:spMk id="35" creationId="{98845D02-5946-7E1C-1EF0-0C9441BF9C74}"/>
          </ac:spMkLst>
        </pc:spChg>
        <pc:spChg chg="add mod">
          <ac:chgData name="Mashiour Rahman" userId="7490e89d-d9ae-4193-b86a-11379f02786a" providerId="ADAL" clId="{545AE1D9-E422-41B7-8D83-892EBE2928B2}" dt="2025-01-05T10:09:11.196" v="1608" actId="1076"/>
          <ac:spMkLst>
            <pc:docMk/>
            <pc:sldMk cId="649952432" sldId="292"/>
            <ac:spMk id="36" creationId="{2037CEF3-2CF0-6A8B-2DA6-EBEA72800049}"/>
          </ac:spMkLst>
        </pc:spChg>
        <pc:spChg chg="add mod">
          <ac:chgData name="Mashiour Rahman" userId="7490e89d-d9ae-4193-b86a-11379f02786a" providerId="ADAL" clId="{545AE1D9-E422-41B7-8D83-892EBE2928B2}" dt="2025-01-05T10:09:11.196" v="1608" actId="1076"/>
          <ac:spMkLst>
            <pc:docMk/>
            <pc:sldMk cId="649952432" sldId="292"/>
            <ac:spMk id="37" creationId="{D0C6FCCD-74F8-F4BF-EED0-25D7C1144FC9}"/>
          </ac:spMkLst>
        </pc:spChg>
        <pc:spChg chg="add mod">
          <ac:chgData name="Mashiour Rahman" userId="7490e89d-d9ae-4193-b86a-11379f02786a" providerId="ADAL" clId="{545AE1D9-E422-41B7-8D83-892EBE2928B2}" dt="2025-01-05T10:09:11.196" v="1608" actId="1076"/>
          <ac:spMkLst>
            <pc:docMk/>
            <pc:sldMk cId="649952432" sldId="292"/>
            <ac:spMk id="38" creationId="{01B2F5D7-8184-A4E6-7E48-585E34C2BEFF}"/>
          </ac:spMkLst>
        </pc:spChg>
        <pc:spChg chg="add mod">
          <ac:chgData name="Mashiour Rahman" userId="7490e89d-d9ae-4193-b86a-11379f02786a" providerId="ADAL" clId="{545AE1D9-E422-41B7-8D83-892EBE2928B2}" dt="2025-01-05T10:09:11.196" v="1608" actId="1076"/>
          <ac:spMkLst>
            <pc:docMk/>
            <pc:sldMk cId="649952432" sldId="292"/>
            <ac:spMk id="39" creationId="{5A7710DC-FE9F-C612-8F5A-9ED5B394C2B6}"/>
          </ac:spMkLst>
        </pc:spChg>
        <pc:graphicFrameChg chg="add mod modGraphic">
          <ac:chgData name="Mashiour Rahman" userId="7490e89d-d9ae-4193-b86a-11379f02786a" providerId="ADAL" clId="{545AE1D9-E422-41B7-8D83-892EBE2928B2}" dt="2025-01-05T10:08:41.974" v="1605" actId="1076"/>
          <ac:graphicFrameMkLst>
            <pc:docMk/>
            <pc:sldMk cId="649952432" sldId="292"/>
            <ac:graphicFrameMk id="9" creationId="{23DAEDC2-2CDD-F09D-6A3E-B5DC7C24A732}"/>
          </ac:graphicFrameMkLst>
        </pc:graphicFrameChg>
        <pc:graphicFrameChg chg="add mod modGraphic">
          <ac:chgData name="Mashiour Rahman" userId="7490e89d-d9ae-4193-b86a-11379f02786a" providerId="ADAL" clId="{545AE1D9-E422-41B7-8D83-892EBE2928B2}" dt="2025-01-05T10:08:48.785" v="1606" actId="1076"/>
          <ac:graphicFrameMkLst>
            <pc:docMk/>
            <pc:sldMk cId="649952432" sldId="292"/>
            <ac:graphicFrameMk id="10" creationId="{3BC33AD6-4E10-D898-D1FF-94E80D78B730}"/>
          </ac:graphicFrameMkLst>
        </pc:graphicFrameChg>
        <pc:graphicFrameChg chg="add mod">
          <ac:chgData name="Mashiour Rahman" userId="7490e89d-d9ae-4193-b86a-11379f02786a" providerId="ADAL" clId="{545AE1D9-E422-41B7-8D83-892EBE2928B2}" dt="2025-01-05T11:13:01.910" v="1961" actId="1036"/>
          <ac:graphicFrameMkLst>
            <pc:docMk/>
            <pc:sldMk cId="649952432" sldId="292"/>
            <ac:graphicFrameMk id="40" creationId="{34D295B7-A409-793B-130E-E64737D05C71}"/>
          </ac:graphicFrameMkLst>
        </pc:graphicFrameChg>
      </pc:sldChg>
      <pc:sldChg chg="addSp modSp del mod">
        <pc:chgData name="Mashiour Rahman" userId="7490e89d-d9ae-4193-b86a-11379f02786a" providerId="ADAL" clId="{545AE1D9-E422-41B7-8D83-892EBE2928B2}" dt="2025-01-05T11:07:41.026" v="1838" actId="47"/>
        <pc:sldMkLst>
          <pc:docMk/>
          <pc:sldMk cId="3216887103" sldId="293"/>
        </pc:sldMkLst>
      </pc:sldChg>
      <pc:sldChg chg="addSp delSp modSp mod modAnim">
        <pc:chgData name="Mashiour Rahman" userId="7490e89d-d9ae-4193-b86a-11379f02786a" providerId="ADAL" clId="{545AE1D9-E422-41B7-8D83-892EBE2928B2}" dt="2025-01-05T12:18:28.745" v="2343"/>
        <pc:sldMkLst>
          <pc:docMk/>
          <pc:sldMk cId="380873161" sldId="294"/>
        </pc:sldMkLst>
        <pc:spChg chg="mod">
          <ac:chgData name="Mashiour Rahman" userId="7490e89d-d9ae-4193-b86a-11379f02786a" providerId="ADAL" clId="{545AE1D9-E422-41B7-8D83-892EBE2928B2}" dt="2025-01-05T11:55:14.224" v="2304" actId="115"/>
          <ac:spMkLst>
            <pc:docMk/>
            <pc:sldMk cId="380873161" sldId="294"/>
            <ac:spMk id="2" creationId="{00000000-0000-0000-0000-000000000000}"/>
          </ac:spMkLst>
        </pc:spChg>
        <pc:spChg chg="add mod">
          <ac:chgData name="Mashiour Rahman" userId="7490e89d-d9ae-4193-b86a-11379f02786a" providerId="ADAL" clId="{545AE1D9-E422-41B7-8D83-892EBE2928B2}" dt="2025-01-05T11:08:28.910" v="1841"/>
          <ac:spMkLst>
            <pc:docMk/>
            <pc:sldMk cId="380873161" sldId="294"/>
            <ac:spMk id="3" creationId="{9C2C271C-78EE-4630-615A-E8E98774C331}"/>
          </ac:spMkLst>
        </pc:spChg>
        <pc:spChg chg="add mod">
          <ac:chgData name="Mashiour Rahman" userId="7490e89d-d9ae-4193-b86a-11379f02786a" providerId="ADAL" clId="{545AE1D9-E422-41B7-8D83-892EBE2928B2}" dt="2025-01-05T11:08:28.910" v="1841"/>
          <ac:spMkLst>
            <pc:docMk/>
            <pc:sldMk cId="380873161" sldId="294"/>
            <ac:spMk id="4" creationId="{B43629BE-052D-63B8-D3B0-EAB0F3E2F494}"/>
          </ac:spMkLst>
        </pc:spChg>
        <pc:spChg chg="add mod">
          <ac:chgData name="Mashiour Rahman" userId="7490e89d-d9ae-4193-b86a-11379f02786a" providerId="ADAL" clId="{545AE1D9-E422-41B7-8D83-892EBE2928B2}" dt="2025-01-05T11:08:28.910" v="1841"/>
          <ac:spMkLst>
            <pc:docMk/>
            <pc:sldMk cId="380873161" sldId="294"/>
            <ac:spMk id="5" creationId="{DD5F4543-17B9-247B-15B7-DE1FC9C0BA26}"/>
          </ac:spMkLst>
        </pc:spChg>
        <pc:spChg chg="add mod">
          <ac:chgData name="Mashiour Rahman" userId="7490e89d-d9ae-4193-b86a-11379f02786a" providerId="ADAL" clId="{545AE1D9-E422-41B7-8D83-892EBE2928B2}" dt="2025-01-05T11:08:28.910" v="1841"/>
          <ac:spMkLst>
            <pc:docMk/>
            <pc:sldMk cId="380873161" sldId="294"/>
            <ac:spMk id="6" creationId="{48963496-3E31-6134-B2EA-62E4EA7F4A79}"/>
          </ac:spMkLst>
        </pc:spChg>
        <pc:spChg chg="add mod">
          <ac:chgData name="Mashiour Rahman" userId="7490e89d-d9ae-4193-b86a-11379f02786a" providerId="ADAL" clId="{545AE1D9-E422-41B7-8D83-892EBE2928B2}" dt="2025-01-05T11:08:28.910" v="1841"/>
          <ac:spMkLst>
            <pc:docMk/>
            <pc:sldMk cId="380873161" sldId="294"/>
            <ac:spMk id="7" creationId="{DB0AC20F-53B8-CEC9-E605-7F45C5C2F8A3}"/>
          </ac:spMkLst>
        </pc:spChg>
        <pc:spChg chg="add mod">
          <ac:chgData name="Mashiour Rahman" userId="7490e89d-d9ae-4193-b86a-11379f02786a" providerId="ADAL" clId="{545AE1D9-E422-41B7-8D83-892EBE2928B2}" dt="2025-01-05T11:08:28.910" v="1841"/>
          <ac:spMkLst>
            <pc:docMk/>
            <pc:sldMk cId="380873161" sldId="294"/>
            <ac:spMk id="8" creationId="{74E34000-29F8-5FEE-0A20-1BC6A1BB691F}"/>
          </ac:spMkLst>
        </pc:spChg>
        <pc:spChg chg="add mod">
          <ac:chgData name="Mashiour Rahman" userId="7490e89d-d9ae-4193-b86a-11379f02786a" providerId="ADAL" clId="{545AE1D9-E422-41B7-8D83-892EBE2928B2}" dt="2025-01-05T11:08:28.910" v="1841"/>
          <ac:spMkLst>
            <pc:docMk/>
            <pc:sldMk cId="380873161" sldId="294"/>
            <ac:spMk id="9" creationId="{9FFB0E76-8EEA-72AA-9607-E624C18DF33E}"/>
          </ac:spMkLst>
        </pc:spChg>
        <pc:spChg chg="add mod">
          <ac:chgData name="Mashiour Rahman" userId="7490e89d-d9ae-4193-b86a-11379f02786a" providerId="ADAL" clId="{545AE1D9-E422-41B7-8D83-892EBE2928B2}" dt="2025-01-05T11:08:28.910" v="1841"/>
          <ac:spMkLst>
            <pc:docMk/>
            <pc:sldMk cId="380873161" sldId="294"/>
            <ac:spMk id="10" creationId="{D50BDA2F-131C-B89A-35BF-B8478CF629C6}"/>
          </ac:spMkLst>
        </pc:spChg>
        <pc:spChg chg="add mod">
          <ac:chgData name="Mashiour Rahman" userId="7490e89d-d9ae-4193-b86a-11379f02786a" providerId="ADAL" clId="{545AE1D9-E422-41B7-8D83-892EBE2928B2}" dt="2025-01-05T11:08:28.910" v="1841"/>
          <ac:spMkLst>
            <pc:docMk/>
            <pc:sldMk cId="380873161" sldId="294"/>
            <ac:spMk id="11" creationId="{323F5380-154E-455D-F15E-138B988837D4}"/>
          </ac:spMkLst>
        </pc:spChg>
        <pc:spChg chg="add mod">
          <ac:chgData name="Mashiour Rahman" userId="7490e89d-d9ae-4193-b86a-11379f02786a" providerId="ADAL" clId="{545AE1D9-E422-41B7-8D83-892EBE2928B2}" dt="2025-01-05T11:08:28.910" v="1841"/>
          <ac:spMkLst>
            <pc:docMk/>
            <pc:sldMk cId="380873161" sldId="294"/>
            <ac:spMk id="12" creationId="{2F677C1B-791F-4F4F-F68E-352FE6FE5467}"/>
          </ac:spMkLst>
        </pc:spChg>
        <pc:spChg chg="add mod">
          <ac:chgData name="Mashiour Rahman" userId="7490e89d-d9ae-4193-b86a-11379f02786a" providerId="ADAL" clId="{545AE1D9-E422-41B7-8D83-892EBE2928B2}" dt="2025-01-05T11:08:28.910" v="1841"/>
          <ac:spMkLst>
            <pc:docMk/>
            <pc:sldMk cId="380873161" sldId="294"/>
            <ac:spMk id="13" creationId="{5D0A36FB-93AF-C83E-ED99-7BFD97D572B9}"/>
          </ac:spMkLst>
        </pc:spChg>
        <pc:spChg chg="add mod">
          <ac:chgData name="Mashiour Rahman" userId="7490e89d-d9ae-4193-b86a-11379f02786a" providerId="ADAL" clId="{545AE1D9-E422-41B7-8D83-892EBE2928B2}" dt="2025-01-05T11:08:28.910" v="1841"/>
          <ac:spMkLst>
            <pc:docMk/>
            <pc:sldMk cId="380873161" sldId="294"/>
            <ac:spMk id="14" creationId="{CA18ED2A-F892-89B5-7221-1A9B96652526}"/>
          </ac:spMkLst>
        </pc:spChg>
        <pc:spChg chg="add mod">
          <ac:chgData name="Mashiour Rahman" userId="7490e89d-d9ae-4193-b86a-11379f02786a" providerId="ADAL" clId="{545AE1D9-E422-41B7-8D83-892EBE2928B2}" dt="2025-01-05T11:08:28.910" v="1841"/>
          <ac:spMkLst>
            <pc:docMk/>
            <pc:sldMk cId="380873161" sldId="294"/>
            <ac:spMk id="15" creationId="{1FAB819C-79C3-F3CC-2B4D-87AD2AB8DA50}"/>
          </ac:spMkLst>
        </pc:spChg>
        <pc:spChg chg="add mod">
          <ac:chgData name="Mashiour Rahman" userId="7490e89d-d9ae-4193-b86a-11379f02786a" providerId="ADAL" clId="{545AE1D9-E422-41B7-8D83-892EBE2928B2}" dt="2025-01-05T11:08:28.910" v="1841"/>
          <ac:spMkLst>
            <pc:docMk/>
            <pc:sldMk cId="380873161" sldId="294"/>
            <ac:spMk id="16" creationId="{588284B6-949E-00AC-5D8C-BF64EB4C190F}"/>
          </ac:spMkLst>
        </pc:spChg>
        <pc:spChg chg="add mod">
          <ac:chgData name="Mashiour Rahman" userId="7490e89d-d9ae-4193-b86a-11379f02786a" providerId="ADAL" clId="{545AE1D9-E422-41B7-8D83-892EBE2928B2}" dt="2025-01-05T11:08:28.910" v="1841"/>
          <ac:spMkLst>
            <pc:docMk/>
            <pc:sldMk cId="380873161" sldId="294"/>
            <ac:spMk id="17" creationId="{A2149956-BE53-348C-8B97-D35FC3AB6CD3}"/>
          </ac:spMkLst>
        </pc:spChg>
        <pc:spChg chg="add mod">
          <ac:chgData name="Mashiour Rahman" userId="7490e89d-d9ae-4193-b86a-11379f02786a" providerId="ADAL" clId="{545AE1D9-E422-41B7-8D83-892EBE2928B2}" dt="2025-01-05T11:08:28.910" v="1841"/>
          <ac:spMkLst>
            <pc:docMk/>
            <pc:sldMk cId="380873161" sldId="294"/>
            <ac:spMk id="18" creationId="{69C70215-3A6D-A172-380B-C6A19727F434}"/>
          </ac:spMkLst>
        </pc:spChg>
        <pc:spChg chg="add mod">
          <ac:chgData name="Mashiour Rahman" userId="7490e89d-d9ae-4193-b86a-11379f02786a" providerId="ADAL" clId="{545AE1D9-E422-41B7-8D83-892EBE2928B2}" dt="2025-01-05T11:08:28.910" v="1841"/>
          <ac:spMkLst>
            <pc:docMk/>
            <pc:sldMk cId="380873161" sldId="294"/>
            <ac:spMk id="19" creationId="{99D98DD1-5A0F-EEB4-C6F7-87CD4F8C707E}"/>
          </ac:spMkLst>
        </pc:spChg>
        <pc:spChg chg="add mod">
          <ac:chgData name="Mashiour Rahman" userId="7490e89d-d9ae-4193-b86a-11379f02786a" providerId="ADAL" clId="{545AE1D9-E422-41B7-8D83-892EBE2928B2}" dt="2025-01-05T11:08:28.910" v="1841"/>
          <ac:spMkLst>
            <pc:docMk/>
            <pc:sldMk cId="380873161" sldId="294"/>
            <ac:spMk id="20" creationId="{ED32D7E2-34C4-54EE-F37D-DDC7ACC7E77B}"/>
          </ac:spMkLst>
        </pc:spChg>
        <pc:spChg chg="add mod">
          <ac:chgData name="Mashiour Rahman" userId="7490e89d-d9ae-4193-b86a-11379f02786a" providerId="ADAL" clId="{545AE1D9-E422-41B7-8D83-892EBE2928B2}" dt="2025-01-05T11:08:28.910" v="1841"/>
          <ac:spMkLst>
            <pc:docMk/>
            <pc:sldMk cId="380873161" sldId="294"/>
            <ac:spMk id="21" creationId="{6CF7A595-BB13-F034-B0E3-C43676C7D714}"/>
          </ac:spMkLst>
        </pc:spChg>
        <pc:spChg chg="add mod">
          <ac:chgData name="Mashiour Rahman" userId="7490e89d-d9ae-4193-b86a-11379f02786a" providerId="ADAL" clId="{545AE1D9-E422-41B7-8D83-892EBE2928B2}" dt="2025-01-05T11:08:28.910" v="1841"/>
          <ac:spMkLst>
            <pc:docMk/>
            <pc:sldMk cId="380873161" sldId="294"/>
            <ac:spMk id="22" creationId="{A6D55EB6-37F6-7D40-8E3F-AC8FD6C169E0}"/>
          </ac:spMkLst>
        </pc:spChg>
        <pc:spChg chg="add mod">
          <ac:chgData name="Mashiour Rahman" userId="7490e89d-d9ae-4193-b86a-11379f02786a" providerId="ADAL" clId="{545AE1D9-E422-41B7-8D83-892EBE2928B2}" dt="2025-01-05T11:08:28.910" v="1841"/>
          <ac:spMkLst>
            <pc:docMk/>
            <pc:sldMk cId="380873161" sldId="294"/>
            <ac:spMk id="23" creationId="{F1D1174D-BFDB-5FA3-2659-E8C30E00C3A7}"/>
          </ac:spMkLst>
        </pc:spChg>
        <pc:spChg chg="add mod">
          <ac:chgData name="Mashiour Rahman" userId="7490e89d-d9ae-4193-b86a-11379f02786a" providerId="ADAL" clId="{545AE1D9-E422-41B7-8D83-892EBE2928B2}" dt="2025-01-05T11:08:28.910" v="1841"/>
          <ac:spMkLst>
            <pc:docMk/>
            <pc:sldMk cId="380873161" sldId="294"/>
            <ac:spMk id="24" creationId="{B16CE9F1-0136-0E98-9694-B686576C83AD}"/>
          </ac:spMkLst>
        </pc:spChg>
        <pc:spChg chg="add mod">
          <ac:chgData name="Mashiour Rahman" userId="7490e89d-d9ae-4193-b86a-11379f02786a" providerId="ADAL" clId="{545AE1D9-E422-41B7-8D83-892EBE2928B2}" dt="2025-01-05T11:08:28.910" v="1841"/>
          <ac:spMkLst>
            <pc:docMk/>
            <pc:sldMk cId="380873161" sldId="294"/>
            <ac:spMk id="25" creationId="{CFE87185-9233-1455-3DFA-0A01ACBE97B8}"/>
          </ac:spMkLst>
        </pc:spChg>
        <pc:spChg chg="add mod">
          <ac:chgData name="Mashiour Rahman" userId="7490e89d-d9ae-4193-b86a-11379f02786a" providerId="ADAL" clId="{545AE1D9-E422-41B7-8D83-892EBE2928B2}" dt="2025-01-05T11:08:28.910" v="1841"/>
          <ac:spMkLst>
            <pc:docMk/>
            <pc:sldMk cId="380873161" sldId="294"/>
            <ac:spMk id="26" creationId="{E456E91E-0AD0-4F41-08A8-CF4A74986C81}"/>
          </ac:spMkLst>
        </pc:spChg>
        <pc:spChg chg="add mod">
          <ac:chgData name="Mashiour Rahman" userId="7490e89d-d9ae-4193-b86a-11379f02786a" providerId="ADAL" clId="{545AE1D9-E422-41B7-8D83-892EBE2928B2}" dt="2025-01-05T11:08:28.910" v="1841"/>
          <ac:spMkLst>
            <pc:docMk/>
            <pc:sldMk cId="380873161" sldId="294"/>
            <ac:spMk id="27" creationId="{CDCF4125-16E4-CCC9-412E-DFEFF67D39FC}"/>
          </ac:spMkLst>
        </pc:spChg>
        <pc:spChg chg="add mod">
          <ac:chgData name="Mashiour Rahman" userId="7490e89d-d9ae-4193-b86a-11379f02786a" providerId="ADAL" clId="{545AE1D9-E422-41B7-8D83-892EBE2928B2}" dt="2025-01-05T11:08:28.910" v="1841"/>
          <ac:spMkLst>
            <pc:docMk/>
            <pc:sldMk cId="380873161" sldId="294"/>
            <ac:spMk id="28" creationId="{368FDDEA-9910-B1C6-70EE-B32B5B5ED011}"/>
          </ac:spMkLst>
        </pc:spChg>
        <pc:spChg chg="add mod">
          <ac:chgData name="Mashiour Rahman" userId="7490e89d-d9ae-4193-b86a-11379f02786a" providerId="ADAL" clId="{545AE1D9-E422-41B7-8D83-892EBE2928B2}" dt="2025-01-05T11:54:41.073" v="2303" actId="108"/>
          <ac:spMkLst>
            <pc:docMk/>
            <pc:sldMk cId="380873161" sldId="294"/>
            <ac:spMk id="30" creationId="{C4D24627-B332-1B00-3150-30E1AF65F5D2}"/>
          </ac:spMkLst>
        </pc:spChg>
        <pc:spChg chg="mod">
          <ac:chgData name="Mashiour Rahman" userId="7490e89d-d9ae-4193-b86a-11379f02786a" providerId="ADAL" clId="{545AE1D9-E422-41B7-8D83-892EBE2928B2}" dt="2025-01-05T12:17:47.396" v="2342" actId="2711"/>
          <ac:spMkLst>
            <pc:docMk/>
            <pc:sldMk cId="380873161" sldId="294"/>
            <ac:spMk id="61" creationId="{00000000-0000-0000-0000-000000000000}"/>
          </ac:spMkLst>
        </pc:spChg>
        <pc:graphicFrameChg chg="add mod">
          <ac:chgData name="Mashiour Rahman" userId="7490e89d-d9ae-4193-b86a-11379f02786a" providerId="ADAL" clId="{545AE1D9-E422-41B7-8D83-892EBE2928B2}" dt="2025-01-05T11:12:54.140" v="1954" actId="1036"/>
          <ac:graphicFrameMkLst>
            <pc:docMk/>
            <pc:sldMk cId="380873161" sldId="294"/>
            <ac:graphicFrameMk id="29" creationId="{F1C21416-57C3-110E-3E43-E13937F1024B}"/>
          </ac:graphicFrameMkLst>
        </pc:graphicFrameChg>
      </pc:sldChg>
      <pc:sldChg chg="modSp del mod">
        <pc:chgData name="Mashiour Rahman" userId="7490e89d-d9ae-4193-b86a-11379f02786a" providerId="ADAL" clId="{545AE1D9-E422-41B7-8D83-892EBE2928B2}" dt="2025-01-06T15:37:51.696" v="5153" actId="47"/>
        <pc:sldMkLst>
          <pc:docMk/>
          <pc:sldMk cId="2278726828" sldId="295"/>
        </pc:sldMkLst>
      </pc:sldChg>
      <pc:sldChg chg="del">
        <pc:chgData name="Mashiour Rahman" userId="7490e89d-d9ae-4193-b86a-11379f02786a" providerId="ADAL" clId="{545AE1D9-E422-41B7-8D83-892EBE2928B2}" dt="2025-01-06T15:35:25.464" v="5145" actId="47"/>
        <pc:sldMkLst>
          <pc:docMk/>
          <pc:sldMk cId="200107036" sldId="296"/>
        </pc:sldMkLst>
      </pc:sldChg>
      <pc:sldChg chg="del">
        <pc:chgData name="Mashiour Rahman" userId="7490e89d-d9ae-4193-b86a-11379f02786a" providerId="ADAL" clId="{545AE1D9-E422-41B7-8D83-892EBE2928B2}" dt="2025-01-06T15:35:32.474" v="5146" actId="47"/>
        <pc:sldMkLst>
          <pc:docMk/>
          <pc:sldMk cId="1582840940" sldId="297"/>
        </pc:sldMkLst>
      </pc:sldChg>
      <pc:sldChg chg="del">
        <pc:chgData name="Mashiour Rahman" userId="7490e89d-d9ae-4193-b86a-11379f02786a" providerId="ADAL" clId="{545AE1D9-E422-41B7-8D83-892EBE2928B2}" dt="2025-01-06T15:35:35.979" v="5147" actId="47"/>
        <pc:sldMkLst>
          <pc:docMk/>
          <pc:sldMk cId="1285603042" sldId="298"/>
        </pc:sldMkLst>
      </pc:sldChg>
      <pc:sldChg chg="del">
        <pc:chgData name="Mashiour Rahman" userId="7490e89d-d9ae-4193-b86a-11379f02786a" providerId="ADAL" clId="{545AE1D9-E422-41B7-8D83-892EBE2928B2}" dt="2025-01-06T15:35:44.375" v="5148" actId="47"/>
        <pc:sldMkLst>
          <pc:docMk/>
          <pc:sldMk cId="2844259893" sldId="299"/>
        </pc:sldMkLst>
      </pc:sldChg>
      <pc:sldChg chg="del">
        <pc:chgData name="Mashiour Rahman" userId="7490e89d-d9ae-4193-b86a-11379f02786a" providerId="ADAL" clId="{545AE1D9-E422-41B7-8D83-892EBE2928B2}" dt="2025-01-06T15:35:45.773" v="5149" actId="47"/>
        <pc:sldMkLst>
          <pc:docMk/>
          <pc:sldMk cId="3455909179" sldId="300"/>
        </pc:sldMkLst>
      </pc:sldChg>
      <pc:sldChg chg="del">
        <pc:chgData name="Mashiour Rahman" userId="7490e89d-d9ae-4193-b86a-11379f02786a" providerId="ADAL" clId="{545AE1D9-E422-41B7-8D83-892EBE2928B2}" dt="2025-01-06T15:35:47.525" v="5150" actId="47"/>
        <pc:sldMkLst>
          <pc:docMk/>
          <pc:sldMk cId="1852328347" sldId="301"/>
        </pc:sldMkLst>
      </pc:sldChg>
      <pc:sldChg chg="del">
        <pc:chgData name="Mashiour Rahman" userId="7490e89d-d9ae-4193-b86a-11379f02786a" providerId="ADAL" clId="{545AE1D9-E422-41B7-8D83-892EBE2928B2}" dt="2025-01-06T15:36:08.815" v="5151" actId="47"/>
        <pc:sldMkLst>
          <pc:docMk/>
          <pc:sldMk cId="662308074" sldId="302"/>
        </pc:sldMkLst>
      </pc:sldChg>
      <pc:sldChg chg="del">
        <pc:chgData name="Mashiour Rahman" userId="7490e89d-d9ae-4193-b86a-11379f02786a" providerId="ADAL" clId="{545AE1D9-E422-41B7-8D83-892EBE2928B2}" dt="2025-01-06T15:36:14.072" v="5152" actId="47"/>
        <pc:sldMkLst>
          <pc:docMk/>
          <pc:sldMk cId="2660609434" sldId="303"/>
        </pc:sldMkLst>
      </pc:sldChg>
      <pc:sldChg chg="addSp delSp modSp add mod ord delAnim modAnim">
        <pc:chgData name="Mashiour Rahman" userId="7490e89d-d9ae-4193-b86a-11379f02786a" providerId="ADAL" clId="{545AE1D9-E422-41B7-8D83-892EBE2928B2}" dt="2025-01-05T14:16:30.653" v="3901" actId="20577"/>
        <pc:sldMkLst>
          <pc:docMk/>
          <pc:sldMk cId="733640520" sldId="322"/>
        </pc:sldMkLst>
        <pc:spChg chg="mod">
          <ac:chgData name="Mashiour Rahman" userId="7490e89d-d9ae-4193-b86a-11379f02786a" providerId="ADAL" clId="{545AE1D9-E422-41B7-8D83-892EBE2928B2}" dt="2025-01-05T14:13:05.496" v="3883" actId="27636"/>
          <ac:spMkLst>
            <pc:docMk/>
            <pc:sldMk cId="733640520" sldId="322"/>
            <ac:spMk id="2" creationId="{AB7804BB-EECB-6291-6128-375EDAC5C213}"/>
          </ac:spMkLst>
        </pc:spChg>
        <pc:spChg chg="add mod">
          <ac:chgData name="Mashiour Rahman" userId="7490e89d-d9ae-4193-b86a-11379f02786a" providerId="ADAL" clId="{545AE1D9-E422-41B7-8D83-892EBE2928B2}" dt="2025-01-05T14:10:30.551" v="3851" actId="20577"/>
          <ac:spMkLst>
            <pc:docMk/>
            <pc:sldMk cId="733640520" sldId="322"/>
            <ac:spMk id="41" creationId="{3F00EE0B-CB2F-0E6E-08CD-D4E326ACE190}"/>
          </ac:spMkLst>
        </pc:spChg>
        <pc:spChg chg="add mod">
          <ac:chgData name="Mashiour Rahman" userId="7490e89d-d9ae-4193-b86a-11379f02786a" providerId="ADAL" clId="{545AE1D9-E422-41B7-8D83-892EBE2928B2}" dt="2025-01-05T14:16:30.653" v="3901" actId="20577"/>
          <ac:spMkLst>
            <pc:docMk/>
            <pc:sldMk cId="733640520" sldId="322"/>
            <ac:spMk id="42" creationId="{98DCC5B4-3B7E-E0B8-3503-9841F7177A51}"/>
          </ac:spMkLst>
        </pc:spChg>
      </pc:sldChg>
      <pc:sldChg chg="add del">
        <pc:chgData name="Mashiour Rahman" userId="7490e89d-d9ae-4193-b86a-11379f02786a" providerId="ADAL" clId="{545AE1D9-E422-41B7-8D83-892EBE2928B2}" dt="2025-01-05T11:35:53.370" v="2278" actId="47"/>
        <pc:sldMkLst>
          <pc:docMk/>
          <pc:sldMk cId="3675645179" sldId="322"/>
        </pc:sldMkLst>
      </pc:sldChg>
      <pc:sldChg chg="add del">
        <pc:chgData name="Mashiour Rahman" userId="7490e89d-d9ae-4193-b86a-11379f02786a" providerId="ADAL" clId="{545AE1D9-E422-41B7-8D83-892EBE2928B2}" dt="2025-01-05T08:49:53.487" v="763" actId="47"/>
        <pc:sldMkLst>
          <pc:docMk/>
          <pc:sldMk cId="3772616609" sldId="322"/>
        </pc:sldMkLst>
      </pc:sldChg>
      <pc:sldChg chg="addSp modSp add mod modAnim">
        <pc:chgData name="Mashiour Rahman" userId="7490e89d-d9ae-4193-b86a-11379f02786a" providerId="ADAL" clId="{545AE1D9-E422-41B7-8D83-892EBE2928B2}" dt="2025-01-06T14:15:32.805" v="4985" actId="33524"/>
        <pc:sldMkLst>
          <pc:docMk/>
          <pc:sldMk cId="456723487" sldId="323"/>
        </pc:sldMkLst>
        <pc:spChg chg="mod">
          <ac:chgData name="Mashiour Rahman" userId="7490e89d-d9ae-4193-b86a-11379f02786a" providerId="ADAL" clId="{545AE1D9-E422-41B7-8D83-892EBE2928B2}" dt="2025-01-06T14:15:32.805" v="4985" actId="33524"/>
          <ac:spMkLst>
            <pc:docMk/>
            <pc:sldMk cId="456723487" sldId="323"/>
            <ac:spMk id="3" creationId="{A2BA25C6-F12A-1E52-CBE8-9CBBA58FAAFB}"/>
          </ac:spMkLst>
        </pc:spChg>
        <pc:spChg chg="mod">
          <ac:chgData name="Mashiour Rahman" userId="7490e89d-d9ae-4193-b86a-11379f02786a" providerId="ADAL" clId="{545AE1D9-E422-41B7-8D83-892EBE2928B2}" dt="2025-01-05T14:02:09.785" v="3784" actId="1037"/>
          <ac:spMkLst>
            <pc:docMk/>
            <pc:sldMk cId="456723487" sldId="323"/>
            <ac:spMk id="4" creationId="{11009E31-5CA7-6D9B-2034-5243C98C1257}"/>
          </ac:spMkLst>
        </pc:spChg>
        <pc:spChg chg="mod">
          <ac:chgData name="Mashiour Rahman" userId="7490e89d-d9ae-4193-b86a-11379f02786a" providerId="ADAL" clId="{545AE1D9-E422-41B7-8D83-892EBE2928B2}" dt="2025-01-05T14:02:09.785" v="3784" actId="1037"/>
          <ac:spMkLst>
            <pc:docMk/>
            <pc:sldMk cId="456723487" sldId="323"/>
            <ac:spMk id="5" creationId="{E1C758AB-8F72-2D98-273A-CA47C62F9793}"/>
          </ac:spMkLst>
        </pc:spChg>
        <pc:spChg chg="mod">
          <ac:chgData name="Mashiour Rahman" userId="7490e89d-d9ae-4193-b86a-11379f02786a" providerId="ADAL" clId="{545AE1D9-E422-41B7-8D83-892EBE2928B2}" dt="2025-01-05T14:02:09.785" v="3784" actId="1037"/>
          <ac:spMkLst>
            <pc:docMk/>
            <pc:sldMk cId="456723487" sldId="323"/>
            <ac:spMk id="6" creationId="{BDE15C2E-10C9-8E54-60AC-9F76CA845572}"/>
          </ac:spMkLst>
        </pc:spChg>
        <pc:spChg chg="mod">
          <ac:chgData name="Mashiour Rahman" userId="7490e89d-d9ae-4193-b86a-11379f02786a" providerId="ADAL" clId="{545AE1D9-E422-41B7-8D83-892EBE2928B2}" dt="2025-01-05T14:02:09.785" v="3784" actId="1037"/>
          <ac:spMkLst>
            <pc:docMk/>
            <pc:sldMk cId="456723487" sldId="323"/>
            <ac:spMk id="7" creationId="{94AC9349-9AEB-47F6-D0ED-0A04B11BEB21}"/>
          </ac:spMkLst>
        </pc:spChg>
        <pc:spChg chg="mod">
          <ac:chgData name="Mashiour Rahman" userId="7490e89d-d9ae-4193-b86a-11379f02786a" providerId="ADAL" clId="{545AE1D9-E422-41B7-8D83-892EBE2928B2}" dt="2025-01-05T14:02:09.785" v="3784" actId="1037"/>
          <ac:spMkLst>
            <pc:docMk/>
            <pc:sldMk cId="456723487" sldId="323"/>
            <ac:spMk id="8" creationId="{8E729D31-F51A-26E3-7CD6-D1DEAD85BD62}"/>
          </ac:spMkLst>
        </pc:spChg>
        <pc:spChg chg="mod">
          <ac:chgData name="Mashiour Rahman" userId="7490e89d-d9ae-4193-b86a-11379f02786a" providerId="ADAL" clId="{545AE1D9-E422-41B7-8D83-892EBE2928B2}" dt="2025-01-05T14:02:09.785" v="3784" actId="1037"/>
          <ac:spMkLst>
            <pc:docMk/>
            <pc:sldMk cId="456723487" sldId="323"/>
            <ac:spMk id="9" creationId="{6FD4B7E0-CC09-9C02-87EB-8BE5A39F3798}"/>
          </ac:spMkLst>
        </pc:spChg>
        <pc:spChg chg="mod">
          <ac:chgData name="Mashiour Rahman" userId="7490e89d-d9ae-4193-b86a-11379f02786a" providerId="ADAL" clId="{545AE1D9-E422-41B7-8D83-892EBE2928B2}" dt="2025-01-05T14:02:09.785" v="3784" actId="1037"/>
          <ac:spMkLst>
            <pc:docMk/>
            <pc:sldMk cId="456723487" sldId="323"/>
            <ac:spMk id="10" creationId="{68316073-0409-A74A-62EF-4C567CAF4188}"/>
          </ac:spMkLst>
        </pc:spChg>
        <pc:spChg chg="mod">
          <ac:chgData name="Mashiour Rahman" userId="7490e89d-d9ae-4193-b86a-11379f02786a" providerId="ADAL" clId="{545AE1D9-E422-41B7-8D83-892EBE2928B2}" dt="2025-01-05T14:02:09.785" v="3784" actId="1037"/>
          <ac:spMkLst>
            <pc:docMk/>
            <pc:sldMk cId="456723487" sldId="323"/>
            <ac:spMk id="11" creationId="{F06A0D7D-7139-1D9B-817A-2AA9D7566AD6}"/>
          </ac:spMkLst>
        </pc:spChg>
        <pc:spChg chg="mod">
          <ac:chgData name="Mashiour Rahman" userId="7490e89d-d9ae-4193-b86a-11379f02786a" providerId="ADAL" clId="{545AE1D9-E422-41B7-8D83-892EBE2928B2}" dt="2025-01-05T14:02:09.785" v="3784" actId="1037"/>
          <ac:spMkLst>
            <pc:docMk/>
            <pc:sldMk cId="456723487" sldId="323"/>
            <ac:spMk id="12" creationId="{14E0E8C6-D125-51A6-E582-FEF4883FF11B}"/>
          </ac:spMkLst>
        </pc:spChg>
        <pc:spChg chg="mod">
          <ac:chgData name="Mashiour Rahman" userId="7490e89d-d9ae-4193-b86a-11379f02786a" providerId="ADAL" clId="{545AE1D9-E422-41B7-8D83-892EBE2928B2}" dt="2025-01-05T14:02:09.785" v="3784" actId="1037"/>
          <ac:spMkLst>
            <pc:docMk/>
            <pc:sldMk cId="456723487" sldId="323"/>
            <ac:spMk id="13" creationId="{B1258567-D26C-B2F3-D876-6194B4FBF916}"/>
          </ac:spMkLst>
        </pc:spChg>
        <pc:spChg chg="mod">
          <ac:chgData name="Mashiour Rahman" userId="7490e89d-d9ae-4193-b86a-11379f02786a" providerId="ADAL" clId="{545AE1D9-E422-41B7-8D83-892EBE2928B2}" dt="2025-01-05T14:02:09.785" v="3784" actId="1037"/>
          <ac:spMkLst>
            <pc:docMk/>
            <pc:sldMk cId="456723487" sldId="323"/>
            <ac:spMk id="14" creationId="{5099C5AC-B2BB-4751-382C-FEC9C98E6D7E}"/>
          </ac:spMkLst>
        </pc:spChg>
        <pc:spChg chg="mod">
          <ac:chgData name="Mashiour Rahman" userId="7490e89d-d9ae-4193-b86a-11379f02786a" providerId="ADAL" clId="{545AE1D9-E422-41B7-8D83-892EBE2928B2}" dt="2025-01-05T14:02:09.785" v="3784" actId="1037"/>
          <ac:spMkLst>
            <pc:docMk/>
            <pc:sldMk cId="456723487" sldId="323"/>
            <ac:spMk id="15" creationId="{6656DFDA-3B49-486F-8960-C317219AFC50}"/>
          </ac:spMkLst>
        </pc:spChg>
        <pc:spChg chg="mod">
          <ac:chgData name="Mashiour Rahman" userId="7490e89d-d9ae-4193-b86a-11379f02786a" providerId="ADAL" clId="{545AE1D9-E422-41B7-8D83-892EBE2928B2}" dt="2025-01-05T14:02:09.785" v="3784" actId="1037"/>
          <ac:spMkLst>
            <pc:docMk/>
            <pc:sldMk cId="456723487" sldId="323"/>
            <ac:spMk id="16" creationId="{FA4E23DE-F5BD-05EA-6432-FC9A2E8F3A83}"/>
          </ac:spMkLst>
        </pc:spChg>
        <pc:spChg chg="mod">
          <ac:chgData name="Mashiour Rahman" userId="7490e89d-d9ae-4193-b86a-11379f02786a" providerId="ADAL" clId="{545AE1D9-E422-41B7-8D83-892EBE2928B2}" dt="2025-01-05T14:02:09.785" v="3784" actId="1037"/>
          <ac:spMkLst>
            <pc:docMk/>
            <pc:sldMk cId="456723487" sldId="323"/>
            <ac:spMk id="17" creationId="{2D181CE5-BAD1-1F0D-2D02-6C43AF170286}"/>
          </ac:spMkLst>
        </pc:spChg>
        <pc:spChg chg="mod">
          <ac:chgData name="Mashiour Rahman" userId="7490e89d-d9ae-4193-b86a-11379f02786a" providerId="ADAL" clId="{545AE1D9-E422-41B7-8D83-892EBE2928B2}" dt="2025-01-05T14:02:09.785" v="3784" actId="1037"/>
          <ac:spMkLst>
            <pc:docMk/>
            <pc:sldMk cId="456723487" sldId="323"/>
            <ac:spMk id="18" creationId="{1AD429B2-836D-EA14-A221-BF8E75382B52}"/>
          </ac:spMkLst>
        </pc:spChg>
        <pc:spChg chg="mod">
          <ac:chgData name="Mashiour Rahman" userId="7490e89d-d9ae-4193-b86a-11379f02786a" providerId="ADAL" clId="{545AE1D9-E422-41B7-8D83-892EBE2928B2}" dt="2025-01-05T14:02:09.785" v="3784" actId="1037"/>
          <ac:spMkLst>
            <pc:docMk/>
            <pc:sldMk cId="456723487" sldId="323"/>
            <ac:spMk id="19" creationId="{FFC1DCF5-3A4E-FF2E-43C2-5449FB405ED6}"/>
          </ac:spMkLst>
        </pc:spChg>
        <pc:spChg chg="mod">
          <ac:chgData name="Mashiour Rahman" userId="7490e89d-d9ae-4193-b86a-11379f02786a" providerId="ADAL" clId="{545AE1D9-E422-41B7-8D83-892EBE2928B2}" dt="2025-01-05T14:02:09.785" v="3784" actId="1037"/>
          <ac:spMkLst>
            <pc:docMk/>
            <pc:sldMk cId="456723487" sldId="323"/>
            <ac:spMk id="20" creationId="{6EB6AF3F-6400-679C-F8FD-E7E9DD0A63AD}"/>
          </ac:spMkLst>
        </pc:spChg>
        <pc:spChg chg="mod">
          <ac:chgData name="Mashiour Rahman" userId="7490e89d-d9ae-4193-b86a-11379f02786a" providerId="ADAL" clId="{545AE1D9-E422-41B7-8D83-892EBE2928B2}" dt="2025-01-05T14:02:09.785" v="3784" actId="1037"/>
          <ac:spMkLst>
            <pc:docMk/>
            <pc:sldMk cId="456723487" sldId="323"/>
            <ac:spMk id="21" creationId="{7C32F5C6-0816-4D49-777F-BE0ACE95FF2E}"/>
          </ac:spMkLst>
        </pc:spChg>
        <pc:spChg chg="mod">
          <ac:chgData name="Mashiour Rahman" userId="7490e89d-d9ae-4193-b86a-11379f02786a" providerId="ADAL" clId="{545AE1D9-E422-41B7-8D83-892EBE2928B2}" dt="2025-01-05T14:02:09.785" v="3784" actId="1037"/>
          <ac:spMkLst>
            <pc:docMk/>
            <pc:sldMk cId="456723487" sldId="323"/>
            <ac:spMk id="22" creationId="{910EDE2D-0534-025C-525E-2FC9090CE094}"/>
          </ac:spMkLst>
        </pc:spChg>
        <pc:spChg chg="mod">
          <ac:chgData name="Mashiour Rahman" userId="7490e89d-d9ae-4193-b86a-11379f02786a" providerId="ADAL" clId="{545AE1D9-E422-41B7-8D83-892EBE2928B2}" dt="2025-01-05T14:02:09.785" v="3784" actId="1037"/>
          <ac:spMkLst>
            <pc:docMk/>
            <pc:sldMk cId="456723487" sldId="323"/>
            <ac:spMk id="23" creationId="{1846C672-0D66-71CA-1E4A-BC3226C0E537}"/>
          </ac:spMkLst>
        </pc:spChg>
        <pc:spChg chg="mod">
          <ac:chgData name="Mashiour Rahman" userId="7490e89d-d9ae-4193-b86a-11379f02786a" providerId="ADAL" clId="{545AE1D9-E422-41B7-8D83-892EBE2928B2}" dt="2025-01-05T14:02:09.785" v="3784" actId="1037"/>
          <ac:spMkLst>
            <pc:docMk/>
            <pc:sldMk cId="456723487" sldId="323"/>
            <ac:spMk id="24" creationId="{D775E881-CE80-AF42-DD2D-E769BC4CB4A0}"/>
          </ac:spMkLst>
        </pc:spChg>
        <pc:spChg chg="mod">
          <ac:chgData name="Mashiour Rahman" userId="7490e89d-d9ae-4193-b86a-11379f02786a" providerId="ADAL" clId="{545AE1D9-E422-41B7-8D83-892EBE2928B2}" dt="2025-01-05T14:02:09.785" v="3784" actId="1037"/>
          <ac:spMkLst>
            <pc:docMk/>
            <pc:sldMk cId="456723487" sldId="323"/>
            <ac:spMk id="25" creationId="{9E00B1B2-7039-4BD6-B20C-DE9B8E203580}"/>
          </ac:spMkLst>
        </pc:spChg>
        <pc:spChg chg="mod">
          <ac:chgData name="Mashiour Rahman" userId="7490e89d-d9ae-4193-b86a-11379f02786a" providerId="ADAL" clId="{545AE1D9-E422-41B7-8D83-892EBE2928B2}" dt="2025-01-05T14:02:09.785" v="3784" actId="1037"/>
          <ac:spMkLst>
            <pc:docMk/>
            <pc:sldMk cId="456723487" sldId="323"/>
            <ac:spMk id="26" creationId="{67D2430B-1462-1EEE-5732-47DAB38D430F}"/>
          </ac:spMkLst>
        </pc:spChg>
        <pc:spChg chg="mod">
          <ac:chgData name="Mashiour Rahman" userId="7490e89d-d9ae-4193-b86a-11379f02786a" providerId="ADAL" clId="{545AE1D9-E422-41B7-8D83-892EBE2928B2}" dt="2025-01-05T14:02:09.785" v="3784" actId="1037"/>
          <ac:spMkLst>
            <pc:docMk/>
            <pc:sldMk cId="456723487" sldId="323"/>
            <ac:spMk id="27" creationId="{F7705B59-6836-C773-304D-372DC5B34233}"/>
          </ac:spMkLst>
        </pc:spChg>
        <pc:spChg chg="mod">
          <ac:chgData name="Mashiour Rahman" userId="7490e89d-d9ae-4193-b86a-11379f02786a" providerId="ADAL" clId="{545AE1D9-E422-41B7-8D83-892EBE2928B2}" dt="2025-01-05T14:02:09.785" v="3784" actId="1037"/>
          <ac:spMkLst>
            <pc:docMk/>
            <pc:sldMk cId="456723487" sldId="323"/>
            <ac:spMk id="28" creationId="{5E82DE09-DA34-1B22-4F6B-405C24CB827A}"/>
          </ac:spMkLst>
        </pc:spChg>
        <pc:spChg chg="mod">
          <ac:chgData name="Mashiour Rahman" userId="7490e89d-d9ae-4193-b86a-11379f02786a" providerId="ADAL" clId="{545AE1D9-E422-41B7-8D83-892EBE2928B2}" dt="2025-01-05T14:02:09.785" v="3784" actId="1037"/>
          <ac:spMkLst>
            <pc:docMk/>
            <pc:sldMk cId="456723487" sldId="323"/>
            <ac:spMk id="29" creationId="{0A613A57-8238-F11F-A571-C0937EDAB00C}"/>
          </ac:spMkLst>
        </pc:spChg>
        <pc:spChg chg="mod">
          <ac:chgData name="Mashiour Rahman" userId="7490e89d-d9ae-4193-b86a-11379f02786a" providerId="ADAL" clId="{545AE1D9-E422-41B7-8D83-892EBE2928B2}" dt="2025-01-05T14:02:09.785" v="3784" actId="1037"/>
          <ac:spMkLst>
            <pc:docMk/>
            <pc:sldMk cId="456723487" sldId="323"/>
            <ac:spMk id="30" creationId="{8D223708-105B-0C69-0CB2-9EA4A4F4038D}"/>
          </ac:spMkLst>
        </pc:spChg>
        <pc:spChg chg="mod">
          <ac:chgData name="Mashiour Rahman" userId="7490e89d-d9ae-4193-b86a-11379f02786a" providerId="ADAL" clId="{545AE1D9-E422-41B7-8D83-892EBE2928B2}" dt="2025-01-05T14:02:09.785" v="3784" actId="1037"/>
          <ac:spMkLst>
            <pc:docMk/>
            <pc:sldMk cId="456723487" sldId="323"/>
            <ac:spMk id="31" creationId="{9CB32808-9918-0997-BAD2-1BD0395E2E1B}"/>
          </ac:spMkLst>
        </pc:spChg>
        <pc:spChg chg="mod">
          <ac:chgData name="Mashiour Rahman" userId="7490e89d-d9ae-4193-b86a-11379f02786a" providerId="ADAL" clId="{545AE1D9-E422-41B7-8D83-892EBE2928B2}" dt="2025-01-05T14:02:09.785" v="3784" actId="1037"/>
          <ac:spMkLst>
            <pc:docMk/>
            <pc:sldMk cId="456723487" sldId="323"/>
            <ac:spMk id="32" creationId="{6611BE52-011C-E055-CC2C-F2FEEB044BE9}"/>
          </ac:spMkLst>
        </pc:spChg>
        <pc:spChg chg="mod">
          <ac:chgData name="Mashiour Rahman" userId="7490e89d-d9ae-4193-b86a-11379f02786a" providerId="ADAL" clId="{545AE1D9-E422-41B7-8D83-892EBE2928B2}" dt="2025-01-05T14:02:09.785" v="3784" actId="1037"/>
          <ac:spMkLst>
            <pc:docMk/>
            <pc:sldMk cId="456723487" sldId="323"/>
            <ac:spMk id="33" creationId="{DF482813-22EB-6E7E-3E35-6D292C3A229F}"/>
          </ac:spMkLst>
        </pc:spChg>
        <pc:spChg chg="mod">
          <ac:chgData name="Mashiour Rahman" userId="7490e89d-d9ae-4193-b86a-11379f02786a" providerId="ADAL" clId="{545AE1D9-E422-41B7-8D83-892EBE2928B2}" dt="2025-01-05T14:02:09.785" v="3784" actId="1037"/>
          <ac:spMkLst>
            <pc:docMk/>
            <pc:sldMk cId="456723487" sldId="323"/>
            <ac:spMk id="34" creationId="{6D81F8A3-607B-A843-233D-C2882E9D153E}"/>
          </ac:spMkLst>
        </pc:spChg>
        <pc:spChg chg="mod">
          <ac:chgData name="Mashiour Rahman" userId="7490e89d-d9ae-4193-b86a-11379f02786a" providerId="ADAL" clId="{545AE1D9-E422-41B7-8D83-892EBE2928B2}" dt="2025-01-05T14:02:09.785" v="3784" actId="1037"/>
          <ac:spMkLst>
            <pc:docMk/>
            <pc:sldMk cId="456723487" sldId="323"/>
            <ac:spMk id="35" creationId="{4042B7B2-2103-F1FC-6A15-7A9292C1147C}"/>
          </ac:spMkLst>
        </pc:spChg>
        <pc:spChg chg="mod">
          <ac:chgData name="Mashiour Rahman" userId="7490e89d-d9ae-4193-b86a-11379f02786a" providerId="ADAL" clId="{545AE1D9-E422-41B7-8D83-892EBE2928B2}" dt="2025-01-05T14:02:09.785" v="3784" actId="1037"/>
          <ac:spMkLst>
            <pc:docMk/>
            <pc:sldMk cId="456723487" sldId="323"/>
            <ac:spMk id="36" creationId="{60C43765-8B15-1A14-31CF-E1B85F7196E8}"/>
          </ac:spMkLst>
        </pc:spChg>
        <pc:spChg chg="mod">
          <ac:chgData name="Mashiour Rahman" userId="7490e89d-d9ae-4193-b86a-11379f02786a" providerId="ADAL" clId="{545AE1D9-E422-41B7-8D83-892EBE2928B2}" dt="2025-01-05T14:02:09.785" v="3784" actId="1037"/>
          <ac:spMkLst>
            <pc:docMk/>
            <pc:sldMk cId="456723487" sldId="323"/>
            <ac:spMk id="37" creationId="{03121535-235F-FF3E-D009-4AE6369EA8BA}"/>
          </ac:spMkLst>
        </pc:spChg>
        <pc:spChg chg="mod">
          <ac:chgData name="Mashiour Rahman" userId="7490e89d-d9ae-4193-b86a-11379f02786a" providerId="ADAL" clId="{545AE1D9-E422-41B7-8D83-892EBE2928B2}" dt="2025-01-05T14:02:09.785" v="3784" actId="1037"/>
          <ac:spMkLst>
            <pc:docMk/>
            <pc:sldMk cId="456723487" sldId="323"/>
            <ac:spMk id="38" creationId="{C1DD04A2-C81D-1818-5C42-14AE86A8CB4E}"/>
          </ac:spMkLst>
        </pc:spChg>
        <pc:spChg chg="mod">
          <ac:chgData name="Mashiour Rahman" userId="7490e89d-d9ae-4193-b86a-11379f02786a" providerId="ADAL" clId="{545AE1D9-E422-41B7-8D83-892EBE2928B2}" dt="2025-01-05T14:02:09.785" v="3784" actId="1037"/>
          <ac:spMkLst>
            <pc:docMk/>
            <pc:sldMk cId="456723487" sldId="323"/>
            <ac:spMk id="39" creationId="{AEA99C4A-2340-4375-9A30-400F2AB863F8}"/>
          </ac:spMkLst>
        </pc:spChg>
        <pc:spChg chg="mod">
          <ac:chgData name="Mashiour Rahman" userId="7490e89d-d9ae-4193-b86a-11379f02786a" providerId="ADAL" clId="{545AE1D9-E422-41B7-8D83-892EBE2928B2}" dt="2025-01-05T14:02:09.785" v="3784" actId="1037"/>
          <ac:spMkLst>
            <pc:docMk/>
            <pc:sldMk cId="456723487" sldId="323"/>
            <ac:spMk id="40" creationId="{0824A00F-86D0-AE7D-76F4-DB7BF5A3B153}"/>
          </ac:spMkLst>
        </pc:spChg>
      </pc:sldChg>
      <pc:sldChg chg="add del">
        <pc:chgData name="Mashiour Rahman" userId="7490e89d-d9ae-4193-b86a-11379f02786a" providerId="ADAL" clId="{545AE1D9-E422-41B7-8D83-892EBE2928B2}" dt="2025-01-05T11:44:34.315" v="2279" actId="47"/>
        <pc:sldMkLst>
          <pc:docMk/>
          <pc:sldMk cId="2403847640" sldId="323"/>
        </pc:sldMkLst>
      </pc:sldChg>
      <pc:sldChg chg="addSp delSp modSp add mod addAnim delAnim modAnim">
        <pc:chgData name="Mashiour Rahman" userId="7490e89d-d9ae-4193-b86a-11379f02786a" providerId="ADAL" clId="{545AE1D9-E422-41B7-8D83-892EBE2928B2}" dt="2025-01-06T16:35:07.157" v="6039"/>
        <pc:sldMkLst>
          <pc:docMk/>
          <pc:sldMk cId="321370244" sldId="324"/>
        </pc:sldMkLst>
      </pc:sldChg>
      <pc:sldChg chg="add del">
        <pc:chgData name="Mashiour Rahman" userId="7490e89d-d9ae-4193-b86a-11379f02786a" providerId="ADAL" clId="{545AE1D9-E422-41B7-8D83-892EBE2928B2}" dt="2025-01-05T13:40:52.921" v="3520"/>
        <pc:sldMkLst>
          <pc:docMk/>
          <pc:sldMk cId="4224779956" sldId="324"/>
        </pc:sldMkLst>
      </pc:sldChg>
      <pc:sldChg chg="addSp delSp modSp add mod ord delAnim modAnim">
        <pc:chgData name="Mashiour Rahman" userId="7490e89d-d9ae-4193-b86a-11379f02786a" providerId="ADAL" clId="{545AE1D9-E422-41B7-8D83-892EBE2928B2}" dt="2025-01-06T17:31:38.646" v="6620" actId="478"/>
        <pc:sldMkLst>
          <pc:docMk/>
          <pc:sldMk cId="397934868" sldId="325"/>
        </pc:sldMkLst>
      </pc:sldChg>
      <pc:sldChg chg="add del">
        <pc:chgData name="Mashiour Rahman" userId="7490e89d-d9ae-4193-b86a-11379f02786a" providerId="ADAL" clId="{545AE1D9-E422-41B7-8D83-892EBE2928B2}" dt="2025-01-06T15:35:11.586" v="5144" actId="47"/>
        <pc:sldMkLst>
          <pc:docMk/>
          <pc:sldMk cId="905889161" sldId="325"/>
        </pc:sldMkLst>
      </pc:sldChg>
      <pc:sldChg chg="add del">
        <pc:chgData name="Mashiour Rahman" userId="7490e89d-d9ae-4193-b86a-11379f02786a" providerId="ADAL" clId="{545AE1D9-E422-41B7-8D83-892EBE2928B2}" dt="2025-01-05T13:40:51.432" v="3519"/>
        <pc:sldMkLst>
          <pc:docMk/>
          <pc:sldMk cId="2520768151" sldId="325"/>
        </pc:sldMkLst>
      </pc:sldChg>
      <pc:sldChg chg="addSp delSp modSp add mod modAnim">
        <pc:chgData name="Mashiour Rahman" userId="7490e89d-d9ae-4193-b86a-11379f02786a" providerId="ADAL" clId="{545AE1D9-E422-41B7-8D83-892EBE2928B2}" dt="2025-01-06T17:34:56.216" v="6723" actId="1036"/>
        <pc:sldMkLst>
          <pc:docMk/>
          <pc:sldMk cId="2253857515" sldId="326"/>
        </pc:sldMkLst>
      </pc:sldChg>
      <pc:sldChg chg="add">
        <pc:chgData name="Mashiour Rahman" userId="7490e89d-d9ae-4193-b86a-11379f02786a" providerId="ADAL" clId="{545AE1D9-E422-41B7-8D83-892EBE2928B2}" dt="2025-01-06T17:35:03.899" v="6724"/>
        <pc:sldMkLst>
          <pc:docMk/>
          <pc:sldMk cId="3720933431" sldId="327"/>
        </pc:sldMkLst>
      </pc:sldChg>
      <pc:sldChg chg="add">
        <pc:chgData name="Mashiour Rahman" userId="7490e89d-d9ae-4193-b86a-11379f02786a" providerId="ADAL" clId="{545AE1D9-E422-41B7-8D83-892EBE2928B2}" dt="2025-01-06T17:35:06.228" v="6725"/>
        <pc:sldMkLst>
          <pc:docMk/>
          <pc:sldMk cId="2221832946" sldId="328"/>
        </pc:sldMkLst>
      </pc:sldChg>
      <pc:sldChg chg="add">
        <pc:chgData name="Mashiour Rahman" userId="7490e89d-d9ae-4193-b86a-11379f02786a" providerId="ADAL" clId="{545AE1D9-E422-41B7-8D83-892EBE2928B2}" dt="2025-01-06T17:35:07.450" v="6726"/>
        <pc:sldMkLst>
          <pc:docMk/>
          <pc:sldMk cId="1019747952" sldId="329"/>
        </pc:sldMkLst>
      </pc:sldChg>
      <pc:sldChg chg="add">
        <pc:chgData name="Mashiour Rahman" userId="7490e89d-d9ae-4193-b86a-11379f02786a" providerId="ADAL" clId="{545AE1D9-E422-41B7-8D83-892EBE2928B2}" dt="2025-01-06T17:35:09.219" v="6727"/>
        <pc:sldMkLst>
          <pc:docMk/>
          <pc:sldMk cId="2923283370" sldId="330"/>
        </pc:sldMkLst>
      </pc:sldChg>
      <pc:sldChg chg="add">
        <pc:chgData name="Mashiour Rahman" userId="7490e89d-d9ae-4193-b86a-11379f02786a" providerId="ADAL" clId="{545AE1D9-E422-41B7-8D83-892EBE2928B2}" dt="2025-01-06T17:35:10.559" v="6728"/>
        <pc:sldMkLst>
          <pc:docMk/>
          <pc:sldMk cId="2960578112" sldId="331"/>
        </pc:sldMkLst>
      </pc:sldChg>
      <pc:sldChg chg="modSp mod">
        <pc:chgData name="Mashiour Rahman" userId="7490e89d-d9ae-4193-b86a-11379f02786a" providerId="ADAL" clId="{545AE1D9-E422-41B7-8D83-892EBE2928B2}" dt="2025-01-08T04:11:08.531" v="6740" actId="6549"/>
        <pc:sldMkLst>
          <pc:docMk/>
          <pc:sldMk cId="355300414" sldId="335"/>
        </pc:sldMkLst>
        <pc:spChg chg="mod">
          <ac:chgData name="Mashiour Rahman" userId="7490e89d-d9ae-4193-b86a-11379f02786a" providerId="ADAL" clId="{545AE1D9-E422-41B7-8D83-892EBE2928B2}" dt="2025-01-08T04:11:08.531" v="6740" actId="6549"/>
          <ac:spMkLst>
            <pc:docMk/>
            <pc:sldMk cId="355300414" sldId="335"/>
            <ac:spMk id="41" creationId="{BE8D0F99-24B4-A8DD-A6F3-87A93D861FED}"/>
          </ac:spMkLst>
        </pc:spChg>
      </pc:sldChg>
      <pc:sldChg chg="modSp mod">
        <pc:chgData name="Mashiour Rahman" userId="7490e89d-d9ae-4193-b86a-11379f02786a" providerId="ADAL" clId="{545AE1D9-E422-41B7-8D83-892EBE2928B2}" dt="2025-01-08T04:14:53.824" v="6744" actId="20577"/>
        <pc:sldMkLst>
          <pc:docMk/>
          <pc:sldMk cId="1106840940" sldId="336"/>
        </pc:sldMkLst>
        <pc:spChg chg="mod">
          <ac:chgData name="Mashiour Rahman" userId="7490e89d-d9ae-4193-b86a-11379f02786a" providerId="ADAL" clId="{545AE1D9-E422-41B7-8D83-892EBE2928B2}" dt="2025-01-08T04:14:53.824" v="6744" actId="20577"/>
          <ac:spMkLst>
            <pc:docMk/>
            <pc:sldMk cId="1106840940" sldId="336"/>
            <ac:spMk id="41" creationId="{873E1158-EFF8-B87C-1052-142BE4FF2D9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ata_structure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913911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 24-25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Mashiour Rahman (mashiour@aiub.edu)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BF61F-2914-10EF-0E55-6D722B0F7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804BB-EECB-6291-6128-375EDAC5C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409292"/>
          </a:xfrm>
        </p:spPr>
        <p:txBody>
          <a:bodyPr>
            <a:normAutofit/>
          </a:bodyPr>
          <a:lstStyle/>
          <a:p>
            <a:r>
              <a:rPr lang="en-US" altLang="ja-JP" sz="4000" dirty="0"/>
              <a:t>Operations on Heaps</a:t>
            </a:r>
            <a:br>
              <a:rPr lang="en-US" altLang="ja-JP" sz="4000" dirty="0"/>
            </a:br>
            <a:r>
              <a:rPr lang="en-US" altLang="ja-JP" sz="4000" dirty="0"/>
              <a:t>HEAPIFY (max-heap)</a:t>
            </a:r>
            <a:endParaRPr lang="en-US" sz="4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F00EE0B-CB2F-0E6E-08CD-D4E326ACE190}"/>
              </a:ext>
            </a:extLst>
          </p:cNvPr>
          <p:cNvSpPr txBox="1"/>
          <p:nvPr/>
        </p:nvSpPr>
        <p:spPr>
          <a:xfrm>
            <a:off x="104480" y="2516279"/>
            <a:ext cx="3967648" cy="3057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200"/>
              </a:spcAft>
            </a:pP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/*Recursive Version*/</a:t>
            </a:r>
            <a:endParaRPr lang="en-US" sz="1600" dirty="0">
              <a:latin typeface="Consolas" panose="020B0609020204030204" pitchFamily="49" charset="0"/>
            </a:endParaRPr>
          </a:p>
          <a:p>
            <a:pPr algn="just">
              <a:spcAft>
                <a:spcPts val="200"/>
              </a:spcAft>
            </a:pPr>
            <a:r>
              <a:rPr lang="en-US" sz="1600" dirty="0">
                <a:latin typeface="Consolas" panose="020B0609020204030204" pitchFamily="49" charset="0"/>
              </a:rPr>
              <a:t>HEAPIFY_MAX(A[ ], P, n) </a:t>
            </a:r>
          </a:p>
          <a:p>
            <a:pPr marL="342900" indent="-342900" algn="just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L=2*P+1; R=2*P+2;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342900" indent="-342900" algn="just">
              <a:spcAft>
                <a:spcPts val="200"/>
              </a:spcAft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M = P;     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342900" indent="-342900" algn="just">
              <a:spcAft>
                <a:spcPts val="200"/>
              </a:spcAft>
              <a:buClr>
                <a:schemeClr val="tx1"/>
              </a:buClr>
              <a:buFontTx/>
              <a:buAutoNum type="arabicPeriod"/>
            </a:pP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(L &lt; n)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342900" indent="-342900" algn="just">
              <a:spcAft>
                <a:spcPts val="200"/>
              </a:spcAft>
              <a:buClr>
                <a:schemeClr val="tx1"/>
              </a:buClr>
              <a:buFontTx/>
              <a:buAutoNum type="arabicPeriod"/>
            </a:pP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If</a:t>
            </a:r>
            <a:r>
              <a:rPr lang="en-US" sz="1600" dirty="0">
                <a:latin typeface="Consolas" panose="020B0609020204030204" pitchFamily="49" charset="0"/>
              </a:rPr>
              <a:t>(A[L] &gt; A[M]) M = L;</a:t>
            </a:r>
            <a:endParaRPr lang="en-US" sz="1600" b="1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 algn="just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(R &lt; n)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342900" indent="-342900" algn="just">
              <a:spcAft>
                <a:spcPts val="200"/>
              </a:spcAft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(A[R] &gt; A[M]) M = R;</a:t>
            </a:r>
          </a:p>
          <a:p>
            <a:pPr marL="342900" indent="-342900" algn="just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(M == P)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342900" indent="-342900" algn="just">
              <a:spcAft>
                <a:spcPts val="200"/>
              </a:spcAft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Swap(&amp;A[P], &amp;A[M]);</a:t>
            </a:r>
          </a:p>
          <a:p>
            <a:pPr marL="342900" indent="-342900" algn="just">
              <a:spcAft>
                <a:spcPts val="200"/>
              </a:spcAft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HEAPIFY_MAX(A, M, n); </a:t>
            </a:r>
            <a:endParaRPr lang="en-US" altLang="ja-JP" sz="1600" dirty="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8DCC5B4-3B7E-E0B8-3503-9841F7177A51}"/>
              </a:ext>
            </a:extLst>
          </p:cNvPr>
          <p:cNvSpPr txBox="1"/>
          <p:nvPr/>
        </p:nvSpPr>
        <p:spPr>
          <a:xfrm>
            <a:off x="5356614" y="2516279"/>
            <a:ext cx="3682906" cy="332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200"/>
              </a:spcAft>
            </a:pP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/*Iterative Version*/</a:t>
            </a:r>
          </a:p>
          <a:p>
            <a:pPr algn="just">
              <a:spcAft>
                <a:spcPts val="200"/>
              </a:spcAft>
            </a:pPr>
            <a:r>
              <a:rPr lang="en-US" sz="1600" dirty="0">
                <a:latin typeface="Consolas" panose="020B0609020204030204" pitchFamily="49" charset="0"/>
              </a:rPr>
              <a:t>HEAPIFY_MAX(A[ ], P, n) </a:t>
            </a:r>
          </a:p>
          <a:p>
            <a:pPr marL="342900" indent="-342900" algn="just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L=2*P+1; R=2*P+2;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342900" indent="-342900" algn="just">
              <a:spcAft>
                <a:spcPts val="200"/>
              </a:spcAft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M = P;     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342900" indent="-342900" algn="just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latin typeface="Consolas" panose="020B0609020204030204" pitchFamily="49" charset="0"/>
              </a:rPr>
              <a:t>(L &lt; n)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{</a:t>
            </a:r>
          </a:p>
          <a:p>
            <a:pPr marL="342900" indent="-342900" algn="just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if</a:t>
            </a:r>
            <a:r>
              <a:rPr lang="en-US" sz="1600" dirty="0">
                <a:latin typeface="Consolas" panose="020B0609020204030204" pitchFamily="49" charset="0"/>
              </a:rPr>
              <a:t>(A[L] &gt; A[M]) M = L;</a:t>
            </a:r>
            <a:endParaRPr lang="en-US" sz="1600" b="1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 algn="just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If</a:t>
            </a:r>
            <a:r>
              <a:rPr lang="en-US" sz="1600" dirty="0">
                <a:latin typeface="Consolas" panose="020B0609020204030204" pitchFamily="49" charset="0"/>
              </a:rPr>
              <a:t>(R &lt; n)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342900" indent="-342900" algn="just">
              <a:spcAft>
                <a:spcPts val="200"/>
              </a:spcAft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(A[R] &gt; A[M]) M = R;</a:t>
            </a:r>
          </a:p>
          <a:p>
            <a:pPr marL="342900" indent="-342900" algn="just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If</a:t>
            </a:r>
            <a:r>
              <a:rPr lang="en-US" sz="1600" dirty="0">
                <a:latin typeface="Consolas" panose="020B0609020204030204" pitchFamily="49" charset="0"/>
              </a:rPr>
              <a:t>(M == P) break;</a:t>
            </a:r>
          </a:p>
          <a:p>
            <a:pPr marL="342900" indent="-342900" algn="just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  Swap(&amp;A[P], &amp;A[M]);</a:t>
            </a:r>
          </a:p>
          <a:p>
            <a:pPr marL="342900" indent="-342900" algn="just">
              <a:spcAft>
                <a:spcPts val="200"/>
              </a:spcAft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  P=M; L=2*P+1; R=2*P+2;</a:t>
            </a:r>
          </a:p>
          <a:p>
            <a:pPr marL="342900" indent="-342900" algn="just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endParaRPr lang="en-US" altLang="ja-JP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64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BDA76-E4BF-8DCE-1888-725F12A95F0B}"/>
              </a:ext>
            </a:extLst>
          </p:cNvPr>
          <p:cNvSpPr txBox="1">
            <a:spLocks/>
          </p:cNvSpPr>
          <p:nvPr/>
        </p:nvSpPr>
        <p:spPr>
          <a:xfrm>
            <a:off x="3700485" y="129725"/>
            <a:ext cx="3956807" cy="112605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800" dirty="0"/>
              <a:t>Operations on Heaps</a:t>
            </a:r>
            <a:br>
              <a:rPr lang="en-US" altLang="ja-JP" sz="2800" dirty="0"/>
            </a:br>
            <a:r>
              <a:rPr lang="en-US" altLang="ja-JP" sz="2800" dirty="0"/>
              <a:t>BUILD_HEAP (max-heap)</a:t>
            </a:r>
            <a:endParaRPr lang="en-US" sz="28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6195444-A5D7-E62E-E813-D2C26E8A7A0D}"/>
              </a:ext>
            </a:extLst>
          </p:cNvPr>
          <p:cNvSpPr txBox="1"/>
          <p:nvPr/>
        </p:nvSpPr>
        <p:spPr>
          <a:xfrm>
            <a:off x="46586" y="138685"/>
            <a:ext cx="363967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ja-JP" b="1" dirty="0">
                <a:latin typeface="Times New Roman" pitchFamily="18" charset="0"/>
              </a:rPr>
              <a:t>BUILD_HEAP creates a heap from an unordered array of elements.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A255172-8DFE-9D58-1252-6E3584E12977}"/>
              </a:ext>
            </a:extLst>
          </p:cNvPr>
          <p:cNvSpPr txBox="1"/>
          <p:nvPr/>
        </p:nvSpPr>
        <p:spPr>
          <a:xfrm>
            <a:off x="117553" y="837436"/>
            <a:ext cx="35829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200"/>
              </a:spcAft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/* Array A[] with n random elements. Build a Heap by HEAPIFY() for each parent starting from the last parent up to the Root. */</a:t>
            </a:r>
          </a:p>
        </p:txBody>
      </p:sp>
      <p:sp>
        <p:nvSpPr>
          <p:cNvPr id="76" name="Line 9">
            <a:extLst>
              <a:ext uri="{FF2B5EF4-FFF2-40B4-BE49-F238E27FC236}">
                <a16:creationId xmlns:a16="http://schemas.microsoft.com/office/drawing/2014/main" id="{5FC6DAED-A33C-3CCF-A721-84504D6FDE79}"/>
              </a:ext>
            </a:extLst>
          </p:cNvPr>
          <p:cNvSpPr>
            <a:spLocks noChangeAspect="1" noChangeShapeType="1"/>
          </p:cNvSpPr>
          <p:nvPr/>
        </p:nvSpPr>
        <p:spPr bwMode="auto">
          <a:xfrm rot="16200000" flipV="1">
            <a:off x="1550864" y="4899192"/>
            <a:ext cx="788988" cy="67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" name="Line 8">
            <a:extLst>
              <a:ext uri="{FF2B5EF4-FFF2-40B4-BE49-F238E27FC236}">
                <a16:creationId xmlns:a16="http://schemas.microsoft.com/office/drawing/2014/main" id="{C2874C70-1B8F-8142-3D1E-15BE0F43E0D6}"/>
              </a:ext>
            </a:extLst>
          </p:cNvPr>
          <p:cNvSpPr>
            <a:spLocks noChangeAspect="1" noChangeShapeType="1"/>
          </p:cNvSpPr>
          <p:nvPr/>
        </p:nvSpPr>
        <p:spPr bwMode="auto">
          <a:xfrm rot="16200000" flipV="1">
            <a:off x="892137" y="5666075"/>
            <a:ext cx="652056" cy="5575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" name="Line 11">
            <a:extLst>
              <a:ext uri="{FF2B5EF4-FFF2-40B4-BE49-F238E27FC236}">
                <a16:creationId xmlns:a16="http://schemas.microsoft.com/office/drawing/2014/main" id="{EF58E72A-2997-8F1B-87F6-946224B6FB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086" y="4307856"/>
            <a:ext cx="1830204" cy="1973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" name="Oval 12">
            <a:extLst>
              <a:ext uri="{FF2B5EF4-FFF2-40B4-BE49-F238E27FC236}">
                <a16:creationId xmlns:a16="http://schemas.microsoft.com/office/drawing/2014/main" id="{D6E364F9-D724-56ED-65F5-E6E075CE7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497" y="5320464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80" name="Oval 14">
            <a:extLst>
              <a:ext uri="{FF2B5EF4-FFF2-40B4-BE49-F238E27FC236}">
                <a16:creationId xmlns:a16="http://schemas.microsoft.com/office/drawing/2014/main" id="{0186A006-4FC8-371F-CB39-508EA9137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1927" y="6230847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81" name="Oval 12">
            <a:extLst>
              <a:ext uri="{FF2B5EF4-FFF2-40B4-BE49-F238E27FC236}">
                <a16:creationId xmlns:a16="http://schemas.microsoft.com/office/drawing/2014/main" id="{FE5238F9-149F-3FBB-50F1-69CAD75F8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274" y="4707931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82" name="Line 7">
            <a:extLst>
              <a:ext uri="{FF2B5EF4-FFF2-40B4-BE49-F238E27FC236}">
                <a16:creationId xmlns:a16="http://schemas.microsoft.com/office/drawing/2014/main" id="{E6E8FEAF-6E12-B607-C9EA-400A5811FAD6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2688847" y="5116847"/>
            <a:ext cx="287989" cy="3060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" name="Line 10">
            <a:extLst>
              <a:ext uri="{FF2B5EF4-FFF2-40B4-BE49-F238E27FC236}">
                <a16:creationId xmlns:a16="http://schemas.microsoft.com/office/drawing/2014/main" id="{444B8848-78E3-1CC7-7F60-CA6C1D52951B}"/>
              </a:ext>
            </a:extLst>
          </p:cNvPr>
          <p:cNvSpPr>
            <a:spLocks noChangeAspect="1" noChangeShapeType="1"/>
          </p:cNvSpPr>
          <p:nvPr/>
        </p:nvSpPr>
        <p:spPr bwMode="auto">
          <a:xfrm rot="16200000" flipV="1">
            <a:off x="2486107" y="4491796"/>
            <a:ext cx="1217448" cy="10431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4" name="Oval 13">
            <a:extLst>
              <a:ext uri="{FF2B5EF4-FFF2-40B4-BE49-F238E27FC236}">
                <a16:creationId xmlns:a16="http://schemas.microsoft.com/office/drawing/2014/main" id="{375698D3-C8CB-4AD3-1E74-EB7181388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19" y="6227151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14</a:t>
            </a:r>
          </a:p>
        </p:txBody>
      </p:sp>
      <p:sp>
        <p:nvSpPr>
          <p:cNvPr id="85" name="Oval 16">
            <a:extLst>
              <a:ext uri="{FF2B5EF4-FFF2-40B4-BE49-F238E27FC236}">
                <a16:creationId xmlns:a16="http://schemas.microsoft.com/office/drawing/2014/main" id="{649A5480-56E8-0964-AA94-80A2734B9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046" y="5316768"/>
            <a:ext cx="446087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16</a:t>
            </a:r>
          </a:p>
        </p:txBody>
      </p:sp>
      <p:sp>
        <p:nvSpPr>
          <p:cNvPr id="86" name="Oval 17">
            <a:extLst>
              <a:ext uri="{FF2B5EF4-FFF2-40B4-BE49-F238E27FC236}">
                <a16:creationId xmlns:a16="http://schemas.microsoft.com/office/drawing/2014/main" id="{F6E703EA-BE83-2447-4101-AB5B04A82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3494" y="6227151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87" name="Oval 18">
            <a:extLst>
              <a:ext uri="{FF2B5EF4-FFF2-40B4-BE49-F238E27FC236}">
                <a16:creationId xmlns:a16="http://schemas.microsoft.com/office/drawing/2014/main" id="{BF27B180-055A-8B77-67A1-3816C1C23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3841" y="4106299"/>
            <a:ext cx="446088" cy="495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88" name="Oval 19">
            <a:extLst>
              <a:ext uri="{FF2B5EF4-FFF2-40B4-BE49-F238E27FC236}">
                <a16:creationId xmlns:a16="http://schemas.microsoft.com/office/drawing/2014/main" id="{B093264A-BAA7-C368-1F13-636577D19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0690" y="4703823"/>
            <a:ext cx="446087" cy="49371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89" name="Oval 20">
            <a:extLst>
              <a:ext uri="{FF2B5EF4-FFF2-40B4-BE49-F238E27FC236}">
                <a16:creationId xmlns:a16="http://schemas.microsoft.com/office/drawing/2014/main" id="{52E8548C-029E-4616-8DAD-4FCF48599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9516" y="5269882"/>
            <a:ext cx="444500" cy="52030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90" name="Oval 21">
            <a:extLst>
              <a:ext uri="{FF2B5EF4-FFF2-40B4-BE49-F238E27FC236}">
                <a16:creationId xmlns:a16="http://schemas.microsoft.com/office/drawing/2014/main" id="{E52ABD73-D5DB-1814-19E4-4D7357DBC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5677" y="5305153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91" name="Text Box 22">
            <a:extLst>
              <a:ext uri="{FF2B5EF4-FFF2-40B4-BE49-F238E27FC236}">
                <a16:creationId xmlns:a16="http://schemas.microsoft.com/office/drawing/2014/main" id="{F7DE3F06-C614-1CD9-4C85-DC76D18D3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1466" y="3798324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92" name="Text Box 23">
            <a:extLst>
              <a:ext uri="{FF2B5EF4-FFF2-40B4-BE49-F238E27FC236}">
                <a16:creationId xmlns:a16="http://schemas.microsoft.com/office/drawing/2014/main" id="{FC0F47F1-F36A-CDB5-619C-551DBD101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3865" y="4409051"/>
            <a:ext cx="3000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 dirty="0">
                <a:solidFill>
                  <a:srgbClr val="FF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93" name="Text Box 24">
            <a:extLst>
              <a:ext uri="{FF2B5EF4-FFF2-40B4-BE49-F238E27FC236}">
                <a16:creationId xmlns:a16="http://schemas.microsoft.com/office/drawing/2014/main" id="{D87E4C99-E1FB-2E7E-A3A4-A1E245DCC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4027" y="4397436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94" name="Text Box 25">
            <a:extLst>
              <a:ext uri="{FF2B5EF4-FFF2-40B4-BE49-F238E27FC236}">
                <a16:creationId xmlns:a16="http://schemas.microsoft.com/office/drawing/2014/main" id="{0986EF60-CBE1-26DE-03E0-7D765D218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702" y="500244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95" name="Text Box 26">
            <a:extLst>
              <a:ext uri="{FF2B5EF4-FFF2-40B4-BE49-F238E27FC236}">
                <a16:creationId xmlns:a16="http://schemas.microsoft.com/office/drawing/2014/main" id="{A1428A15-7371-9E17-0600-1E3D70715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0133" y="500244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96" name="Text Box 27">
            <a:extLst>
              <a:ext uri="{FF2B5EF4-FFF2-40B4-BE49-F238E27FC236}">
                <a16:creationId xmlns:a16="http://schemas.microsoft.com/office/drawing/2014/main" id="{93DED005-F0E7-6D26-D728-5EA843AEE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7724" y="4974435"/>
            <a:ext cx="3000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97" name="Text Box 28">
            <a:extLst>
              <a:ext uri="{FF2B5EF4-FFF2-40B4-BE49-F238E27FC236}">
                <a16:creationId xmlns:a16="http://schemas.microsoft.com/office/drawing/2014/main" id="{C33B2293-8BA4-8BE4-8908-B6F042931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3624" y="4973486"/>
            <a:ext cx="3000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98" name="Text Box 29">
            <a:extLst>
              <a:ext uri="{FF2B5EF4-FFF2-40B4-BE49-F238E27FC236}">
                <a16:creationId xmlns:a16="http://schemas.microsoft.com/office/drawing/2014/main" id="{A5EC8C27-52DA-CB48-3276-CE22CE409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294" y="5914668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 dirty="0">
                <a:solidFill>
                  <a:srgbClr val="FF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99" name="Text Box 30">
            <a:extLst>
              <a:ext uri="{FF2B5EF4-FFF2-40B4-BE49-F238E27FC236}">
                <a16:creationId xmlns:a16="http://schemas.microsoft.com/office/drawing/2014/main" id="{30E5F075-584A-3B98-B759-7F6D7A761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4425" y="5914667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 dirty="0">
                <a:solidFill>
                  <a:srgbClr val="FF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100" name="Text Box 31">
            <a:extLst>
              <a:ext uri="{FF2B5EF4-FFF2-40B4-BE49-F238E27FC236}">
                <a16:creationId xmlns:a16="http://schemas.microsoft.com/office/drawing/2014/main" id="{AE541DF0-9FA0-4D06-A0BD-BCCFA96EA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390" y="5914668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 dirty="0">
                <a:solidFill>
                  <a:srgbClr val="FF0000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ADF065B-7B07-1F26-B6D4-B5669D0593CA}"/>
              </a:ext>
            </a:extLst>
          </p:cNvPr>
          <p:cNvSpPr txBox="1"/>
          <p:nvPr/>
        </p:nvSpPr>
        <p:spPr>
          <a:xfrm>
            <a:off x="1377088" y="5726372"/>
            <a:ext cx="321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</a:t>
            </a:r>
          </a:p>
        </p:txBody>
      </p:sp>
      <p:graphicFrame>
        <p:nvGraphicFramePr>
          <p:cNvPr id="102" name="Table 101">
            <a:extLst>
              <a:ext uri="{FF2B5EF4-FFF2-40B4-BE49-F238E27FC236}">
                <a16:creationId xmlns:a16="http://schemas.microsoft.com/office/drawing/2014/main" id="{25344B9F-53A3-1231-4364-D05354BFC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812482"/>
              </p:ext>
            </p:extLst>
          </p:nvPr>
        </p:nvGraphicFramePr>
        <p:xfrm>
          <a:off x="4635287" y="6213571"/>
          <a:ext cx="448785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85">
                  <a:extLst>
                    <a:ext uri="{9D8B030D-6E8A-4147-A177-3AD203B41FA5}">
                      <a16:colId xmlns:a16="http://schemas.microsoft.com/office/drawing/2014/main" val="368143708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70833402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780511607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82870036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4168933458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9753774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8413382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13483353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995594339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3990015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59645"/>
                  </a:ext>
                </a:extLst>
              </a:tr>
              <a:tr h="20491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823849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id="{661C2906-E168-261A-20E5-27E691E54699}"/>
              </a:ext>
            </a:extLst>
          </p:cNvPr>
          <p:cNvSpPr txBox="1"/>
          <p:nvPr/>
        </p:nvSpPr>
        <p:spPr>
          <a:xfrm>
            <a:off x="2067375" y="4820547"/>
            <a:ext cx="321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3A23A93-F762-9318-759A-77347838D60E}"/>
              </a:ext>
            </a:extLst>
          </p:cNvPr>
          <p:cNvSpPr txBox="1"/>
          <p:nvPr/>
        </p:nvSpPr>
        <p:spPr>
          <a:xfrm>
            <a:off x="1562836" y="5736228"/>
            <a:ext cx="641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2P+1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5EC50A1-6606-CAB1-4F81-361568BD23AE}"/>
              </a:ext>
            </a:extLst>
          </p:cNvPr>
          <p:cNvCxnSpPr>
            <a:stCxn id="86" idx="0"/>
            <a:endCxn id="85" idx="4"/>
          </p:cNvCxnSpPr>
          <p:nvPr/>
        </p:nvCxnSpPr>
        <p:spPr>
          <a:xfrm flipV="1">
            <a:off x="2035744" y="5810480"/>
            <a:ext cx="172346" cy="4166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2D91945-5180-BFAD-E0CC-D20DF2272805}"/>
              </a:ext>
            </a:extLst>
          </p:cNvPr>
          <p:cNvSpPr txBox="1"/>
          <p:nvPr/>
        </p:nvSpPr>
        <p:spPr>
          <a:xfrm>
            <a:off x="914055" y="4828799"/>
            <a:ext cx="321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FF25260-DF46-8352-F571-2240E84DBBA2}"/>
              </a:ext>
            </a:extLst>
          </p:cNvPr>
          <p:cNvSpPr txBox="1"/>
          <p:nvPr/>
        </p:nvSpPr>
        <p:spPr>
          <a:xfrm>
            <a:off x="1187152" y="5730487"/>
            <a:ext cx="734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2P+2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1F5BA7A-ACAB-A8B3-F389-FB2DEA1A4E55}"/>
              </a:ext>
            </a:extLst>
          </p:cNvPr>
          <p:cNvSpPr txBox="1"/>
          <p:nvPr/>
        </p:nvSpPr>
        <p:spPr>
          <a:xfrm>
            <a:off x="184447" y="5760779"/>
            <a:ext cx="641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2P+1</a:t>
            </a:r>
          </a:p>
        </p:txBody>
      </p:sp>
      <p:sp>
        <p:nvSpPr>
          <p:cNvPr id="109" name="Oval 12">
            <a:extLst>
              <a:ext uri="{FF2B5EF4-FFF2-40B4-BE49-F238E27FC236}">
                <a16:creationId xmlns:a16="http://schemas.microsoft.com/office/drawing/2014/main" id="{199F37DC-D802-333F-3D50-E0649FCC5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497" y="5323356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14</a:t>
            </a:r>
          </a:p>
        </p:txBody>
      </p:sp>
      <p:sp>
        <p:nvSpPr>
          <p:cNvPr id="110" name="Oval 13">
            <a:extLst>
              <a:ext uri="{FF2B5EF4-FFF2-40B4-BE49-F238E27FC236}">
                <a16:creationId xmlns:a16="http://schemas.microsoft.com/office/drawing/2014/main" id="{0F963152-A6A3-0E80-6143-644D19B80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19" y="6224400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44CE487-41C7-A61A-3778-45FE4504497A}"/>
              </a:ext>
            </a:extLst>
          </p:cNvPr>
          <p:cNvSpPr txBox="1"/>
          <p:nvPr/>
        </p:nvSpPr>
        <p:spPr>
          <a:xfrm>
            <a:off x="2873558" y="4236514"/>
            <a:ext cx="321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567C238-DACE-E219-31D6-F88343AFE04E}"/>
              </a:ext>
            </a:extLst>
          </p:cNvPr>
          <p:cNvSpPr txBox="1"/>
          <p:nvPr/>
        </p:nvSpPr>
        <p:spPr>
          <a:xfrm>
            <a:off x="3225344" y="4759312"/>
            <a:ext cx="734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2P+2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34D6267-296E-70AA-E3C4-FCA78266A906}"/>
              </a:ext>
            </a:extLst>
          </p:cNvPr>
          <p:cNvSpPr txBox="1"/>
          <p:nvPr/>
        </p:nvSpPr>
        <p:spPr>
          <a:xfrm>
            <a:off x="2280910" y="4787782"/>
            <a:ext cx="641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2P+1</a:t>
            </a:r>
          </a:p>
        </p:txBody>
      </p:sp>
      <p:sp>
        <p:nvSpPr>
          <p:cNvPr id="114" name="Oval 19">
            <a:extLst>
              <a:ext uri="{FF2B5EF4-FFF2-40B4-BE49-F238E27FC236}">
                <a16:creationId xmlns:a16="http://schemas.microsoft.com/office/drawing/2014/main" id="{1BADC3C6-9ACA-2B98-8656-AEBE95AB9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0690" y="4706707"/>
            <a:ext cx="446087" cy="49371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115" name="Oval 21">
            <a:extLst>
              <a:ext uri="{FF2B5EF4-FFF2-40B4-BE49-F238E27FC236}">
                <a16:creationId xmlns:a16="http://schemas.microsoft.com/office/drawing/2014/main" id="{CF81F121-4B5C-1299-EF3E-6169AF045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0461" y="5300960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25946E1-069E-7805-A392-69FE91143303}"/>
              </a:ext>
            </a:extLst>
          </p:cNvPr>
          <p:cNvSpPr txBox="1"/>
          <p:nvPr/>
        </p:nvSpPr>
        <p:spPr>
          <a:xfrm>
            <a:off x="1562973" y="4253137"/>
            <a:ext cx="321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6A1F0CA-1E87-2E19-0DC3-B2A41D205BA2}"/>
              </a:ext>
            </a:extLst>
          </p:cNvPr>
          <p:cNvSpPr txBox="1"/>
          <p:nvPr/>
        </p:nvSpPr>
        <p:spPr>
          <a:xfrm>
            <a:off x="1899895" y="4815237"/>
            <a:ext cx="734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2P+2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D4EF5F5-432D-19EE-A3B1-BAECD0D6FE48}"/>
              </a:ext>
            </a:extLst>
          </p:cNvPr>
          <p:cNvSpPr txBox="1"/>
          <p:nvPr/>
        </p:nvSpPr>
        <p:spPr>
          <a:xfrm>
            <a:off x="754676" y="4795296"/>
            <a:ext cx="641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2P+1</a:t>
            </a:r>
          </a:p>
        </p:txBody>
      </p:sp>
      <p:sp>
        <p:nvSpPr>
          <p:cNvPr id="119" name="Oval 12">
            <a:extLst>
              <a:ext uri="{FF2B5EF4-FFF2-40B4-BE49-F238E27FC236}">
                <a16:creationId xmlns:a16="http://schemas.microsoft.com/office/drawing/2014/main" id="{6291BDF9-AC1C-2059-4430-B31CE9EC1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675" y="4694814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16</a:t>
            </a:r>
          </a:p>
        </p:txBody>
      </p:sp>
      <p:sp>
        <p:nvSpPr>
          <p:cNvPr id="120" name="Oval 16">
            <a:extLst>
              <a:ext uri="{FF2B5EF4-FFF2-40B4-BE49-F238E27FC236}">
                <a16:creationId xmlns:a16="http://schemas.microsoft.com/office/drawing/2014/main" id="{6775ADFA-FCC8-F13D-C2BC-1ACAF70FA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466" y="5320464"/>
            <a:ext cx="446087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121" name="Oval 17">
            <a:extLst>
              <a:ext uri="{FF2B5EF4-FFF2-40B4-BE49-F238E27FC236}">
                <a16:creationId xmlns:a16="http://schemas.microsoft.com/office/drawing/2014/main" id="{7CC4653A-DD5F-3A4B-8BAF-8F722447B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8291" y="6228378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122" name="Oval 16">
            <a:extLst>
              <a:ext uri="{FF2B5EF4-FFF2-40B4-BE49-F238E27FC236}">
                <a16:creationId xmlns:a16="http://schemas.microsoft.com/office/drawing/2014/main" id="{E83D4B12-CCEB-197A-3E4D-7F856B48E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756" y="5324920"/>
            <a:ext cx="446087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574F23-D008-57C1-A266-EA87952B051E}"/>
              </a:ext>
            </a:extLst>
          </p:cNvPr>
          <p:cNvSpPr txBox="1"/>
          <p:nvPr/>
        </p:nvSpPr>
        <p:spPr>
          <a:xfrm>
            <a:off x="2188395" y="3626774"/>
            <a:ext cx="321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B268830-631A-89C1-02E7-6B8CAC1B5EBF}"/>
              </a:ext>
            </a:extLst>
          </p:cNvPr>
          <p:cNvSpPr txBox="1"/>
          <p:nvPr/>
        </p:nvSpPr>
        <p:spPr>
          <a:xfrm>
            <a:off x="2720604" y="4232027"/>
            <a:ext cx="734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2P+2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6B461DA-5ACF-0C27-3136-AD659CB89D5F}"/>
              </a:ext>
            </a:extLst>
          </p:cNvPr>
          <p:cNvSpPr txBox="1"/>
          <p:nvPr/>
        </p:nvSpPr>
        <p:spPr>
          <a:xfrm>
            <a:off x="1403973" y="4253476"/>
            <a:ext cx="641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2P+1</a:t>
            </a:r>
          </a:p>
        </p:txBody>
      </p:sp>
      <p:sp>
        <p:nvSpPr>
          <p:cNvPr id="126" name="Oval 18">
            <a:extLst>
              <a:ext uri="{FF2B5EF4-FFF2-40B4-BE49-F238E27FC236}">
                <a16:creationId xmlns:a16="http://schemas.microsoft.com/office/drawing/2014/main" id="{E9C12BFD-D8EE-24D2-ECAB-6993C55D8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6971" y="4098389"/>
            <a:ext cx="446088" cy="495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16</a:t>
            </a:r>
          </a:p>
        </p:txBody>
      </p:sp>
      <p:sp>
        <p:nvSpPr>
          <p:cNvPr id="127" name="Oval 12">
            <a:extLst>
              <a:ext uri="{FF2B5EF4-FFF2-40B4-BE49-F238E27FC236}">
                <a16:creationId xmlns:a16="http://schemas.microsoft.com/office/drawing/2014/main" id="{68558A88-995E-348A-9C1F-D42B0C681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1997" y="4690512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128" name="Oval 12">
            <a:extLst>
              <a:ext uri="{FF2B5EF4-FFF2-40B4-BE49-F238E27FC236}">
                <a16:creationId xmlns:a16="http://schemas.microsoft.com/office/drawing/2014/main" id="{4DEE4795-F4A7-DD93-6D73-6174B7D31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799" y="5320464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129" name="Oval 12">
            <a:extLst>
              <a:ext uri="{FF2B5EF4-FFF2-40B4-BE49-F238E27FC236}">
                <a16:creationId xmlns:a16="http://schemas.microsoft.com/office/drawing/2014/main" id="{76210695-571C-D64E-BC4C-C2DF010C9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000" y="4687174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14</a:t>
            </a:r>
          </a:p>
        </p:txBody>
      </p:sp>
      <p:sp>
        <p:nvSpPr>
          <p:cNvPr id="130" name="Oval 14">
            <a:extLst>
              <a:ext uri="{FF2B5EF4-FFF2-40B4-BE49-F238E27FC236}">
                <a16:creationId xmlns:a16="http://schemas.microsoft.com/office/drawing/2014/main" id="{DDAAD702-D3EB-0E2B-567A-64A69CA0D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024" y="6227151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131" name="Oval 12">
            <a:extLst>
              <a:ext uri="{FF2B5EF4-FFF2-40B4-BE49-F238E27FC236}">
                <a16:creationId xmlns:a16="http://schemas.microsoft.com/office/drawing/2014/main" id="{DBEF42F1-FB04-C32E-1489-CAD56CE61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715" y="5323335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01741F2-9CAB-A2F8-BCE9-E10FD5857DE9}"/>
              </a:ext>
            </a:extLst>
          </p:cNvPr>
          <p:cNvSpPr txBox="1"/>
          <p:nvPr/>
        </p:nvSpPr>
        <p:spPr>
          <a:xfrm>
            <a:off x="1707453" y="5838727"/>
            <a:ext cx="321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783F599-56EA-CB1A-80C8-A65C4FC632EB}"/>
              </a:ext>
            </a:extLst>
          </p:cNvPr>
          <p:cNvSpPr txBox="1"/>
          <p:nvPr/>
        </p:nvSpPr>
        <p:spPr>
          <a:xfrm>
            <a:off x="375906" y="5765207"/>
            <a:ext cx="321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10B6FA4-A499-54BA-822B-5CCE8004E287}"/>
              </a:ext>
            </a:extLst>
          </p:cNvPr>
          <p:cNvSpPr txBox="1"/>
          <p:nvPr/>
        </p:nvSpPr>
        <p:spPr>
          <a:xfrm>
            <a:off x="3378910" y="4910925"/>
            <a:ext cx="321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</a:t>
            </a:r>
          </a:p>
        </p:txBody>
      </p:sp>
      <p:graphicFrame>
        <p:nvGraphicFramePr>
          <p:cNvPr id="135" name="Table 134">
            <a:extLst>
              <a:ext uri="{FF2B5EF4-FFF2-40B4-BE49-F238E27FC236}">
                <a16:creationId xmlns:a16="http://schemas.microsoft.com/office/drawing/2014/main" id="{3CC46F00-080E-5FB9-6259-9F88DC1FA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566291"/>
              </p:ext>
            </p:extLst>
          </p:nvPr>
        </p:nvGraphicFramePr>
        <p:xfrm>
          <a:off x="4631215" y="6212659"/>
          <a:ext cx="448785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85">
                  <a:extLst>
                    <a:ext uri="{9D8B030D-6E8A-4147-A177-3AD203B41FA5}">
                      <a16:colId xmlns:a16="http://schemas.microsoft.com/office/drawing/2014/main" val="368143708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70833402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780511607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82870036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4168933458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9753774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8413382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13483353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995594339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3990015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59645"/>
                  </a:ext>
                </a:extLst>
              </a:tr>
              <a:tr h="20491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823849"/>
                  </a:ext>
                </a:extLst>
              </a:tr>
            </a:tbl>
          </a:graphicData>
        </a:graphic>
      </p:graphicFrame>
      <p:graphicFrame>
        <p:nvGraphicFramePr>
          <p:cNvPr id="136" name="Table 135">
            <a:extLst>
              <a:ext uri="{FF2B5EF4-FFF2-40B4-BE49-F238E27FC236}">
                <a16:creationId xmlns:a16="http://schemas.microsoft.com/office/drawing/2014/main" id="{07BEA96C-0771-96C2-FDC6-4AC4678043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60589"/>
              </p:ext>
            </p:extLst>
          </p:nvPr>
        </p:nvGraphicFramePr>
        <p:xfrm>
          <a:off x="4635913" y="6218058"/>
          <a:ext cx="448785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85">
                  <a:extLst>
                    <a:ext uri="{9D8B030D-6E8A-4147-A177-3AD203B41FA5}">
                      <a16:colId xmlns:a16="http://schemas.microsoft.com/office/drawing/2014/main" val="368143708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70833402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780511607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82870036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4168933458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9753774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8413382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13483353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995594339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3990015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59645"/>
                  </a:ext>
                </a:extLst>
              </a:tr>
              <a:tr h="20491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823849"/>
                  </a:ext>
                </a:extLst>
              </a:tr>
            </a:tbl>
          </a:graphicData>
        </a:graphic>
      </p:graphicFrame>
      <p:graphicFrame>
        <p:nvGraphicFramePr>
          <p:cNvPr id="137" name="Table 136">
            <a:extLst>
              <a:ext uri="{FF2B5EF4-FFF2-40B4-BE49-F238E27FC236}">
                <a16:creationId xmlns:a16="http://schemas.microsoft.com/office/drawing/2014/main" id="{4A88350F-DD77-618F-C01F-D2BA195822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808984"/>
              </p:ext>
            </p:extLst>
          </p:nvPr>
        </p:nvGraphicFramePr>
        <p:xfrm>
          <a:off x="4634939" y="6217082"/>
          <a:ext cx="448785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85">
                  <a:extLst>
                    <a:ext uri="{9D8B030D-6E8A-4147-A177-3AD203B41FA5}">
                      <a16:colId xmlns:a16="http://schemas.microsoft.com/office/drawing/2014/main" val="368143708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70833402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780511607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82870036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4168933458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9753774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8413382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13483353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995594339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3990015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59645"/>
                  </a:ext>
                </a:extLst>
              </a:tr>
              <a:tr h="20491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823849"/>
                  </a:ext>
                </a:extLst>
              </a:tr>
            </a:tbl>
          </a:graphicData>
        </a:graphic>
      </p:graphicFrame>
      <p:graphicFrame>
        <p:nvGraphicFramePr>
          <p:cNvPr id="138" name="Table 137">
            <a:extLst>
              <a:ext uri="{FF2B5EF4-FFF2-40B4-BE49-F238E27FC236}">
                <a16:creationId xmlns:a16="http://schemas.microsoft.com/office/drawing/2014/main" id="{99A318B0-1202-6483-C694-81ED114AB5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955630"/>
              </p:ext>
            </p:extLst>
          </p:nvPr>
        </p:nvGraphicFramePr>
        <p:xfrm>
          <a:off x="4633965" y="6222002"/>
          <a:ext cx="448785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85">
                  <a:extLst>
                    <a:ext uri="{9D8B030D-6E8A-4147-A177-3AD203B41FA5}">
                      <a16:colId xmlns:a16="http://schemas.microsoft.com/office/drawing/2014/main" val="368143708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70833402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780511607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82870036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4168933458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9753774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8413382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13483353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995594339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3990015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59645"/>
                  </a:ext>
                </a:extLst>
              </a:tr>
              <a:tr h="20491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823849"/>
                  </a:ext>
                </a:extLst>
              </a:tr>
            </a:tbl>
          </a:graphicData>
        </a:graphic>
      </p:graphicFrame>
      <p:graphicFrame>
        <p:nvGraphicFramePr>
          <p:cNvPr id="139" name="Table 138">
            <a:extLst>
              <a:ext uri="{FF2B5EF4-FFF2-40B4-BE49-F238E27FC236}">
                <a16:creationId xmlns:a16="http://schemas.microsoft.com/office/drawing/2014/main" id="{9D38F24D-992F-9504-4148-E73CEAFEF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211371"/>
              </p:ext>
            </p:extLst>
          </p:nvPr>
        </p:nvGraphicFramePr>
        <p:xfrm>
          <a:off x="4632991" y="6221028"/>
          <a:ext cx="448785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85">
                  <a:extLst>
                    <a:ext uri="{9D8B030D-6E8A-4147-A177-3AD203B41FA5}">
                      <a16:colId xmlns:a16="http://schemas.microsoft.com/office/drawing/2014/main" val="368143708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70833402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780511607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82870036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4168933458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9753774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8413382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13483353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995594339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3990015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59645"/>
                  </a:ext>
                </a:extLst>
              </a:tr>
              <a:tr h="20491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823849"/>
                  </a:ext>
                </a:extLst>
              </a:tr>
            </a:tbl>
          </a:graphicData>
        </a:graphic>
      </p:graphicFrame>
      <p:graphicFrame>
        <p:nvGraphicFramePr>
          <p:cNvPr id="140" name="Table 139">
            <a:extLst>
              <a:ext uri="{FF2B5EF4-FFF2-40B4-BE49-F238E27FC236}">
                <a16:creationId xmlns:a16="http://schemas.microsoft.com/office/drawing/2014/main" id="{04CC61DC-7047-C42C-E7EE-5475B17A4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755421"/>
              </p:ext>
            </p:extLst>
          </p:nvPr>
        </p:nvGraphicFramePr>
        <p:xfrm>
          <a:off x="4631215" y="6220137"/>
          <a:ext cx="448785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85">
                  <a:extLst>
                    <a:ext uri="{9D8B030D-6E8A-4147-A177-3AD203B41FA5}">
                      <a16:colId xmlns:a16="http://schemas.microsoft.com/office/drawing/2014/main" val="368143708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70833402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780511607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82870036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4168933458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9753774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8413382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13483353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995594339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3990015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59645"/>
                  </a:ext>
                </a:extLst>
              </a:tr>
              <a:tr h="20491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823849"/>
                  </a:ext>
                </a:extLst>
              </a:tr>
            </a:tbl>
          </a:graphicData>
        </a:graphic>
      </p:graphicFrame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502DF0F3-130C-0132-90D6-308804D5C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869148"/>
              </p:ext>
            </p:extLst>
          </p:nvPr>
        </p:nvGraphicFramePr>
        <p:xfrm>
          <a:off x="4630237" y="6213256"/>
          <a:ext cx="448785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85">
                  <a:extLst>
                    <a:ext uri="{9D8B030D-6E8A-4147-A177-3AD203B41FA5}">
                      <a16:colId xmlns:a16="http://schemas.microsoft.com/office/drawing/2014/main" val="368143708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70833402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780511607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82870036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4168933458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9753774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8413382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13483353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995594339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3990015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59645"/>
                  </a:ext>
                </a:extLst>
              </a:tr>
              <a:tr h="20491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823849"/>
                  </a:ext>
                </a:extLst>
              </a:tr>
            </a:tbl>
          </a:graphicData>
        </a:graphic>
      </p:graphicFrame>
      <p:graphicFrame>
        <p:nvGraphicFramePr>
          <p:cNvPr id="142" name="Table 141">
            <a:extLst>
              <a:ext uri="{FF2B5EF4-FFF2-40B4-BE49-F238E27FC236}">
                <a16:creationId xmlns:a16="http://schemas.microsoft.com/office/drawing/2014/main" id="{FCC733E5-224C-4012-6A4C-69637BFE1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414379"/>
              </p:ext>
            </p:extLst>
          </p:nvPr>
        </p:nvGraphicFramePr>
        <p:xfrm>
          <a:off x="4631215" y="6224400"/>
          <a:ext cx="448785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85">
                  <a:extLst>
                    <a:ext uri="{9D8B030D-6E8A-4147-A177-3AD203B41FA5}">
                      <a16:colId xmlns:a16="http://schemas.microsoft.com/office/drawing/2014/main" val="368143708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70833402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780511607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82870036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4168933458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9753774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8413382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13483353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995594339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3990015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59645"/>
                  </a:ext>
                </a:extLst>
              </a:tr>
              <a:tr h="20491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823849"/>
                  </a:ext>
                </a:extLst>
              </a:tr>
            </a:tbl>
          </a:graphicData>
        </a:graphic>
      </p:graphicFrame>
      <p:sp>
        <p:nvSpPr>
          <p:cNvPr id="143" name="TextBox 142">
            <a:extLst>
              <a:ext uri="{FF2B5EF4-FFF2-40B4-BE49-F238E27FC236}">
                <a16:creationId xmlns:a16="http://schemas.microsoft.com/office/drawing/2014/main" id="{5FAE7A98-A884-E3B2-2C74-6B377B219D4A}"/>
              </a:ext>
            </a:extLst>
          </p:cNvPr>
          <p:cNvSpPr txBox="1"/>
          <p:nvPr/>
        </p:nvSpPr>
        <p:spPr>
          <a:xfrm>
            <a:off x="4640737" y="1242727"/>
            <a:ext cx="450326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200"/>
              </a:spcAft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/* Array A[] with n elements.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Heapify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the parent in index P with respect to its children such that the property of Heap holds. */</a:t>
            </a:r>
          </a:p>
          <a:p>
            <a:pPr algn="just">
              <a:spcAft>
                <a:spcPts val="200"/>
              </a:spcAft>
            </a:pPr>
            <a:endParaRPr lang="en-US" sz="1600" b="1" dirty="0">
              <a:latin typeface="Consolas" panose="020B0609020204030204" pitchFamily="49" charset="0"/>
            </a:endParaRPr>
          </a:p>
          <a:p>
            <a:pPr algn="just">
              <a:spcAft>
                <a:spcPts val="200"/>
              </a:spcAft>
            </a:pPr>
            <a:r>
              <a:rPr lang="en-US" sz="1600" b="1" dirty="0">
                <a:latin typeface="Consolas" panose="020B0609020204030204" pitchFamily="49" charset="0"/>
              </a:rPr>
              <a:t>HEAPIFY_MAX(A[ ], P, n)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L=2*P+1; R=2*P+2;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//Left-Right Child Indexes</a:t>
            </a:r>
          </a:p>
          <a:p>
            <a:pPr marL="342900" indent="-342900" algn="just">
              <a:spcAft>
                <a:spcPts val="200"/>
              </a:spcAft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M = P;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//Parent is Maximum</a:t>
            </a:r>
          </a:p>
          <a:p>
            <a:pPr marL="342900" indent="-342900" algn="just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latin typeface="Consolas" panose="020B0609020204030204" pitchFamily="49" charset="0"/>
              </a:rPr>
              <a:t>(L &lt; n)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//Left child Exists</a:t>
            </a:r>
          </a:p>
          <a:p>
            <a:pPr marL="342900" indent="-342900" algn="just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If</a:t>
            </a:r>
            <a:r>
              <a:rPr lang="en-US" sz="1600" dirty="0">
                <a:latin typeface="Consolas" panose="020B0609020204030204" pitchFamily="49" charset="0"/>
              </a:rPr>
              <a:t>(A[L]&gt;A[M]) M=L;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//Max=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LeftChild</a:t>
            </a:r>
            <a:endParaRPr lang="en-US" sz="1600" b="1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 algn="just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If</a:t>
            </a:r>
            <a:r>
              <a:rPr lang="en-US" sz="1600" dirty="0">
                <a:latin typeface="Consolas" panose="020B0609020204030204" pitchFamily="49" charset="0"/>
              </a:rPr>
              <a:t>(R &lt; n)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//Right Child Exists</a:t>
            </a:r>
          </a:p>
          <a:p>
            <a:pPr marL="342900" indent="-342900" algn="just">
              <a:spcAft>
                <a:spcPts val="200"/>
              </a:spcAft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(A[R]&gt;A[M]) M=R;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//Max=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RightChild</a:t>
            </a:r>
            <a:endParaRPr lang="en-US" sz="1600" dirty="0">
              <a:latin typeface="Consolas" panose="020B0609020204030204" pitchFamily="49" charset="0"/>
            </a:endParaRPr>
          </a:p>
          <a:p>
            <a:pPr marL="342900" indent="-342900" algn="just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If</a:t>
            </a:r>
            <a:r>
              <a:rPr lang="en-US" sz="1600" dirty="0">
                <a:latin typeface="Consolas" panose="020B0609020204030204" pitchFamily="49" charset="0"/>
              </a:rPr>
              <a:t>(M==P) break;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//Max=Parent, DONE</a:t>
            </a:r>
          </a:p>
          <a:p>
            <a:pPr marL="342900" indent="-342900" algn="just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Swap</a:t>
            </a:r>
            <a:r>
              <a:rPr lang="en-US" sz="1600" dirty="0">
                <a:latin typeface="Consolas" panose="020B0609020204030204" pitchFamily="49" charset="0"/>
              </a:rPr>
              <a:t>(&amp;A[P],&amp;A[M]);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//Parent&lt;-&gt;Child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pPr marL="342900" indent="-342900">
              <a:spcAft>
                <a:spcPts val="200"/>
              </a:spcAft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 P=M; L=2*P+1; R=2*P+2;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//Current Parent moves to index M</a:t>
            </a:r>
            <a:b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//Left-Right Child Indexes as P</a:t>
            </a:r>
          </a:p>
          <a:p>
            <a:pPr marL="342900" indent="-342900" algn="just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endParaRPr lang="en-US" altLang="ja-JP" sz="1600" dirty="0">
              <a:latin typeface="Consolas" panose="020B0609020204030204" pitchFamily="49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52CAB31-08E6-8207-D378-1BDEA34BE397}"/>
              </a:ext>
            </a:extLst>
          </p:cNvPr>
          <p:cNvSpPr txBox="1"/>
          <p:nvPr/>
        </p:nvSpPr>
        <p:spPr>
          <a:xfrm>
            <a:off x="101308" y="2168914"/>
            <a:ext cx="4470692" cy="1697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US" sz="1600" b="1" dirty="0">
                <a:latin typeface="Consolas" panose="020B0609020204030204" pitchFamily="49" charset="0"/>
              </a:rPr>
              <a:t>BUILD_HEAP_MAX(A[ ], n)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P = n/2-1;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//Index of last parent</a:t>
            </a: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latin typeface="Consolas" panose="020B0609020204030204" pitchFamily="49" charset="0"/>
              </a:rPr>
              <a:t>(P &gt;= 0)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//for all parents P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HEAPIFY_MAX(A, P, n);</a:t>
            </a: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 P--;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//parent goes up to root</a:t>
            </a: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endParaRPr lang="en-US" altLang="ja-JP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97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indefinit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indefinit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5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5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9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indefinit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7" dur="indefinit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indefinit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6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4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2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indefinite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4" dur="indefinite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indefinite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3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indefinite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4" dur="indefinite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" dur="indefinite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1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1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9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7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indefinite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5" dur="indefinite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indefinite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3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indefinite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5" dur="indefinite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6" dur="indefinite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indefinite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4" dur="indefinite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5" dur="indefinite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indefinite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5" dur="indefinite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6" dur="indefinite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indefinite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2" dur="indefinite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3" dur="indefinite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indefinite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2" dur="indefinite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3" dur="indefinite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0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1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indefinite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8" dur="indefinite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9" dur="indefinite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6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7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indefinite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4" dur="indefinite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5" dur="indefinite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indefinite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6" dur="indefinite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7" dur="indefinite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5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6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6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7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indefinite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3" dur="indefinite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4" dur="indefinite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3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4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indefinite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5" dur="indefinite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6" dur="indefinite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indefinit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4" dur="indefinit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5" dur="indefinit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indefinit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5" dur="indefinit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6" dur="indefinit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indefinite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2" dur="indefinite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3" dur="indefinite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indefinite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2" dur="indefinite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3" dur="indefinite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0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1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8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9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indefinite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6" dur="indefinite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7" dur="indefinite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indefinite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4" dur="indefinite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5" dur="indefinite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indefinite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6" dur="indefinite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7" dur="indefinite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indefinit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5" dur="indefinit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6" dur="indefinit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indefinit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6" dur="indefinit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7" dur="indefinit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indefinite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3" dur="indefinite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4" dur="indefinite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indefinite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3" dur="indefinite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4" dur="indefinite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indefinit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1" dur="indefinit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2" dur="indefinit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indefinit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9" dur="indefinit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0" dur="indefinit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indefinite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1" dur="indefinite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2" dur="indefinite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indefinite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0" dur="indefinite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1" dur="indefinite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indefinite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1" dur="indefinite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2" dur="indefinite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indefinite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8" dur="indefinite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9" dur="indefinite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4" fill="hold">
                      <p:stCondLst>
                        <p:cond delay="indefinite"/>
                      </p:stCondLst>
                      <p:childTnLst>
                        <p:par>
                          <p:cTn id="505" fill="hold">
                            <p:stCondLst>
                              <p:cond delay="0"/>
                            </p:stCondLst>
                            <p:childTnLst>
                              <p:par>
                                <p:cTn id="506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08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9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6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7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>
                      <p:stCondLst>
                        <p:cond delay="indefinite"/>
                      </p:stCondLst>
                      <p:childTnLst>
                        <p:par>
                          <p:cTn id="521" fill="hold">
                            <p:stCondLst>
                              <p:cond delay="0"/>
                            </p:stCondLst>
                            <p:childTnLst>
                              <p:par>
                                <p:cTn id="522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4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5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8" fill="hold">
                      <p:stCondLst>
                        <p:cond delay="indefinite"/>
                      </p:stCondLst>
                      <p:childTnLst>
                        <p:par>
                          <p:cTn id="529" fill="hold">
                            <p:stCondLst>
                              <p:cond delay="0"/>
                            </p:stCondLst>
                            <p:childTnLst>
                              <p:par>
                                <p:cTn id="5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4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6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7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8" fill="hold">
                            <p:stCondLst>
                              <p:cond delay="0"/>
                            </p:stCondLst>
                            <p:childTnLst>
                              <p:par>
                                <p:cTn id="53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indefinite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45" dur="indefinite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6" dur="indefinite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7" fill="hold">
                            <p:stCondLst>
                              <p:cond delay="0"/>
                            </p:stCondLst>
                            <p:childTnLst>
                              <p:par>
                                <p:cTn id="54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2" fill="hold">
                      <p:stCondLst>
                        <p:cond delay="indefinite"/>
                      </p:stCondLst>
                      <p:childTnLst>
                        <p:par>
                          <p:cTn id="553" fill="hold">
                            <p:stCondLst>
                              <p:cond delay="0"/>
                            </p:stCondLst>
                            <p:childTnLst>
                              <p:par>
                                <p:cTn id="554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6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7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0" fill="hold">
                            <p:stCondLst>
                              <p:cond delay="0"/>
                            </p:stCondLst>
                            <p:childTnLst>
                              <p:par>
                                <p:cTn id="561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indefinite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3" dur="indefinite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4" dur="indefinite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9" fill="hold">
                      <p:stCondLst>
                        <p:cond delay="indefinite"/>
                      </p:stCondLst>
                      <p:childTnLst>
                        <p:par>
                          <p:cTn id="570" fill="hold">
                            <p:stCondLst>
                              <p:cond delay="0"/>
                            </p:stCondLst>
                            <p:childTnLst>
                              <p:par>
                                <p:cTn id="57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indefinite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73" dur="indefinite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4" dur="indefinite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7" fill="hold">
                            <p:stCondLst>
                              <p:cond delay="0"/>
                            </p:stCondLst>
                            <p:childTnLst>
                              <p:par>
                                <p:cTn id="57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/>
      <p:bldP spid="79" grpId="0" animBg="1"/>
      <p:bldP spid="80" grpId="0" animBg="1"/>
      <p:bldP spid="81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90" grpId="0" animBg="1"/>
      <p:bldP spid="101" grpId="0"/>
      <p:bldP spid="101" grpId="1"/>
      <p:bldP spid="103" grpId="0"/>
      <p:bldP spid="103" grpId="1"/>
      <p:bldP spid="103" grpId="2"/>
      <p:bldP spid="103" grpId="3"/>
      <p:bldP spid="104" grpId="0"/>
      <p:bldP spid="104" grpId="1"/>
      <p:bldP spid="104" grpId="2"/>
      <p:bldP spid="104" grpId="3"/>
      <p:bldP spid="106" grpId="0"/>
      <p:bldP spid="106" grpId="1"/>
      <p:bldP spid="106" grpId="2"/>
      <p:bldP spid="106" grpId="3"/>
      <p:bldP spid="107" grpId="0"/>
      <p:bldP spid="107" grpId="1"/>
      <p:bldP spid="107" grpId="2"/>
      <p:bldP spid="107" grpId="3"/>
      <p:bldP spid="108" grpId="0"/>
      <p:bldP spid="108" grpId="1"/>
      <p:bldP spid="108" grpId="2"/>
      <p:bldP spid="108" grpId="3"/>
      <p:bldP spid="109" grpId="0" animBg="1"/>
      <p:bldP spid="109" grpId="1" animBg="1"/>
      <p:bldP spid="110" grpId="0" animBg="1"/>
      <p:bldP spid="111" grpId="0"/>
      <p:bldP spid="111" grpId="1"/>
      <p:bldP spid="112" grpId="0"/>
      <p:bldP spid="112" grpId="1"/>
      <p:bldP spid="113" grpId="0"/>
      <p:bldP spid="113" grpId="1"/>
      <p:bldP spid="114" grpId="0" animBg="1"/>
      <p:bldP spid="115" grpId="0" animBg="1"/>
      <p:bldP spid="116" grpId="0"/>
      <p:bldP spid="116" grpId="1"/>
      <p:bldP spid="116" grpId="2"/>
      <p:bldP spid="116" grpId="3"/>
      <p:bldP spid="117" grpId="0"/>
      <p:bldP spid="117" grpId="1"/>
      <p:bldP spid="117" grpId="2"/>
      <p:bldP spid="117" grpId="3"/>
      <p:bldP spid="118" grpId="0"/>
      <p:bldP spid="118" grpId="1"/>
      <p:bldP spid="118" grpId="2"/>
      <p:bldP spid="118" grpId="3"/>
      <p:bldP spid="119" grpId="0" animBg="1"/>
      <p:bldP spid="119" grpId="1" animBg="1"/>
      <p:bldP spid="120" grpId="0" animBg="1"/>
      <p:bldP spid="120" grpId="1" animBg="1"/>
      <p:bldP spid="121" grpId="0" animBg="1"/>
      <p:bldP spid="122" grpId="0" animBg="1"/>
      <p:bldP spid="123" grpId="0"/>
      <p:bldP spid="123" grpId="1"/>
      <p:bldP spid="124" grpId="0"/>
      <p:bldP spid="124" grpId="1"/>
      <p:bldP spid="125" grpId="0"/>
      <p:bldP spid="125" grpId="1"/>
      <p:bldP spid="126" grpId="0" animBg="1"/>
      <p:bldP spid="127" grpId="0" animBg="1"/>
      <p:bldP spid="127" grpId="1" animBg="1"/>
      <p:bldP spid="128" grpId="0" animBg="1"/>
      <p:bldP spid="128" grpId="1" animBg="1"/>
      <p:bldP spid="129" grpId="0" animBg="1"/>
      <p:bldP spid="130" grpId="0" animBg="1"/>
      <p:bldP spid="131" grpId="0" animBg="1"/>
      <p:bldP spid="132" grpId="0"/>
      <p:bldP spid="132" grpId="1"/>
      <p:bldP spid="133" grpId="0"/>
      <p:bldP spid="133" grpId="1"/>
      <p:bldP spid="134" grpId="0"/>
      <p:bldP spid="134" grpId="1"/>
      <p:bldP spid="143" grpId="0"/>
      <p:bldP spid="1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400" dirty="0"/>
              <a:t>Building A Max Heap</a:t>
            </a:r>
            <a:endParaRPr lang="en-US" dirty="0"/>
          </a:p>
        </p:txBody>
      </p:sp>
      <p:grpSp>
        <p:nvGrpSpPr>
          <p:cNvPr id="53" name="Group 38"/>
          <p:cNvGrpSpPr>
            <a:grpSpLocks/>
          </p:cNvGrpSpPr>
          <p:nvPr/>
        </p:nvGrpSpPr>
        <p:grpSpPr bwMode="auto">
          <a:xfrm>
            <a:off x="635000" y="2111570"/>
            <a:ext cx="7531100" cy="3163887"/>
            <a:chOff x="292" y="916"/>
            <a:chExt cx="4744" cy="2118"/>
          </a:xfrm>
        </p:grpSpPr>
        <p:sp>
          <p:nvSpPr>
            <p:cNvPr id="54" name="Oval 53"/>
            <p:cNvSpPr>
              <a:spLocks noChangeArrowheads="1"/>
            </p:cNvSpPr>
            <p:nvPr/>
          </p:nvSpPr>
          <p:spPr bwMode="auto">
            <a:xfrm>
              <a:off x="2644" y="9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300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4036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57" name="Oval 56"/>
            <p:cNvSpPr>
              <a:spLocks noChangeArrowheads="1"/>
            </p:cNvSpPr>
            <p:nvPr/>
          </p:nvSpPr>
          <p:spPr bwMode="auto">
            <a:xfrm>
              <a:off x="67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780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59" name="Oval 58"/>
            <p:cNvSpPr>
              <a:spLocks noChangeArrowheads="1"/>
            </p:cNvSpPr>
            <p:nvPr/>
          </p:nvSpPr>
          <p:spPr bwMode="auto">
            <a:xfrm>
              <a:off x="3268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60" name="Oval 59"/>
            <p:cNvSpPr>
              <a:spLocks noChangeArrowheads="1"/>
            </p:cNvSpPr>
            <p:nvPr/>
          </p:nvSpPr>
          <p:spPr bwMode="auto">
            <a:xfrm>
              <a:off x="475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29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01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63" name="Line 13"/>
            <p:cNvSpPr>
              <a:spLocks noChangeShapeType="1"/>
            </p:cNvSpPr>
            <p:nvPr/>
          </p:nvSpPr>
          <p:spPr bwMode="auto">
            <a:xfrm flipH="1">
              <a:off x="1584" y="1104"/>
              <a:ext cx="105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14"/>
            <p:cNvSpPr>
              <a:spLocks noChangeShapeType="1"/>
            </p:cNvSpPr>
            <p:nvPr/>
          </p:nvSpPr>
          <p:spPr bwMode="auto">
            <a:xfrm>
              <a:off x="2928" y="1104"/>
              <a:ext cx="1152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15"/>
            <p:cNvSpPr>
              <a:spLocks noChangeShapeType="1"/>
            </p:cNvSpPr>
            <p:nvPr/>
          </p:nvSpPr>
          <p:spPr bwMode="auto">
            <a:xfrm flipH="1">
              <a:off x="864" y="1776"/>
              <a:ext cx="48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16"/>
            <p:cNvSpPr>
              <a:spLocks noChangeShapeType="1"/>
            </p:cNvSpPr>
            <p:nvPr/>
          </p:nvSpPr>
          <p:spPr bwMode="auto">
            <a:xfrm>
              <a:off x="1536" y="1776"/>
              <a:ext cx="33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17"/>
            <p:cNvSpPr>
              <a:spLocks noChangeShapeType="1"/>
            </p:cNvSpPr>
            <p:nvPr/>
          </p:nvSpPr>
          <p:spPr bwMode="auto">
            <a:xfrm flipH="1">
              <a:off x="3504" y="1824"/>
              <a:ext cx="57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18"/>
            <p:cNvSpPr>
              <a:spLocks noChangeShapeType="1"/>
            </p:cNvSpPr>
            <p:nvPr/>
          </p:nvSpPr>
          <p:spPr bwMode="auto">
            <a:xfrm>
              <a:off x="4272" y="1776"/>
              <a:ext cx="52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19"/>
            <p:cNvSpPr>
              <a:spLocks noChangeShapeType="1"/>
            </p:cNvSpPr>
            <p:nvPr/>
          </p:nvSpPr>
          <p:spPr bwMode="auto">
            <a:xfrm flipH="1">
              <a:off x="480" y="2304"/>
              <a:ext cx="2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20"/>
            <p:cNvSpPr>
              <a:spLocks noChangeShapeType="1"/>
            </p:cNvSpPr>
            <p:nvPr/>
          </p:nvSpPr>
          <p:spPr bwMode="auto">
            <a:xfrm>
              <a:off x="912" y="2304"/>
              <a:ext cx="19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Rectangle 70"/>
            <p:cNvSpPr>
              <a:spLocks noChangeArrowheads="1"/>
            </p:cNvSpPr>
            <p:nvPr/>
          </p:nvSpPr>
          <p:spPr bwMode="auto">
            <a:xfrm>
              <a:off x="2198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72" name="Rectangle 71"/>
            <p:cNvSpPr>
              <a:spLocks noChangeArrowheads="1"/>
            </p:cNvSpPr>
            <p:nvPr/>
          </p:nvSpPr>
          <p:spPr bwMode="auto">
            <a:xfrm>
              <a:off x="710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1574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74" name="Rectangle 73"/>
            <p:cNvSpPr>
              <a:spLocks noChangeArrowheads="1"/>
            </p:cNvSpPr>
            <p:nvPr/>
          </p:nvSpPr>
          <p:spPr bwMode="auto">
            <a:xfrm>
              <a:off x="3302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75" name="Rectangle 74"/>
            <p:cNvSpPr>
              <a:spLocks noChangeArrowheads="1"/>
            </p:cNvSpPr>
            <p:nvPr/>
          </p:nvSpPr>
          <p:spPr bwMode="auto">
            <a:xfrm>
              <a:off x="4790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76" name="Rectangle 75"/>
            <p:cNvSpPr>
              <a:spLocks noChangeArrowheads="1"/>
            </p:cNvSpPr>
            <p:nvPr/>
          </p:nvSpPr>
          <p:spPr bwMode="auto">
            <a:xfrm>
              <a:off x="326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046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auto">
            <a:xfrm>
              <a:off x="4070" y="15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1574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540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81" name="Line 31"/>
            <p:cNvSpPr>
              <a:spLocks noChangeShapeType="1"/>
            </p:cNvSpPr>
            <p:nvPr/>
          </p:nvSpPr>
          <p:spPr bwMode="auto">
            <a:xfrm flipH="1">
              <a:off x="1728" y="2352"/>
              <a:ext cx="14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auto">
            <a:xfrm>
              <a:off x="1536" y="2784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ja-JP" sz="2000">
                  <a:solidFill>
                    <a:srgbClr val="000000"/>
                  </a:solidFill>
                </a:rPr>
                <a:t>10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auto">
            <a:xfrm>
              <a:off x="2688" y="960"/>
              <a:ext cx="5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ja-JP" sz="2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84" name="Oval 83"/>
            <p:cNvSpPr>
              <a:spLocks noChangeArrowheads="1"/>
            </p:cNvSpPr>
            <p:nvPr/>
          </p:nvSpPr>
          <p:spPr bwMode="auto">
            <a:xfrm>
              <a:off x="2164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ja-JP" sz="2000">
                  <a:solidFill>
                    <a:srgbClr val="000000"/>
                  </a:solidFill>
                </a:rPr>
                <a:t>11</a:t>
              </a:r>
            </a:p>
          </p:txBody>
        </p:sp>
        <p:sp>
          <p:nvSpPr>
            <p:cNvPr id="85" name="Line 35"/>
            <p:cNvSpPr>
              <a:spLocks noChangeShapeType="1"/>
            </p:cNvSpPr>
            <p:nvPr/>
          </p:nvSpPr>
          <p:spPr bwMode="auto">
            <a:xfrm>
              <a:off x="2016" y="2304"/>
              <a:ext cx="288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Rectangle 85"/>
            <p:cNvSpPr>
              <a:spLocks noChangeArrowheads="1"/>
            </p:cNvSpPr>
            <p:nvPr/>
          </p:nvSpPr>
          <p:spPr bwMode="auto">
            <a:xfrm>
              <a:off x="1814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auto">
            <a:xfrm>
              <a:off x="1344" y="158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ja-JP" sz="2000">
                  <a:solidFill>
                    <a:srgbClr val="000000"/>
                  </a:solidFill>
                </a:rPr>
                <a:t>2</a:t>
              </a:r>
            </a:p>
          </p:txBody>
        </p:sp>
      </p:grpSp>
      <p:sp>
        <p:nvSpPr>
          <p:cNvPr id="88" name="Rectangle 3"/>
          <p:cNvSpPr txBox="1">
            <a:spLocks noChangeArrowheads="1"/>
          </p:cNvSpPr>
          <p:nvPr/>
        </p:nvSpPr>
        <p:spPr>
          <a:xfrm>
            <a:off x="365125" y="5520076"/>
            <a:ext cx="8458200" cy="3585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ja-JP" sz="2800" b="1" dirty="0">
                <a:solidFill>
                  <a:schemeClr val="tx1"/>
                </a:solidFill>
              </a:rPr>
              <a:t>input array = [</a:t>
            </a:r>
            <a:r>
              <a:rPr lang="en-US" altLang="ja-JP" sz="2800" b="1" dirty="0">
                <a:solidFill>
                  <a:srgbClr val="FF0000"/>
                </a:solidFill>
              </a:rPr>
              <a:t>1, 2, 3, 4, 5, 6, 7, 8, 9, 10, 11</a:t>
            </a:r>
            <a:r>
              <a:rPr lang="en-US" altLang="ja-JP" sz="2800" b="1" dirty="0">
                <a:solidFill>
                  <a:schemeClr val="tx1"/>
                </a:solidFill>
              </a:rPr>
              <a:t>] and </a:t>
            </a:r>
            <a:r>
              <a:rPr lang="en-US" altLang="ja-JP" sz="2800" b="1" dirty="0">
                <a:solidFill>
                  <a:srgbClr val="FF0000"/>
                </a:solidFill>
              </a:rPr>
              <a:t>n=11</a:t>
            </a:r>
          </a:p>
        </p:txBody>
      </p:sp>
    </p:spTree>
    <p:extLst>
      <p:ext uri="{BB962C8B-B14F-4D97-AF65-F5344CB8AC3E}">
        <p14:creationId xmlns:p14="http://schemas.microsoft.com/office/powerpoint/2010/main" val="249254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85" name="Oval 4"/>
          <p:cNvSpPr>
            <a:spLocks noChangeArrowheads="1"/>
          </p:cNvSpPr>
          <p:nvPr/>
        </p:nvSpPr>
        <p:spPr bwMode="auto">
          <a:xfrm>
            <a:off x="4529870" y="195293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6" name="Oval 5"/>
          <p:cNvSpPr>
            <a:spLocks noChangeArrowheads="1"/>
          </p:cNvSpPr>
          <p:nvPr/>
        </p:nvSpPr>
        <p:spPr bwMode="auto">
          <a:xfrm>
            <a:off x="2396270" y="294353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7" name="Oval 6"/>
          <p:cNvSpPr>
            <a:spLocks noChangeArrowheads="1"/>
          </p:cNvSpPr>
          <p:nvPr/>
        </p:nvSpPr>
        <p:spPr bwMode="auto">
          <a:xfrm>
            <a:off x="6739670" y="294353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8" name="Oval 7"/>
          <p:cNvSpPr>
            <a:spLocks noChangeArrowheads="1"/>
          </p:cNvSpPr>
          <p:nvPr/>
        </p:nvSpPr>
        <p:spPr bwMode="auto">
          <a:xfrm>
            <a:off x="1405670" y="378173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9" name="Oval 8"/>
          <p:cNvSpPr>
            <a:spLocks noChangeArrowheads="1"/>
          </p:cNvSpPr>
          <p:nvPr/>
        </p:nvSpPr>
        <p:spPr bwMode="auto">
          <a:xfrm>
            <a:off x="3158270" y="378173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0" name="Oval 9"/>
          <p:cNvSpPr>
            <a:spLocks noChangeArrowheads="1"/>
          </p:cNvSpPr>
          <p:nvPr/>
        </p:nvSpPr>
        <p:spPr bwMode="auto">
          <a:xfrm>
            <a:off x="5520470" y="378173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1" name="Oval 10"/>
          <p:cNvSpPr>
            <a:spLocks noChangeArrowheads="1"/>
          </p:cNvSpPr>
          <p:nvPr/>
        </p:nvSpPr>
        <p:spPr bwMode="auto">
          <a:xfrm>
            <a:off x="7882670" y="378173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2" name="Oval 11"/>
          <p:cNvSpPr>
            <a:spLocks noChangeArrowheads="1"/>
          </p:cNvSpPr>
          <p:nvPr/>
        </p:nvSpPr>
        <p:spPr bwMode="auto">
          <a:xfrm>
            <a:off x="796070" y="484853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3" name="Oval 12"/>
          <p:cNvSpPr>
            <a:spLocks noChangeArrowheads="1"/>
          </p:cNvSpPr>
          <p:nvPr/>
        </p:nvSpPr>
        <p:spPr bwMode="auto">
          <a:xfrm>
            <a:off x="1939070" y="484853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4" name="Line 13"/>
          <p:cNvSpPr>
            <a:spLocks noChangeShapeType="1"/>
          </p:cNvSpPr>
          <p:nvPr/>
        </p:nvSpPr>
        <p:spPr bwMode="auto">
          <a:xfrm flipH="1">
            <a:off x="2847120" y="225138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5" name="Line 14"/>
          <p:cNvSpPr>
            <a:spLocks noChangeShapeType="1"/>
          </p:cNvSpPr>
          <p:nvPr/>
        </p:nvSpPr>
        <p:spPr bwMode="auto">
          <a:xfrm>
            <a:off x="4980720" y="225138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6" name="Line 15"/>
          <p:cNvSpPr>
            <a:spLocks noChangeShapeType="1"/>
          </p:cNvSpPr>
          <p:nvPr/>
        </p:nvSpPr>
        <p:spPr bwMode="auto">
          <a:xfrm flipH="1">
            <a:off x="1704120" y="331818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7" name="Line 16"/>
          <p:cNvSpPr>
            <a:spLocks noChangeShapeType="1"/>
          </p:cNvSpPr>
          <p:nvPr/>
        </p:nvSpPr>
        <p:spPr bwMode="auto">
          <a:xfrm>
            <a:off x="2770920" y="3318180"/>
            <a:ext cx="457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8" name="Line 17"/>
          <p:cNvSpPr>
            <a:spLocks noChangeShapeType="1"/>
          </p:cNvSpPr>
          <p:nvPr/>
        </p:nvSpPr>
        <p:spPr bwMode="auto">
          <a:xfrm flipH="1">
            <a:off x="5742720" y="3394379"/>
            <a:ext cx="1066800" cy="411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9" name="Line 18"/>
          <p:cNvSpPr>
            <a:spLocks noChangeShapeType="1"/>
          </p:cNvSpPr>
          <p:nvPr/>
        </p:nvSpPr>
        <p:spPr bwMode="auto">
          <a:xfrm>
            <a:off x="7114320" y="331818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0" name="Line 19"/>
          <p:cNvSpPr>
            <a:spLocks noChangeShapeType="1"/>
          </p:cNvSpPr>
          <p:nvPr/>
        </p:nvSpPr>
        <p:spPr bwMode="auto">
          <a:xfrm flipH="1">
            <a:off x="1094520" y="415638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1" name="Line 20"/>
          <p:cNvSpPr>
            <a:spLocks noChangeShapeType="1"/>
          </p:cNvSpPr>
          <p:nvPr/>
        </p:nvSpPr>
        <p:spPr bwMode="auto">
          <a:xfrm>
            <a:off x="1780320" y="415638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2" name="Rectangle 21"/>
          <p:cNvSpPr>
            <a:spLocks noChangeArrowheads="1"/>
          </p:cNvSpPr>
          <p:nvPr/>
        </p:nvSpPr>
        <p:spPr bwMode="auto">
          <a:xfrm>
            <a:off x="3821845" y="487234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103" name="Rectangle 22"/>
          <p:cNvSpPr>
            <a:spLocks noChangeArrowheads="1"/>
          </p:cNvSpPr>
          <p:nvPr/>
        </p:nvSpPr>
        <p:spPr bwMode="auto">
          <a:xfrm>
            <a:off x="1459645" y="380554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04" name="Rectangle 23"/>
          <p:cNvSpPr>
            <a:spLocks noChangeArrowheads="1"/>
          </p:cNvSpPr>
          <p:nvPr/>
        </p:nvSpPr>
        <p:spPr bwMode="auto">
          <a:xfrm>
            <a:off x="2831245" y="487234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05" name="Rectangle 24"/>
          <p:cNvSpPr>
            <a:spLocks noChangeArrowheads="1"/>
          </p:cNvSpPr>
          <p:nvPr/>
        </p:nvSpPr>
        <p:spPr bwMode="auto">
          <a:xfrm>
            <a:off x="5574445" y="380554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06" name="Rectangle 25"/>
          <p:cNvSpPr>
            <a:spLocks noChangeArrowheads="1"/>
          </p:cNvSpPr>
          <p:nvPr/>
        </p:nvSpPr>
        <p:spPr bwMode="auto">
          <a:xfrm>
            <a:off x="7936645" y="380554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07" name="Rectangle 26"/>
          <p:cNvSpPr>
            <a:spLocks noChangeArrowheads="1"/>
          </p:cNvSpPr>
          <p:nvPr/>
        </p:nvSpPr>
        <p:spPr bwMode="auto">
          <a:xfrm>
            <a:off x="850045" y="487234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108" name="Rectangle 27"/>
          <p:cNvSpPr>
            <a:spLocks noChangeArrowheads="1"/>
          </p:cNvSpPr>
          <p:nvPr/>
        </p:nvSpPr>
        <p:spPr bwMode="auto">
          <a:xfrm>
            <a:off x="1993045" y="487234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109" name="Rectangle 28"/>
          <p:cNvSpPr>
            <a:spLocks noChangeArrowheads="1"/>
          </p:cNvSpPr>
          <p:nvPr/>
        </p:nvSpPr>
        <p:spPr bwMode="auto">
          <a:xfrm>
            <a:off x="6793645" y="296734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10" name="Rectangle 29"/>
          <p:cNvSpPr>
            <a:spLocks noChangeArrowheads="1"/>
          </p:cNvSpPr>
          <p:nvPr/>
        </p:nvSpPr>
        <p:spPr bwMode="auto">
          <a:xfrm>
            <a:off x="2831245" y="487234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11" name="Oval 30"/>
          <p:cNvSpPr>
            <a:spLocks noChangeArrowheads="1"/>
          </p:cNvSpPr>
          <p:nvPr/>
        </p:nvSpPr>
        <p:spPr bwMode="auto">
          <a:xfrm>
            <a:off x="2777270" y="484853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2" name="Line 31"/>
          <p:cNvSpPr>
            <a:spLocks noChangeShapeType="1"/>
          </p:cNvSpPr>
          <p:nvPr/>
        </p:nvSpPr>
        <p:spPr bwMode="auto">
          <a:xfrm flipH="1">
            <a:off x="3075720" y="423258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3" name="Rectangle 32"/>
          <p:cNvSpPr>
            <a:spLocks noChangeArrowheads="1"/>
          </p:cNvSpPr>
          <p:nvPr/>
        </p:nvSpPr>
        <p:spPr bwMode="auto">
          <a:xfrm>
            <a:off x="2770920" y="491838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14" name="Rectangle 33"/>
          <p:cNvSpPr>
            <a:spLocks noChangeArrowheads="1"/>
          </p:cNvSpPr>
          <p:nvPr/>
        </p:nvSpPr>
        <p:spPr bwMode="auto">
          <a:xfrm>
            <a:off x="4599720" y="202278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15" name="Oval 34"/>
          <p:cNvSpPr>
            <a:spLocks noChangeArrowheads="1"/>
          </p:cNvSpPr>
          <p:nvPr/>
        </p:nvSpPr>
        <p:spPr bwMode="auto">
          <a:xfrm>
            <a:off x="3767870" y="484853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116" name="Line 35"/>
          <p:cNvSpPr>
            <a:spLocks noChangeShapeType="1"/>
          </p:cNvSpPr>
          <p:nvPr/>
        </p:nvSpPr>
        <p:spPr bwMode="auto">
          <a:xfrm>
            <a:off x="3532920" y="415638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7" name="Rectangle 36"/>
          <p:cNvSpPr>
            <a:spLocks noChangeArrowheads="1"/>
          </p:cNvSpPr>
          <p:nvPr/>
        </p:nvSpPr>
        <p:spPr bwMode="auto">
          <a:xfrm>
            <a:off x="3212245" y="380554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 dirty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18" name="Rectangle 37"/>
          <p:cNvSpPr>
            <a:spLocks noChangeArrowheads="1"/>
          </p:cNvSpPr>
          <p:nvPr/>
        </p:nvSpPr>
        <p:spPr bwMode="auto">
          <a:xfrm>
            <a:off x="2466120" y="301338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19" name="Rectangle 3"/>
          <p:cNvSpPr txBox="1">
            <a:spLocks noChangeArrowheads="1"/>
          </p:cNvSpPr>
          <p:nvPr/>
        </p:nvSpPr>
        <p:spPr>
          <a:xfrm>
            <a:off x="300770" y="5472545"/>
            <a:ext cx="8458200" cy="106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ja-JP" sz="2800" dirty="0">
                <a:solidFill>
                  <a:schemeClr val="tx1"/>
                </a:solidFill>
              </a:rPr>
              <a:t>Start at rightmost node that has a child i.e. last parent</a:t>
            </a:r>
          </a:p>
          <a:p>
            <a:pPr marL="460375" lvl="1" indent="0" algn="ctr">
              <a:buNone/>
              <a:defRPr/>
            </a:pPr>
            <a:r>
              <a:rPr lang="en-US" altLang="ja-JP" sz="2800" dirty="0">
                <a:solidFill>
                  <a:srgbClr val="FF0000"/>
                </a:solidFill>
              </a:rPr>
              <a:t> Index is (</a:t>
            </a:r>
            <a:r>
              <a:rPr lang="en-US" altLang="ja-JP" sz="2800" dirty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</a:t>
            </a:r>
            <a:r>
              <a:rPr lang="en-US" altLang="ja-JP" sz="2800" dirty="0">
                <a:solidFill>
                  <a:srgbClr val="FF0000"/>
                </a:solidFill>
                <a:latin typeface="Comic Sans MS" pitchFamily="66" charset="0"/>
              </a:rPr>
              <a:t>n/2</a:t>
            </a:r>
            <a:r>
              <a:rPr lang="en-US" altLang="ja-JP" sz="2800" dirty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</a:t>
            </a:r>
            <a:r>
              <a:rPr lang="en-US" altLang="ja-JP" sz="2800" dirty="0">
                <a:solidFill>
                  <a:srgbClr val="FF0000"/>
                </a:solidFill>
              </a:rPr>
              <a:t>-1) </a:t>
            </a:r>
          </a:p>
        </p:txBody>
      </p:sp>
    </p:spTree>
    <p:extLst>
      <p:ext uri="{BB962C8B-B14F-4D97-AF65-F5344CB8AC3E}">
        <p14:creationId xmlns:p14="http://schemas.microsoft.com/office/powerpoint/2010/main" val="354450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97839" y="5334000"/>
            <a:ext cx="8579906" cy="1219200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  <a:defRPr/>
            </a:pPr>
            <a:r>
              <a:rPr lang="en-US" altLang="ja-JP" sz="2800" dirty="0">
                <a:solidFill>
                  <a:schemeClr val="tx1"/>
                </a:solidFill>
              </a:rPr>
              <a:t>Move to next lower array position. Repeat it up to root. </a:t>
            </a: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2438400" y="4419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42672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4" name="Oval 34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2879725" y="3306763"/>
            <a:ext cx="625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2133600" y="25146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9997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438400" y="4419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42672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2879725" y="3306763"/>
            <a:ext cx="625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2133600" y="25146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1143000" y="5638800"/>
            <a:ext cx="6629400" cy="58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3200" dirty="0">
                <a:solidFill>
                  <a:srgbClr val="000000"/>
                </a:solidFill>
              </a:rPr>
              <a:t>Find home for </a:t>
            </a:r>
            <a:r>
              <a:rPr lang="en-US" altLang="ja-JP" sz="3200" dirty="0">
                <a:solidFill>
                  <a:srgbClr val="FF0033"/>
                </a:solidFill>
              </a:rPr>
              <a:t>4</a:t>
            </a:r>
            <a:r>
              <a:rPr lang="en-US" altLang="ja-JP" sz="320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3501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 flipH="1">
            <a:off x="5553075" y="2819400"/>
            <a:ext cx="923925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6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29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2438400" y="4419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1" name="Rectangle 32"/>
          <p:cNvSpPr>
            <a:spLocks noChangeArrowheads="1"/>
          </p:cNvSpPr>
          <p:nvPr/>
        </p:nvSpPr>
        <p:spPr bwMode="auto">
          <a:xfrm>
            <a:off x="42672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2" name="Oval 33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3" name="Line 34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2879725" y="3306763"/>
            <a:ext cx="625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35" name="Rectangle 36"/>
          <p:cNvSpPr>
            <a:spLocks noChangeArrowheads="1"/>
          </p:cNvSpPr>
          <p:nvPr/>
        </p:nvSpPr>
        <p:spPr bwMode="auto">
          <a:xfrm>
            <a:off x="2133600" y="25146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6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304800" y="5638800"/>
            <a:ext cx="8610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ja-JP" sz="3200" dirty="0">
                <a:solidFill>
                  <a:srgbClr val="000000"/>
                </a:solidFill>
              </a:rPr>
              <a:t>Done, move to next lower array position.</a:t>
            </a:r>
          </a:p>
        </p:txBody>
      </p:sp>
    </p:spTree>
    <p:extLst>
      <p:ext uri="{BB962C8B-B14F-4D97-AF65-F5344CB8AC3E}">
        <p14:creationId xmlns:p14="http://schemas.microsoft.com/office/powerpoint/2010/main" val="3597263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648200" y="1752600"/>
            <a:ext cx="175895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5553073" y="2819400"/>
            <a:ext cx="923926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438400" y="4419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42672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2879725" y="3306763"/>
            <a:ext cx="625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2133600" y="25146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1143000" y="5638800"/>
            <a:ext cx="6629400" cy="58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3200" dirty="0">
                <a:solidFill>
                  <a:srgbClr val="000000"/>
                </a:solidFill>
              </a:rPr>
              <a:t>Find home for </a:t>
            </a:r>
            <a:r>
              <a:rPr lang="en-US" altLang="ja-JP" sz="3200" dirty="0">
                <a:solidFill>
                  <a:srgbClr val="FF0033"/>
                </a:solidFill>
              </a:rPr>
              <a:t>3</a:t>
            </a:r>
            <a:r>
              <a:rPr lang="en-US" altLang="ja-JP" sz="320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1176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5553073" y="2819400"/>
            <a:ext cx="923926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438400" y="4419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42672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2879725" y="3306763"/>
            <a:ext cx="625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2133600" y="25146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304800" y="5638800"/>
            <a:ext cx="8610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ja-JP" sz="3200" dirty="0">
                <a:solidFill>
                  <a:srgbClr val="000000"/>
                </a:solidFill>
              </a:rPr>
              <a:t>Done, move to next lower array position.</a:t>
            </a:r>
          </a:p>
        </p:txBody>
      </p:sp>
    </p:spTree>
    <p:extLst>
      <p:ext uri="{BB962C8B-B14F-4D97-AF65-F5344CB8AC3E}">
        <p14:creationId xmlns:p14="http://schemas.microsoft.com/office/powerpoint/2010/main" val="2631333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438400" y="4419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42672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2879725" y="3306763"/>
            <a:ext cx="625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2133600" y="25146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1676400" y="5638800"/>
            <a:ext cx="5791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3200" dirty="0">
                <a:solidFill>
                  <a:srgbClr val="000000"/>
                </a:solidFill>
              </a:rPr>
              <a:t>Find a home for </a:t>
            </a:r>
            <a:r>
              <a:rPr lang="en-US" altLang="ja-JP" sz="3200" dirty="0">
                <a:solidFill>
                  <a:srgbClr val="FF0033"/>
                </a:solidFill>
              </a:rPr>
              <a:t>2</a:t>
            </a:r>
            <a:r>
              <a:rPr lang="en-US" altLang="ja-JP" sz="320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8438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Heap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Heap Types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Heap as an Array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Array Representation of Max Heaps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Operations on Heap</a:t>
            </a:r>
          </a:p>
          <a:p>
            <a:pPr marL="744538" indent="-406400"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chemeClr val="tx1"/>
                </a:solidFill>
              </a:rPr>
              <a:t>Heapify</a:t>
            </a:r>
            <a:endParaRPr lang="en-US" sz="2400" dirty="0">
              <a:solidFill>
                <a:schemeClr val="tx1"/>
              </a:solidFill>
            </a:endParaRPr>
          </a:p>
          <a:p>
            <a:pPr marL="744538" indent="-406400"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chemeClr val="tx1"/>
                </a:solidFill>
              </a:rPr>
              <a:t>Build_Heap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438400" y="4419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42672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2057400" y="25146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1676400" y="5638800"/>
            <a:ext cx="5791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3200" dirty="0">
                <a:solidFill>
                  <a:srgbClr val="000000"/>
                </a:solidFill>
              </a:rPr>
              <a:t>Find a home for </a:t>
            </a:r>
            <a:r>
              <a:rPr lang="en-US" altLang="ja-JP" sz="3200" dirty="0">
                <a:solidFill>
                  <a:srgbClr val="FF0033"/>
                </a:solidFill>
              </a:rPr>
              <a:t>2</a:t>
            </a:r>
            <a:r>
              <a:rPr lang="en-US" altLang="ja-JP" sz="32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971800" y="3352800"/>
            <a:ext cx="2984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19758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5553074" y="2819400"/>
            <a:ext cx="923925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2574925" y="4373563"/>
            <a:ext cx="315792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 i="1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3505200" y="4419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42672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2520950" y="43497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2057400" y="25146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2803525" y="3306763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 dirty="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74926" y="4419600"/>
            <a:ext cx="31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304800" y="5638800"/>
            <a:ext cx="8610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ja-JP" sz="3200" dirty="0">
                <a:solidFill>
                  <a:srgbClr val="000000"/>
                </a:solidFill>
              </a:rPr>
              <a:t>Done, move to next lower array position.</a:t>
            </a:r>
          </a:p>
        </p:txBody>
      </p:sp>
    </p:spTree>
    <p:extLst>
      <p:ext uri="{BB962C8B-B14F-4D97-AF65-F5344CB8AC3E}">
        <p14:creationId xmlns:p14="http://schemas.microsoft.com/office/powerpoint/2010/main" val="3173143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514600" y="43434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42672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2057400" y="25146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2803525" y="3306763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8" name="Rectangle 38"/>
          <p:cNvSpPr>
            <a:spLocks noChangeArrowheads="1"/>
          </p:cNvSpPr>
          <p:nvPr/>
        </p:nvSpPr>
        <p:spPr bwMode="auto">
          <a:xfrm>
            <a:off x="1143000" y="5638800"/>
            <a:ext cx="6629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3200">
                <a:solidFill>
                  <a:srgbClr val="000000"/>
                </a:solidFill>
              </a:rPr>
              <a:t>Find home for </a:t>
            </a:r>
            <a:r>
              <a:rPr lang="en-US" altLang="ja-JP" sz="3200">
                <a:solidFill>
                  <a:srgbClr val="FF0033"/>
                </a:solidFill>
              </a:rPr>
              <a:t>1</a:t>
            </a:r>
            <a:r>
              <a:rPr lang="en-US" altLang="ja-JP" sz="320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555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4" name="Rectangle 32"/>
          <p:cNvSpPr>
            <a:spLocks noChangeArrowheads="1"/>
          </p:cNvSpPr>
          <p:nvPr/>
        </p:nvSpPr>
        <p:spPr bwMode="auto">
          <a:xfrm>
            <a:off x="41910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2514600" y="43434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2803525" y="3306763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1143000" y="5638800"/>
            <a:ext cx="6629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3200">
                <a:solidFill>
                  <a:srgbClr val="000000"/>
                </a:solidFill>
              </a:rPr>
              <a:t>Find home for </a:t>
            </a:r>
            <a:r>
              <a:rPr lang="en-US" altLang="ja-JP" sz="3200">
                <a:solidFill>
                  <a:srgbClr val="FF0033"/>
                </a:solidFill>
              </a:rPr>
              <a:t>1</a:t>
            </a:r>
            <a:r>
              <a:rPr lang="en-US" altLang="ja-JP" sz="32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133600" y="2468563"/>
            <a:ext cx="31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234907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514600" y="43434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41910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2041525" y="2468563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1143000" y="5638800"/>
            <a:ext cx="6629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3200" dirty="0">
                <a:solidFill>
                  <a:srgbClr val="000000"/>
                </a:solidFill>
              </a:rPr>
              <a:t>Find home for </a:t>
            </a:r>
            <a:r>
              <a:rPr lang="en-US" altLang="ja-JP" sz="3200" dirty="0">
                <a:solidFill>
                  <a:srgbClr val="FF0033"/>
                </a:solidFill>
              </a:rPr>
              <a:t>1</a:t>
            </a:r>
            <a:r>
              <a:rPr lang="en-US" altLang="ja-JP" sz="32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889250" y="3352800"/>
            <a:ext cx="31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412574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514600" y="43434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41910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2041525" y="2468563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28797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1143000" y="5638800"/>
            <a:ext cx="6629400" cy="58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3200" dirty="0">
                <a:solidFill>
                  <a:srgbClr val="000000"/>
                </a:solidFill>
              </a:rPr>
              <a:t>Done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489325" y="4419600"/>
            <a:ext cx="39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199986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400" dirty="0"/>
              <a:t>Exercise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01336" y="2260661"/>
            <a:ext cx="8593282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ja-JP" sz="2800" dirty="0">
                <a:solidFill>
                  <a:srgbClr val="534239"/>
                </a:solidFill>
              </a:rPr>
              <a:t>Arrange this array as a heap tree/Array?</a:t>
            </a:r>
          </a:p>
          <a:p>
            <a:pPr marL="342900" indent="-342900">
              <a:buAutoNum type="arabicPeriod"/>
            </a:pPr>
            <a:endParaRPr lang="en-US" altLang="ja-JP" sz="2800" dirty="0">
              <a:solidFill>
                <a:srgbClr val="534239"/>
              </a:solidFill>
            </a:endParaRPr>
          </a:p>
          <a:p>
            <a:pPr marL="342900" indent="-342900">
              <a:buAutoNum type="arabicPeriod"/>
            </a:pPr>
            <a:endParaRPr lang="en-US" altLang="ja-JP" b="1" dirty="0">
              <a:solidFill>
                <a:srgbClr val="534239"/>
              </a:solidFill>
            </a:endParaRPr>
          </a:p>
          <a:p>
            <a:r>
              <a:rPr lang="en-US" altLang="ja-JP" b="1" dirty="0">
                <a:solidFill>
                  <a:srgbClr val="534239"/>
                </a:solidFill>
              </a:rPr>
              <a:t>Input Array  </a:t>
            </a:r>
          </a:p>
          <a:p>
            <a:endParaRPr kumimoji="1" lang="en-US" altLang="ja-JP" b="1" dirty="0">
              <a:solidFill>
                <a:srgbClr val="534239"/>
              </a:solidFill>
            </a:endParaRPr>
          </a:p>
          <a:p>
            <a:endParaRPr kumimoji="1" lang="en-US" altLang="ja-JP" b="1" dirty="0">
              <a:solidFill>
                <a:srgbClr val="534239"/>
              </a:solidFill>
            </a:endParaRPr>
          </a:p>
          <a:p>
            <a:endParaRPr kumimoji="1" lang="en-US" altLang="ja-JP" b="1" dirty="0">
              <a:solidFill>
                <a:srgbClr val="534239"/>
              </a:solidFill>
            </a:endParaRPr>
          </a:p>
          <a:p>
            <a:endParaRPr kumimoji="1" lang="en-US" altLang="ja-JP" b="1" dirty="0">
              <a:solidFill>
                <a:srgbClr val="534239"/>
              </a:solidFill>
            </a:endParaRPr>
          </a:p>
          <a:p>
            <a:endParaRPr kumimoji="1" lang="en-US" altLang="ja-JP" b="1" dirty="0">
              <a:solidFill>
                <a:srgbClr val="534239"/>
              </a:solidFill>
            </a:endParaRPr>
          </a:p>
          <a:p>
            <a:r>
              <a:rPr kumimoji="1" lang="en-US" altLang="ja-JP" b="1" dirty="0">
                <a:solidFill>
                  <a:srgbClr val="534239"/>
                </a:solidFill>
              </a:rPr>
              <a:t>Output Array/</a:t>
            </a:r>
          </a:p>
          <a:p>
            <a:r>
              <a:rPr kumimoji="1" lang="en-US" altLang="ja-JP" b="1" dirty="0">
                <a:solidFill>
                  <a:srgbClr val="534239"/>
                </a:solidFill>
              </a:rPr>
              <a:t>Heap Array </a:t>
            </a:r>
            <a:endParaRPr kumimoji="1" lang="ja-JP" altLang="en-US" b="1" dirty="0">
              <a:solidFill>
                <a:srgbClr val="534239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688780"/>
              </p:ext>
            </p:extLst>
          </p:nvPr>
        </p:nvGraphicFramePr>
        <p:xfrm>
          <a:off x="1674672" y="3408896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668688"/>
              </p:ext>
            </p:extLst>
          </p:nvPr>
        </p:nvGraphicFramePr>
        <p:xfrm>
          <a:off x="1911931" y="5223289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Down Arrow 7"/>
          <p:cNvSpPr/>
          <p:nvPr/>
        </p:nvSpPr>
        <p:spPr>
          <a:xfrm>
            <a:off x="4087091" y="3779736"/>
            <a:ext cx="374073" cy="144355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8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400" dirty="0"/>
              <a:t>Exercise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01336" y="2260661"/>
            <a:ext cx="8593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rgbClr val="534239"/>
                </a:solidFill>
              </a:rPr>
              <a:t>1. Arrange this array as a heap tree/Array? </a:t>
            </a:r>
            <a:endParaRPr kumimoji="1" lang="ja-JP" altLang="en-US" b="1" dirty="0">
              <a:solidFill>
                <a:srgbClr val="534239"/>
              </a:solidFill>
            </a:endParaRPr>
          </a:p>
        </p:txBody>
      </p:sp>
      <p:pic>
        <p:nvPicPr>
          <p:cNvPr id="40" name="図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2403" y="2629992"/>
            <a:ext cx="8182105" cy="3341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2" name="Group 27"/>
          <p:cNvGrpSpPr>
            <a:grpSpLocks/>
          </p:cNvGrpSpPr>
          <p:nvPr/>
        </p:nvGrpSpPr>
        <p:grpSpPr bwMode="auto">
          <a:xfrm>
            <a:off x="508585" y="3547685"/>
            <a:ext cx="3254375" cy="2424113"/>
            <a:chOff x="137" y="715"/>
            <a:chExt cx="1854" cy="1288"/>
          </a:xfrm>
        </p:grpSpPr>
        <p:sp>
          <p:nvSpPr>
            <p:cNvPr id="43" name="Line 28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6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29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30"/>
            <p:cNvSpPr>
              <a:spLocks noChangeAspect="1" noChangeShapeType="1"/>
            </p:cNvSpPr>
            <p:nvPr/>
          </p:nvSpPr>
          <p:spPr bwMode="auto">
            <a:xfrm rot="16200000" flipV="1">
              <a:off x="415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31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1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32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33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Oval 34"/>
            <p:cNvSpPr>
              <a:spLocks noChangeArrowheads="1"/>
            </p:cNvSpPr>
            <p:nvPr/>
          </p:nvSpPr>
          <p:spPr bwMode="auto">
            <a:xfrm>
              <a:off x="387" y="1551"/>
              <a:ext cx="203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rgbClr val="534239"/>
                  </a:solidFill>
                  <a:latin typeface="Arial" pitchFamily="34" charset="0"/>
                </a:rPr>
                <a:t>7</a:t>
              </a:r>
              <a:endParaRPr lang="en-US" altLang="ja-JP" sz="1800">
                <a:solidFill>
                  <a:srgbClr val="534239"/>
                </a:solidFill>
                <a:latin typeface="Arial" pitchFamily="34" charset="0"/>
              </a:endParaRPr>
            </a:p>
          </p:txBody>
        </p:sp>
        <p:sp>
          <p:nvSpPr>
            <p:cNvPr id="50" name="Oval 35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rgbClr val="534239"/>
                  </a:solidFill>
                  <a:latin typeface="Arial" pitchFamily="34" charset="0"/>
                </a:rPr>
                <a:t>2</a:t>
              </a:r>
              <a:endParaRPr lang="en-US" altLang="ja-JP" sz="1800">
                <a:solidFill>
                  <a:srgbClr val="534239"/>
                </a:solidFill>
                <a:latin typeface="Arial" pitchFamily="34" charset="0"/>
              </a:endParaRPr>
            </a:p>
          </p:txBody>
        </p:sp>
        <p:sp>
          <p:nvSpPr>
            <p:cNvPr id="51" name="Oval 36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rgbClr val="534239"/>
                  </a:solidFill>
                  <a:latin typeface="Arial" pitchFamily="34" charset="0"/>
                </a:rPr>
                <a:t>6</a:t>
              </a:r>
              <a:endParaRPr lang="en-US" altLang="ja-JP" sz="1800">
                <a:solidFill>
                  <a:srgbClr val="534239"/>
                </a:solidFill>
                <a:latin typeface="Arial" pitchFamily="34" charset="0"/>
              </a:endParaRPr>
            </a:p>
          </p:txBody>
        </p:sp>
        <p:sp>
          <p:nvSpPr>
            <p:cNvPr id="52" name="Oval 37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rgbClr val="534239"/>
                  </a:solidFill>
                  <a:latin typeface="Arial" pitchFamily="34" charset="0"/>
                </a:rPr>
                <a:t>4</a:t>
              </a:r>
              <a:endParaRPr lang="en-US" altLang="ja-JP" sz="1800">
                <a:solidFill>
                  <a:srgbClr val="534239"/>
                </a:solidFill>
                <a:latin typeface="Arial" pitchFamily="34" charset="0"/>
              </a:endParaRPr>
            </a:p>
          </p:txBody>
        </p:sp>
        <p:sp>
          <p:nvSpPr>
            <p:cNvPr id="89" name="Oval 38"/>
            <p:cNvSpPr>
              <a:spLocks noChangeArrowheads="1"/>
            </p:cNvSpPr>
            <p:nvPr/>
          </p:nvSpPr>
          <p:spPr bwMode="auto">
            <a:xfrm>
              <a:off x="963" y="1551"/>
              <a:ext cx="203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rgbClr val="534239"/>
                  </a:solidFill>
                  <a:latin typeface="Arial" pitchFamily="34" charset="0"/>
                </a:rPr>
                <a:t>19</a:t>
              </a:r>
              <a:endParaRPr lang="en-US" altLang="ja-JP" sz="1800">
                <a:solidFill>
                  <a:srgbClr val="534239"/>
                </a:solidFill>
                <a:latin typeface="Arial" pitchFamily="34" charset="0"/>
              </a:endParaRPr>
            </a:p>
          </p:txBody>
        </p:sp>
        <p:sp>
          <p:nvSpPr>
            <p:cNvPr id="90" name="Oval 39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rgbClr val="534239"/>
                  </a:solidFill>
                  <a:latin typeface="Arial" pitchFamily="34" charset="0"/>
                </a:rPr>
                <a:t>5</a:t>
              </a:r>
              <a:endParaRPr lang="en-US" altLang="ja-JP" sz="1800">
                <a:solidFill>
                  <a:srgbClr val="534239"/>
                </a:solidFill>
                <a:latin typeface="Arial" pitchFamily="34" charset="0"/>
              </a:endParaRPr>
            </a:p>
          </p:txBody>
        </p:sp>
        <p:sp>
          <p:nvSpPr>
            <p:cNvPr id="91" name="Oval 40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rgbClr val="534239"/>
                  </a:solidFill>
                  <a:latin typeface="Arial" pitchFamily="34" charset="0"/>
                </a:rPr>
                <a:t>5</a:t>
              </a:r>
              <a:endParaRPr lang="en-US" altLang="ja-JP" sz="1800">
                <a:solidFill>
                  <a:srgbClr val="534239"/>
                </a:solidFill>
                <a:latin typeface="Arial" pitchFamily="34" charset="0"/>
              </a:endParaRPr>
            </a:p>
          </p:txBody>
        </p:sp>
        <p:sp>
          <p:nvSpPr>
            <p:cNvPr id="92" name="Oval 41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rgbClr val="534239"/>
                  </a:solidFill>
                  <a:latin typeface="Arial" pitchFamily="34" charset="0"/>
                </a:rPr>
                <a:t>9</a:t>
              </a:r>
              <a:endParaRPr lang="en-US" altLang="ja-JP" sz="1800">
                <a:solidFill>
                  <a:srgbClr val="534239"/>
                </a:solidFill>
                <a:latin typeface="Arial" pitchFamily="34" charset="0"/>
              </a:endParaRPr>
            </a:p>
          </p:txBody>
        </p:sp>
        <p:sp>
          <p:nvSpPr>
            <p:cNvPr id="93" name="Oval 42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rgbClr val="534239"/>
                  </a:solidFill>
                  <a:latin typeface="Arial" pitchFamily="34" charset="0"/>
                </a:rPr>
                <a:t>8</a:t>
              </a:r>
              <a:endParaRPr lang="en-US" altLang="ja-JP" sz="1800">
                <a:solidFill>
                  <a:srgbClr val="534239"/>
                </a:solidFill>
                <a:latin typeface="Arial" pitchFamily="34" charset="0"/>
              </a:endParaRPr>
            </a:p>
          </p:txBody>
        </p:sp>
        <p:sp>
          <p:nvSpPr>
            <p:cNvPr id="94" name="Oval 43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rgbClr val="534239"/>
                  </a:solidFill>
                  <a:latin typeface="Arial" pitchFamily="34" charset="0"/>
                </a:rPr>
                <a:t>17</a:t>
              </a:r>
              <a:endParaRPr lang="en-US" altLang="ja-JP" sz="1800">
                <a:solidFill>
                  <a:srgbClr val="534239"/>
                </a:solidFill>
                <a:latin typeface="Arial" pitchFamily="34" charset="0"/>
              </a:endParaRPr>
            </a:p>
          </p:txBody>
        </p:sp>
        <p:sp>
          <p:nvSpPr>
            <p:cNvPr id="95" name="Text Box 44"/>
            <p:cNvSpPr txBox="1">
              <a:spLocks noChangeArrowheads="1"/>
            </p:cNvSpPr>
            <p:nvPr/>
          </p:nvSpPr>
          <p:spPr bwMode="auto">
            <a:xfrm>
              <a:off x="1152" y="715"/>
              <a:ext cx="16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534239"/>
                  </a:solidFill>
                  <a:latin typeface="Arial" pitchFamily="34" charset="0"/>
                </a:rPr>
                <a:t>0</a:t>
              </a:r>
            </a:p>
          </p:txBody>
        </p:sp>
        <p:sp>
          <p:nvSpPr>
            <p:cNvPr id="96" name="Text Box 45"/>
            <p:cNvSpPr txBox="1">
              <a:spLocks noChangeArrowheads="1"/>
            </p:cNvSpPr>
            <p:nvPr/>
          </p:nvSpPr>
          <p:spPr bwMode="auto">
            <a:xfrm>
              <a:off x="699" y="1148"/>
              <a:ext cx="16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534239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97" name="Text Box 46"/>
            <p:cNvSpPr txBox="1">
              <a:spLocks noChangeArrowheads="1"/>
            </p:cNvSpPr>
            <p:nvPr/>
          </p:nvSpPr>
          <p:spPr bwMode="auto">
            <a:xfrm>
              <a:off x="1552" y="1148"/>
              <a:ext cx="16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534239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98" name="Text Box 47"/>
            <p:cNvSpPr txBox="1">
              <a:spLocks noChangeArrowheads="1"/>
            </p:cNvSpPr>
            <p:nvPr/>
          </p:nvSpPr>
          <p:spPr bwMode="auto">
            <a:xfrm>
              <a:off x="406" y="1423"/>
              <a:ext cx="16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534239"/>
                  </a:solidFill>
                  <a:latin typeface="Arial" pitchFamily="34" charset="0"/>
                </a:rPr>
                <a:t>3</a:t>
              </a:r>
            </a:p>
          </p:txBody>
        </p:sp>
        <p:sp>
          <p:nvSpPr>
            <p:cNvPr id="99" name="Text Box 48"/>
            <p:cNvSpPr txBox="1">
              <a:spLocks noChangeArrowheads="1"/>
            </p:cNvSpPr>
            <p:nvPr/>
          </p:nvSpPr>
          <p:spPr bwMode="auto">
            <a:xfrm>
              <a:off x="992" y="1423"/>
              <a:ext cx="16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534239"/>
                  </a:solidFill>
                  <a:latin typeface="Arial" pitchFamily="34" charset="0"/>
                </a:rPr>
                <a:t>4</a:t>
              </a:r>
            </a:p>
          </p:txBody>
        </p:sp>
        <p:sp>
          <p:nvSpPr>
            <p:cNvPr id="100" name="Text Box 49"/>
            <p:cNvSpPr txBox="1">
              <a:spLocks noChangeArrowheads="1"/>
            </p:cNvSpPr>
            <p:nvPr/>
          </p:nvSpPr>
          <p:spPr bwMode="auto">
            <a:xfrm>
              <a:off x="1237" y="1423"/>
              <a:ext cx="16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534239"/>
                  </a:solidFill>
                  <a:latin typeface="Arial" pitchFamily="34" charset="0"/>
                </a:rPr>
                <a:t>5</a:t>
              </a:r>
            </a:p>
          </p:txBody>
        </p:sp>
        <p:sp>
          <p:nvSpPr>
            <p:cNvPr id="101" name="Text Box 50"/>
            <p:cNvSpPr txBox="1">
              <a:spLocks noChangeArrowheads="1"/>
            </p:cNvSpPr>
            <p:nvPr/>
          </p:nvSpPr>
          <p:spPr bwMode="auto">
            <a:xfrm>
              <a:off x="1824" y="1423"/>
              <a:ext cx="16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534239"/>
                  </a:solidFill>
                  <a:latin typeface="Arial" pitchFamily="34" charset="0"/>
                </a:rPr>
                <a:t>6</a:t>
              </a:r>
            </a:p>
          </p:txBody>
        </p:sp>
        <p:sp>
          <p:nvSpPr>
            <p:cNvPr id="102" name="Text Box 51"/>
            <p:cNvSpPr txBox="1">
              <a:spLocks noChangeArrowheads="1"/>
            </p:cNvSpPr>
            <p:nvPr/>
          </p:nvSpPr>
          <p:spPr bwMode="auto">
            <a:xfrm>
              <a:off x="150" y="1664"/>
              <a:ext cx="16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534239"/>
                  </a:solidFill>
                  <a:latin typeface="Arial" pitchFamily="34" charset="0"/>
                </a:rPr>
                <a:t>7</a:t>
              </a:r>
            </a:p>
          </p:txBody>
        </p:sp>
        <p:sp>
          <p:nvSpPr>
            <p:cNvPr id="103" name="Text Box 52"/>
            <p:cNvSpPr txBox="1">
              <a:spLocks noChangeArrowheads="1"/>
            </p:cNvSpPr>
            <p:nvPr/>
          </p:nvSpPr>
          <p:spPr bwMode="auto">
            <a:xfrm>
              <a:off x="603" y="1664"/>
              <a:ext cx="16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534239"/>
                  </a:solidFill>
                  <a:latin typeface="Arial" pitchFamily="34" charset="0"/>
                </a:rPr>
                <a:t>8</a:t>
              </a:r>
            </a:p>
          </p:txBody>
        </p:sp>
        <p:sp>
          <p:nvSpPr>
            <p:cNvPr id="104" name="Text Box 53"/>
            <p:cNvSpPr txBox="1">
              <a:spLocks noChangeArrowheads="1"/>
            </p:cNvSpPr>
            <p:nvPr/>
          </p:nvSpPr>
          <p:spPr bwMode="auto">
            <a:xfrm>
              <a:off x="808" y="1664"/>
              <a:ext cx="16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534239"/>
                  </a:solidFill>
                  <a:latin typeface="Arial" pitchFamily="34" charset="0"/>
                </a:rPr>
                <a:t>9</a:t>
              </a:r>
            </a:p>
          </p:txBody>
        </p:sp>
      </p:grpSp>
      <p:sp>
        <p:nvSpPr>
          <p:cNvPr id="105" name="Line 30"/>
          <p:cNvSpPr>
            <a:spLocks noChangeAspect="1" noChangeShapeType="1"/>
          </p:cNvSpPr>
          <p:nvPr/>
        </p:nvSpPr>
        <p:spPr bwMode="auto">
          <a:xfrm rot="16200000" flipV="1">
            <a:off x="2245934" y="5499709"/>
            <a:ext cx="131941" cy="1170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6" name="Oval 36"/>
          <p:cNvSpPr>
            <a:spLocks noChangeArrowheads="1"/>
          </p:cNvSpPr>
          <p:nvPr/>
        </p:nvSpPr>
        <p:spPr bwMode="auto">
          <a:xfrm>
            <a:off x="2283120" y="5593250"/>
            <a:ext cx="355600" cy="381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534239"/>
                </a:solidFill>
                <a:latin typeface="Arial" pitchFamily="34" charset="0"/>
              </a:rPr>
              <a:t>21</a:t>
            </a:r>
            <a:endParaRPr lang="en-US" altLang="ja-JP" sz="1800" dirty="0">
              <a:solidFill>
                <a:srgbClr val="534239"/>
              </a:solidFill>
              <a:latin typeface="Arial" pitchFamily="34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2992372" y="3974915"/>
            <a:ext cx="1605605" cy="3257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1807527" y="3547685"/>
            <a:ext cx="201862" cy="42723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8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 animBg="1"/>
      <p:bldP spid="4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555026" y="1859755"/>
            <a:ext cx="814562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(Can be found in university Library)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Preiss,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493" y="2044005"/>
            <a:ext cx="82820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2"/>
              </a:rPr>
              <a:t>https://en.wikipedia.org/wiki/Data_structure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E7528D-1DE8-6A6C-0705-9006C8CAD79E}"/>
              </a:ext>
            </a:extLst>
          </p:cNvPr>
          <p:cNvSpPr txBox="1"/>
          <p:nvPr/>
        </p:nvSpPr>
        <p:spPr>
          <a:xfrm>
            <a:off x="276640" y="2195595"/>
            <a:ext cx="8515467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Times New Roman" pitchFamily="18" charset="0"/>
              </a:rPr>
              <a:t>A </a:t>
            </a:r>
            <a:r>
              <a:rPr lang="en-US" altLang="ja-JP" sz="2400" i="1" dirty="0">
                <a:latin typeface="Times New Roman" pitchFamily="18" charset="0"/>
              </a:rPr>
              <a:t>heap</a:t>
            </a:r>
            <a:r>
              <a:rPr lang="en-US" altLang="ja-JP" sz="2400" dirty="0">
                <a:latin typeface="Times New Roman" pitchFamily="18" charset="0"/>
              </a:rPr>
              <a:t> is a data structure in the format of a </a:t>
            </a:r>
            <a:r>
              <a:rPr lang="en-US" altLang="ja-JP" sz="2400" i="1" dirty="0">
                <a:latin typeface="Times New Roman" pitchFamily="18" charset="0"/>
              </a:rPr>
              <a:t>binary tree</a:t>
            </a:r>
            <a:r>
              <a:rPr lang="en-US" altLang="ja-JP" sz="2400" dirty="0">
                <a:latin typeface="Times New Roman" pitchFamily="18" charset="0"/>
              </a:rPr>
              <a:t> which stores information in some predefined order/relationship among the parent and the children. 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Times New Roman" pitchFamily="18" charset="0"/>
              </a:rPr>
              <a:t>It uses the array structure for implementation. 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Times New Roman" pitchFamily="18" charset="0"/>
              </a:rPr>
              <a:t>Operations – </a:t>
            </a:r>
            <a:r>
              <a:rPr lang="en-US" altLang="ja-JP" sz="2400" i="1" dirty="0">
                <a:latin typeface="Times New Roman" pitchFamily="18" charset="0"/>
              </a:rPr>
              <a:t>building a heap</a:t>
            </a:r>
            <a:r>
              <a:rPr lang="en-US" altLang="ja-JP" sz="2400" dirty="0">
                <a:latin typeface="Times New Roman" pitchFamily="18" charset="0"/>
              </a:rPr>
              <a:t> from a given array of elements, </a:t>
            </a:r>
            <a:r>
              <a:rPr lang="en-US" altLang="ja-JP" sz="2400" i="1" dirty="0">
                <a:latin typeface="Times New Roman" pitchFamily="18" charset="0"/>
              </a:rPr>
              <a:t>search</a:t>
            </a:r>
            <a:r>
              <a:rPr lang="en-US" altLang="ja-JP" sz="2400" dirty="0">
                <a:latin typeface="Times New Roman" pitchFamily="18" charset="0"/>
              </a:rPr>
              <a:t>, </a:t>
            </a:r>
            <a:r>
              <a:rPr lang="en-US" altLang="ja-JP" sz="2400" i="1" dirty="0">
                <a:latin typeface="Times New Roman" pitchFamily="18" charset="0"/>
              </a:rPr>
              <a:t>insertion</a:t>
            </a:r>
            <a:r>
              <a:rPr lang="en-US" altLang="ja-JP" sz="2400" dirty="0">
                <a:latin typeface="Times New Roman" pitchFamily="18" charset="0"/>
              </a:rPr>
              <a:t>, </a:t>
            </a:r>
            <a:r>
              <a:rPr lang="en-US" altLang="ja-JP" sz="2400" i="1" dirty="0">
                <a:latin typeface="Times New Roman" pitchFamily="18" charset="0"/>
              </a:rPr>
              <a:t>deletion</a:t>
            </a:r>
            <a:r>
              <a:rPr lang="en-US" altLang="ja-JP" sz="2400" dirty="0">
                <a:latin typeface="Times New Roman" pitchFamily="18" charset="0"/>
              </a:rPr>
              <a:t>, and efficient </a:t>
            </a:r>
            <a:r>
              <a:rPr lang="en-US" altLang="ja-JP" sz="2400" i="1" dirty="0">
                <a:latin typeface="Times New Roman" pitchFamily="18" charset="0"/>
              </a:rPr>
              <a:t>sorting</a:t>
            </a:r>
            <a:r>
              <a:rPr lang="en-US" altLang="ja-JP" sz="2400" dirty="0">
                <a:latin typeface="Times New Roman" pitchFamily="18" charset="0"/>
              </a:rPr>
              <a:t> of elements in place (do not require additional memory for elements).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Times New Roman" pitchFamily="18" charset="0"/>
              </a:rPr>
              <a:t>Heap can be used as efficient </a:t>
            </a:r>
            <a:r>
              <a:rPr lang="en-US" altLang="ja-JP" sz="2400" i="1" dirty="0">
                <a:latin typeface="Times New Roman" pitchFamily="18" charset="0"/>
              </a:rPr>
              <a:t>Priority Queue</a:t>
            </a:r>
            <a:r>
              <a:rPr lang="en-US" altLang="ja-JP" sz="2400" dirty="0">
                <a:latin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Heap</a:t>
            </a:r>
          </a:p>
        </p:txBody>
      </p:sp>
      <p:sp>
        <p:nvSpPr>
          <p:cNvPr id="3" name="Rectangle 2"/>
          <p:cNvSpPr/>
          <p:nvPr/>
        </p:nvSpPr>
        <p:spPr>
          <a:xfrm>
            <a:off x="135418" y="2066322"/>
            <a:ext cx="5343945" cy="2870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altLang="ja-JP" sz="2000" dirty="0"/>
              <a:t>Heap is a </a:t>
            </a:r>
            <a:r>
              <a:rPr lang="en-US" altLang="ja-JP" sz="2000" i="1" u="sng" dirty="0"/>
              <a:t>complete binary tree</a:t>
            </a:r>
            <a:r>
              <a:rPr lang="en-US" altLang="ja-JP" sz="2000" dirty="0"/>
              <a:t>  (</a:t>
            </a:r>
            <a:r>
              <a:rPr lang="en-US" altLang="ja-JP" sz="2000" dirty="0">
                <a:latin typeface="Times New Roman" pitchFamily="18" charset="0"/>
              </a:rPr>
              <a:t>all its levels are full, except last level where only some rightmost leaves may be missing</a:t>
            </a:r>
            <a:r>
              <a:rPr lang="en-US" altLang="ja-JP" sz="2000" dirty="0"/>
              <a:t>). </a:t>
            </a:r>
          </a:p>
          <a:p>
            <a:pPr lvl="1" algn="just"/>
            <a:endParaRPr lang="en-US" altLang="ja-JP" sz="105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altLang="ja-JP" sz="2000" dirty="0">
                <a:latin typeface="Times New Roman" pitchFamily="18" charset="0"/>
              </a:rPr>
              <a:t>The key at each node has an order/relationship with the </a:t>
            </a:r>
            <a:r>
              <a:rPr lang="en-US" altLang="ja-JP" sz="2000" dirty="0">
                <a:latin typeface="Times New Roman" pitchFamily="18" charset="0"/>
                <a:cs typeface="Times New Roman" pitchFamily="18" charset="0"/>
              </a:rPr>
              <a:t>keys at the nodes of its children. 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ja-JP" sz="2000" dirty="0">
                <a:latin typeface="Times New Roman" pitchFamily="18" charset="0"/>
              </a:rPr>
              <a:t>Examples</a:t>
            </a:r>
            <a:r>
              <a:rPr lang="en-US" altLang="ja-JP" sz="20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altLang="ja-JP" sz="2000" dirty="0"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Parent(x) ≥ x </a:t>
            </a:r>
            <a:r>
              <a:rPr lang="en-US" altLang="ja-JP" sz="2000" dirty="0"/>
              <a:t>[Max-Heap]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en-US" altLang="ja-JP" sz="2000" dirty="0"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Parent(x) ≤ x </a:t>
            </a:r>
            <a:r>
              <a:rPr lang="en-US" altLang="ja-JP" sz="2000" dirty="0"/>
              <a:t>[Min-Heap]</a:t>
            </a:r>
            <a:endParaRPr lang="en-US" dirty="0"/>
          </a:p>
        </p:txBody>
      </p:sp>
      <p:sp>
        <p:nvSpPr>
          <p:cNvPr id="30" name="Line 2"/>
          <p:cNvSpPr>
            <a:spLocks noChangeShapeType="1"/>
          </p:cNvSpPr>
          <p:nvPr/>
        </p:nvSpPr>
        <p:spPr bwMode="auto">
          <a:xfrm>
            <a:off x="7180689" y="4073767"/>
            <a:ext cx="375291" cy="7514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" name="Line 5"/>
          <p:cNvSpPr>
            <a:spLocks noChangeShapeType="1"/>
          </p:cNvSpPr>
          <p:nvPr/>
        </p:nvSpPr>
        <p:spPr bwMode="auto">
          <a:xfrm flipV="1">
            <a:off x="6265115" y="3560380"/>
            <a:ext cx="1187255" cy="12648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" name="Line 7"/>
          <p:cNvSpPr>
            <a:spLocks noChangeAspect="1" noChangeShapeType="1"/>
          </p:cNvSpPr>
          <p:nvPr/>
        </p:nvSpPr>
        <p:spPr bwMode="auto">
          <a:xfrm rot="16200000" flipV="1">
            <a:off x="7673850" y="3505522"/>
            <a:ext cx="852102" cy="811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6958223" y="3788468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13</a:t>
            </a:r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7375358" y="3326834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15</a:t>
            </a:r>
          </a:p>
        </p:txBody>
      </p: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5714576" y="5319973"/>
            <a:ext cx="313791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altLang="ja-JP" sz="1400" dirty="0">
                <a:solidFill>
                  <a:srgbClr val="000000"/>
                </a:solidFill>
                <a:latin typeface="Arial" pitchFamily="34" charset="0"/>
              </a:rPr>
              <a:t>Heap </a:t>
            </a:r>
            <a:r>
              <a:rPr lang="en-US" altLang="ja-JP" sz="1400" dirty="0">
                <a:solidFill>
                  <a:srgbClr val="0000FF"/>
                </a:solidFill>
                <a:latin typeface="Arial" pitchFamily="34" charset="0"/>
              </a:rPr>
              <a:t>(top to bottom and left to right</a:t>
            </a:r>
            <a:r>
              <a:rPr lang="en-US" altLang="ja-JP" sz="1400" dirty="0">
                <a:solidFill>
                  <a:srgbClr val="000000"/>
                </a:solidFill>
                <a:latin typeface="Arial" pitchFamily="34" charset="0"/>
              </a:rPr>
              <a:t>)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altLang="ja-JP" sz="1400" dirty="0">
                <a:solidFill>
                  <a:srgbClr val="000000"/>
                </a:solidFill>
                <a:latin typeface="Arial" pitchFamily="34" charset="0"/>
              </a:rPr>
              <a:t>It doesn‘t matter that </a:t>
            </a:r>
            <a:r>
              <a:rPr lang="en-US" altLang="ja-JP" sz="1400" b="1" dirty="0">
                <a:solidFill>
                  <a:srgbClr val="FF0000"/>
                </a:solidFill>
                <a:latin typeface="Arial" pitchFamily="34" charset="0"/>
              </a:rPr>
              <a:t>6</a:t>
            </a:r>
            <a:r>
              <a:rPr lang="en-US" altLang="ja-JP" sz="1400" dirty="0">
                <a:solidFill>
                  <a:srgbClr val="000000"/>
                </a:solidFill>
                <a:latin typeface="Arial" pitchFamily="34" charset="0"/>
              </a:rPr>
              <a:t> in level 1 is smaller than </a:t>
            </a:r>
            <a:r>
              <a:rPr lang="en-US" altLang="ja-JP" sz="1400" b="1" dirty="0">
                <a:solidFill>
                  <a:srgbClr val="FF0000"/>
                </a:solidFill>
                <a:latin typeface="Arial" pitchFamily="34" charset="0"/>
              </a:rPr>
              <a:t>11</a:t>
            </a:r>
            <a:r>
              <a:rPr lang="en-US" altLang="ja-JP" sz="1400" dirty="0">
                <a:solidFill>
                  <a:srgbClr val="000000"/>
                </a:solidFill>
                <a:latin typeface="Arial" pitchFamily="34" charset="0"/>
              </a:rPr>
              <a:t> in level 2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CCA8CEEF-EAD7-FEB1-7493-C1202CCC251A}"/>
              </a:ext>
            </a:extLst>
          </p:cNvPr>
          <p:cNvGrpSpPr>
            <a:grpSpLocks/>
          </p:cNvGrpSpPr>
          <p:nvPr/>
        </p:nvGrpSpPr>
        <p:grpSpPr bwMode="auto">
          <a:xfrm>
            <a:off x="6466185" y="2136339"/>
            <a:ext cx="2111477" cy="1066800"/>
            <a:chOff x="3504" y="2448"/>
            <a:chExt cx="1488" cy="816"/>
          </a:xfrm>
        </p:grpSpPr>
        <p:sp>
          <p:nvSpPr>
            <p:cNvPr id="5" name="AutoShape 5">
              <a:extLst>
                <a:ext uri="{FF2B5EF4-FFF2-40B4-BE49-F238E27FC236}">
                  <a16:creationId xmlns:a16="http://schemas.microsoft.com/office/drawing/2014/main" id="{78B906A1-83E0-FD2B-22E7-822D53342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448"/>
              <a:ext cx="1392" cy="67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9E92266B-FF95-FC42-3C8F-0443241D9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3120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60307A02-5385-70EE-1D0E-2BCB7B2834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216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8" name="Line 8">
              <a:extLst>
                <a:ext uri="{FF2B5EF4-FFF2-40B4-BE49-F238E27FC236}">
                  <a16:creationId xmlns:a16="http://schemas.microsoft.com/office/drawing/2014/main" id="{A2ABC378-DF03-7DB5-2B79-0715045289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16" y="3168"/>
              <a:ext cx="48" cy="4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9">
              <a:extLst>
                <a:ext uri="{FF2B5EF4-FFF2-40B4-BE49-F238E27FC236}">
                  <a16:creationId xmlns:a16="http://schemas.microsoft.com/office/drawing/2014/main" id="{6E7C72CB-3D66-2B9B-A25F-9695429F99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0" y="3120"/>
              <a:ext cx="240" cy="144"/>
              <a:chOff x="1056" y="4032"/>
              <a:chExt cx="240" cy="144"/>
            </a:xfrm>
          </p:grpSpPr>
          <p:sp>
            <p:nvSpPr>
              <p:cNvPr id="22" name="Oval 10">
                <a:extLst>
                  <a:ext uri="{FF2B5EF4-FFF2-40B4-BE49-F238E27FC236}">
                    <a16:creationId xmlns:a16="http://schemas.microsoft.com/office/drawing/2014/main" id="{A87782E5-E4A4-D1A4-3892-5B7A16559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403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3" name="Oval 11">
                <a:extLst>
                  <a:ext uri="{FF2B5EF4-FFF2-40B4-BE49-F238E27FC236}">
                    <a16:creationId xmlns:a16="http://schemas.microsoft.com/office/drawing/2014/main" id="{5D2551A2-8035-9F47-18B2-F0E13E2C34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41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4" name="Oval 12">
                <a:extLst>
                  <a:ext uri="{FF2B5EF4-FFF2-40B4-BE49-F238E27FC236}">
                    <a16:creationId xmlns:a16="http://schemas.microsoft.com/office/drawing/2014/main" id="{D635D8F7-FC3D-6F2C-0607-3EF03F8842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41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5" name="Line 13">
                <a:extLst>
                  <a:ext uri="{FF2B5EF4-FFF2-40B4-BE49-F238E27FC236}">
                    <a16:creationId xmlns:a16="http://schemas.microsoft.com/office/drawing/2014/main" id="{09D73E53-0C7B-6AF6-A36C-7E59901AB4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04" y="4080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Line 14">
                <a:extLst>
                  <a:ext uri="{FF2B5EF4-FFF2-40B4-BE49-F238E27FC236}">
                    <a16:creationId xmlns:a16="http://schemas.microsoft.com/office/drawing/2014/main" id="{F642E024-70B8-E647-E671-B548B72A55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4080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15">
              <a:extLst>
                <a:ext uri="{FF2B5EF4-FFF2-40B4-BE49-F238E27FC236}">
                  <a16:creationId xmlns:a16="http://schemas.microsoft.com/office/drawing/2014/main" id="{A021AFD6-02F4-8D40-8E75-DE4A9EA692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3120"/>
              <a:ext cx="240" cy="144"/>
              <a:chOff x="1056" y="4032"/>
              <a:chExt cx="240" cy="144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FDA2F85-EBB0-92AD-26A4-D486CB83B3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403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FEC0BFF-B131-3F6A-F549-35419CF74A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41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B06C06E-75BF-DABB-6B61-440E9348F9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41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0" name="Line 19">
                <a:extLst>
                  <a:ext uri="{FF2B5EF4-FFF2-40B4-BE49-F238E27FC236}">
                    <a16:creationId xmlns:a16="http://schemas.microsoft.com/office/drawing/2014/main" id="{295ED2F4-258A-8618-6099-D7A79418A6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04" y="4080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20">
                <a:extLst>
                  <a:ext uri="{FF2B5EF4-FFF2-40B4-BE49-F238E27FC236}">
                    <a16:creationId xmlns:a16="http://schemas.microsoft.com/office/drawing/2014/main" id="{2E818F03-F2D1-B4D2-7E57-C4EC2EF14F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4080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21">
              <a:extLst>
                <a:ext uri="{FF2B5EF4-FFF2-40B4-BE49-F238E27FC236}">
                  <a16:creationId xmlns:a16="http://schemas.microsoft.com/office/drawing/2014/main" id="{3E6F543F-F456-F6F1-3074-4323243E27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3120"/>
              <a:ext cx="240" cy="144"/>
              <a:chOff x="1056" y="4032"/>
              <a:chExt cx="240" cy="144"/>
            </a:xfrm>
          </p:grpSpPr>
          <p:sp>
            <p:nvSpPr>
              <p:cNvPr id="12" name="Oval 22">
                <a:extLst>
                  <a:ext uri="{FF2B5EF4-FFF2-40B4-BE49-F238E27FC236}">
                    <a16:creationId xmlns:a16="http://schemas.microsoft.com/office/drawing/2014/main" id="{8A9E7DD6-309F-A59B-FF22-9DD868B8EA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403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3" name="Oval 23">
                <a:extLst>
                  <a:ext uri="{FF2B5EF4-FFF2-40B4-BE49-F238E27FC236}">
                    <a16:creationId xmlns:a16="http://schemas.microsoft.com/office/drawing/2014/main" id="{25873790-1561-9972-41E7-DF0075CC14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41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4" name="Oval 24">
                <a:extLst>
                  <a:ext uri="{FF2B5EF4-FFF2-40B4-BE49-F238E27FC236}">
                    <a16:creationId xmlns:a16="http://schemas.microsoft.com/office/drawing/2014/main" id="{33F57A07-8534-AC3F-0A50-4C9823C4F7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41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5" name="Line 25">
                <a:extLst>
                  <a:ext uri="{FF2B5EF4-FFF2-40B4-BE49-F238E27FC236}">
                    <a16:creationId xmlns:a16="http://schemas.microsoft.com/office/drawing/2014/main" id="{7F8CBB2C-FC0B-5B16-A959-2203A08A34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04" y="4080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26">
                <a:extLst>
                  <a:ext uri="{FF2B5EF4-FFF2-40B4-BE49-F238E27FC236}">
                    <a16:creationId xmlns:a16="http://schemas.microsoft.com/office/drawing/2014/main" id="{1285FD24-5D7F-FCAE-23C8-7B0FE7FA65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4080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9D77BBF-8158-B48E-E0CA-F3611FA1992B}"/>
              </a:ext>
            </a:extLst>
          </p:cNvPr>
          <p:cNvCxnSpPr>
            <a:cxnSpLocks/>
          </p:cNvCxnSpPr>
          <p:nvPr/>
        </p:nvCxnSpPr>
        <p:spPr>
          <a:xfrm flipV="1">
            <a:off x="4277032" y="3728392"/>
            <a:ext cx="2427546" cy="67953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Line 2">
            <a:extLst>
              <a:ext uri="{FF2B5EF4-FFF2-40B4-BE49-F238E27FC236}">
                <a16:creationId xmlns:a16="http://schemas.microsoft.com/office/drawing/2014/main" id="{715BD5C4-D847-B861-8330-76B707BF8949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6281" y="4435446"/>
            <a:ext cx="218577" cy="3897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" name="Line 2">
            <a:extLst>
              <a:ext uri="{FF2B5EF4-FFF2-40B4-BE49-F238E27FC236}">
                <a16:creationId xmlns:a16="http://schemas.microsoft.com/office/drawing/2014/main" id="{3A8860A1-219C-BA78-BBDC-A3CCA8055D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47306" y="4550468"/>
            <a:ext cx="136223" cy="2726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" name="Line 2">
            <a:extLst>
              <a:ext uri="{FF2B5EF4-FFF2-40B4-BE49-F238E27FC236}">
                <a16:creationId xmlns:a16="http://schemas.microsoft.com/office/drawing/2014/main" id="{C5A86ECC-BC9D-20C0-1475-68086D8C63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28480" y="4088871"/>
            <a:ext cx="134614" cy="7713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6501023" y="4229793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  <a:latin typeface="Arial" pitchFamily="34" charset="0"/>
              </a:rPr>
              <a:t>11</a:t>
            </a:r>
          </a:p>
        </p:txBody>
      </p:sp>
      <p:sp>
        <p:nvSpPr>
          <p:cNvPr id="37" name="Oval 13"/>
          <p:cNvSpPr>
            <a:spLocks noChangeArrowheads="1"/>
          </p:cNvSpPr>
          <p:nvPr/>
        </p:nvSpPr>
        <p:spPr bwMode="auto">
          <a:xfrm>
            <a:off x="7208155" y="4268931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43" name="Oval 9">
            <a:extLst>
              <a:ext uri="{FF2B5EF4-FFF2-40B4-BE49-F238E27FC236}">
                <a16:creationId xmlns:a16="http://schemas.microsoft.com/office/drawing/2014/main" id="{FDE3526E-558A-B896-0F93-C9B0D2C8E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7148" y="4738057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44" name="Oval 9">
            <a:extLst>
              <a:ext uri="{FF2B5EF4-FFF2-40B4-BE49-F238E27FC236}">
                <a16:creationId xmlns:a16="http://schemas.microsoft.com/office/drawing/2014/main" id="{9C296DCC-7159-9693-234E-926772E34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9851" y="4717372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45" name="Oval 9">
            <a:extLst>
              <a:ext uri="{FF2B5EF4-FFF2-40B4-BE49-F238E27FC236}">
                <a16:creationId xmlns:a16="http://schemas.microsoft.com/office/drawing/2014/main" id="{EBB028BA-757F-CC12-E2A8-561FEFF33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756" y="4295683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46" name="Oval 9">
            <a:extLst>
              <a:ext uri="{FF2B5EF4-FFF2-40B4-BE49-F238E27FC236}">
                <a16:creationId xmlns:a16="http://schemas.microsoft.com/office/drawing/2014/main" id="{D778DE2C-234E-0327-BAFA-8264ED7AB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9505" y="4268930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47" name="Oval 9">
            <a:extLst>
              <a:ext uri="{FF2B5EF4-FFF2-40B4-BE49-F238E27FC236}">
                <a16:creationId xmlns:a16="http://schemas.microsoft.com/office/drawing/2014/main" id="{F3E06408-4255-C7C7-6658-ABD0F308F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5081" y="4732599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48" name="Oval 9">
            <a:extLst>
              <a:ext uri="{FF2B5EF4-FFF2-40B4-BE49-F238E27FC236}">
                <a16:creationId xmlns:a16="http://schemas.microsoft.com/office/drawing/2014/main" id="{47480461-D22F-31F1-7024-5C8CA5E50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9641" y="4757161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7976592" y="3823790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49" name="Oval 9">
            <a:extLst>
              <a:ext uri="{FF2B5EF4-FFF2-40B4-BE49-F238E27FC236}">
                <a16:creationId xmlns:a16="http://schemas.microsoft.com/office/drawing/2014/main" id="{02BF12B3-BFD8-D196-CD2E-07053D6F3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0966" y="4755558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7413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4" grpId="0" animBg="1"/>
      <p:bldP spid="35" grpId="0" animBg="1"/>
      <p:bldP spid="39" grpId="0"/>
      <p:bldP spid="40" grpId="0" animBg="1"/>
      <p:bldP spid="41" grpId="0" animBg="1"/>
      <p:bldP spid="42" grpId="0" animBg="1"/>
      <p:bldP spid="33" grpId="0" animBg="1"/>
      <p:bldP spid="37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36" grpId="0" animBg="1"/>
      <p:bldP spid="4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Heap Types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063061"/>
            <a:ext cx="5763670" cy="4160758"/>
          </a:xfrm>
        </p:spPr>
        <p:txBody>
          <a:bodyPr>
            <a:normAutofit lnSpcReduction="10000"/>
          </a:bodyPr>
          <a:lstStyle/>
          <a:p>
            <a:pPr marL="171450" indent="-1714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ja-JP" sz="2000" b="1" dirty="0">
                <a:solidFill>
                  <a:srgbClr val="FF0000"/>
                </a:solidFill>
              </a:rPr>
              <a:t>Max-heaps: </a:t>
            </a:r>
          </a:p>
          <a:p>
            <a:pPr marL="342900" lvl="1" indent="-171450" algn="l">
              <a:buFont typeface="Wingdings" pitchFamily="2" charset="2"/>
              <a:buChar char="§"/>
            </a:pPr>
            <a:r>
              <a:rPr lang="en-US" altLang="ja-JP" sz="2000" b="1" dirty="0">
                <a:solidFill>
                  <a:srgbClr val="000000"/>
                </a:solidFill>
              </a:rPr>
              <a:t>Largest element at root</a:t>
            </a:r>
            <a:endParaRPr lang="en-US" altLang="ja-JP" sz="2000" dirty="0">
              <a:solidFill>
                <a:srgbClr val="000000"/>
              </a:solidFill>
            </a:endParaRPr>
          </a:p>
          <a:p>
            <a:pPr marL="342900" lvl="1" indent="-171450" algn="l">
              <a:buFont typeface="Wingdings" pitchFamily="2" charset="2"/>
              <a:buChar char="§"/>
            </a:pPr>
            <a:r>
              <a:rPr lang="en-US" altLang="ja-JP" sz="2000" b="1" dirty="0">
                <a:solidFill>
                  <a:srgbClr val="000000"/>
                </a:solidFill>
              </a:rPr>
              <a:t>For all nodes, excluding the root: </a:t>
            </a:r>
            <a:r>
              <a:rPr lang="en-US" altLang="ja-JP" sz="2000" b="1" dirty="0">
                <a:solidFill>
                  <a:srgbClr val="FF0000"/>
                </a:solidFill>
              </a:rPr>
              <a:t>PARENT ≥ CHILD</a:t>
            </a:r>
            <a:endParaRPr lang="en-US" altLang="ja-JP" sz="2000" b="1" dirty="0">
              <a:solidFill>
                <a:srgbClr val="000000"/>
              </a:solidFill>
            </a:endParaRP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endParaRPr lang="en-US" altLang="ja-JP" sz="2000" b="1" dirty="0">
              <a:solidFill>
                <a:srgbClr val="FF0000"/>
              </a:solidFill>
            </a:endParaRP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endParaRPr lang="en-US" altLang="ja-JP" sz="2000" b="1" dirty="0">
              <a:solidFill>
                <a:srgbClr val="FF0000"/>
              </a:solidFill>
            </a:endParaRP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endParaRPr lang="en-US" altLang="ja-JP" sz="2000" b="1" dirty="0">
              <a:solidFill>
                <a:srgbClr val="FF0000"/>
              </a:solidFill>
            </a:endParaRP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endParaRPr lang="en-US" altLang="ja-JP" sz="2000" b="1" dirty="0">
              <a:solidFill>
                <a:srgbClr val="FF0000"/>
              </a:solidFill>
            </a:endParaRP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ja-JP" sz="2000" b="1" dirty="0">
                <a:solidFill>
                  <a:srgbClr val="FF0000"/>
                </a:solidFill>
              </a:rPr>
              <a:t>Min-heaps:</a:t>
            </a:r>
          </a:p>
          <a:p>
            <a:pPr marL="342900" lvl="1" indent="-171450" algn="l">
              <a:buFont typeface="Wingdings" pitchFamily="2" charset="2"/>
              <a:buChar char="§"/>
            </a:pPr>
            <a:r>
              <a:rPr lang="en-US" altLang="ja-JP" sz="2000" b="1" dirty="0">
                <a:solidFill>
                  <a:srgbClr val="000000"/>
                </a:solidFill>
              </a:rPr>
              <a:t>Smallest element at root</a:t>
            </a:r>
            <a:endParaRPr lang="en-US" altLang="ja-JP" sz="2000" b="1" i="1" dirty="0">
              <a:solidFill>
                <a:srgbClr val="000000"/>
              </a:solidFill>
            </a:endParaRPr>
          </a:p>
          <a:p>
            <a:pPr marL="342900" lvl="1" indent="-171450" algn="l">
              <a:buFont typeface="Wingdings" pitchFamily="2" charset="2"/>
              <a:buChar char="§"/>
            </a:pPr>
            <a:r>
              <a:rPr lang="en-US" altLang="ja-JP" sz="2000" b="1" dirty="0">
                <a:solidFill>
                  <a:srgbClr val="000000"/>
                </a:solidFill>
              </a:rPr>
              <a:t>For all nodes, excluding the root: </a:t>
            </a:r>
            <a:r>
              <a:rPr lang="en-US" altLang="ja-JP" sz="2000" b="1" dirty="0">
                <a:solidFill>
                  <a:srgbClr val="FF0000"/>
                </a:solidFill>
              </a:rPr>
              <a:t>PARENT ≤ CHILD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7E0C5C0-D12D-0628-021C-32493AEAFF7E}"/>
              </a:ext>
            </a:extLst>
          </p:cNvPr>
          <p:cNvGrpSpPr/>
          <p:nvPr/>
        </p:nvGrpSpPr>
        <p:grpSpPr>
          <a:xfrm>
            <a:off x="6002819" y="2066924"/>
            <a:ext cx="2940049" cy="1917922"/>
            <a:chOff x="6002819" y="2066924"/>
            <a:chExt cx="2940049" cy="1917922"/>
          </a:xfrm>
        </p:grpSpPr>
        <p:sp>
          <p:nvSpPr>
            <p:cNvPr id="16" name="Line 5">
              <a:extLst>
                <a:ext uri="{FF2B5EF4-FFF2-40B4-BE49-F238E27FC236}">
                  <a16:creationId xmlns:a16="http://schemas.microsoft.com/office/drawing/2014/main" id="{04A65266-0108-AF26-F10C-52712D3FCE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736369" y="2423651"/>
              <a:ext cx="1193798" cy="12634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Line 2">
              <a:extLst>
                <a:ext uri="{FF2B5EF4-FFF2-40B4-BE49-F238E27FC236}">
                  <a16:creationId xmlns:a16="http://schemas.microsoft.com/office/drawing/2014/main" id="{B846D02B-32D4-FFA6-32C2-7D4311F80C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2132" y="3178712"/>
              <a:ext cx="282575" cy="3952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Line 5">
              <a:extLst>
                <a:ext uri="{FF2B5EF4-FFF2-40B4-BE49-F238E27FC236}">
                  <a16:creationId xmlns:a16="http://schemas.microsoft.com/office/drawing/2014/main" id="{5B07B12E-B5D2-AAE9-AE43-A03B32FF87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58957" y="2271250"/>
              <a:ext cx="1425014" cy="13509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Oval 8">
              <a:extLst>
                <a:ext uri="{FF2B5EF4-FFF2-40B4-BE49-F238E27FC236}">
                  <a16:creationId xmlns:a16="http://schemas.microsoft.com/office/drawing/2014/main" id="{FB6D2F12-4C93-7869-82BC-16A3F555E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2819" y="3313333"/>
              <a:ext cx="387350" cy="63182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4</a:t>
              </a: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94BDC456-F596-BB17-172B-4B78B1C3A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0663" y="2627848"/>
              <a:ext cx="385762" cy="63182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5</a:t>
              </a:r>
            </a:p>
          </p:txBody>
        </p:sp>
        <p:sp>
          <p:nvSpPr>
            <p:cNvPr id="10" name="Oval 13">
              <a:extLst>
                <a:ext uri="{FF2B5EF4-FFF2-40B4-BE49-F238E27FC236}">
                  <a16:creationId xmlns:a16="http://schemas.microsoft.com/office/drawing/2014/main" id="{0B508D4E-BB03-8E52-C0A6-7E795C362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3107" y="3313333"/>
              <a:ext cx="387350" cy="63182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12" name="Line 2">
              <a:extLst>
                <a:ext uri="{FF2B5EF4-FFF2-40B4-BE49-F238E27FC236}">
                  <a16:creationId xmlns:a16="http://schemas.microsoft.com/office/drawing/2014/main" id="{38DF80E4-62E1-F902-BCC2-D75ABEE7E0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68513" y="3178712"/>
              <a:ext cx="261804" cy="3952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Oval 8">
              <a:extLst>
                <a:ext uri="{FF2B5EF4-FFF2-40B4-BE49-F238E27FC236}">
                  <a16:creationId xmlns:a16="http://schemas.microsoft.com/office/drawing/2014/main" id="{389CEB66-2A53-6F59-BC60-527A81DB0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5518" y="3354608"/>
              <a:ext cx="387350" cy="63023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3</a:t>
              </a:r>
            </a:p>
          </p:txBody>
        </p:sp>
        <p:sp>
          <p:nvSpPr>
            <p:cNvPr id="15" name="Oval 10">
              <a:extLst>
                <a:ext uri="{FF2B5EF4-FFF2-40B4-BE49-F238E27FC236}">
                  <a16:creationId xmlns:a16="http://schemas.microsoft.com/office/drawing/2014/main" id="{564B21DB-F0C2-D97D-6618-0796648DE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9345" y="2066924"/>
              <a:ext cx="385762" cy="63023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 dirty="0">
                  <a:solidFill>
                    <a:srgbClr val="0000FF"/>
                  </a:solidFill>
                  <a:latin typeface="Arial" pitchFamily="34" charset="0"/>
                </a:rPr>
                <a:t>7</a:t>
              </a:r>
            </a:p>
          </p:txBody>
        </p:sp>
        <p:sp>
          <p:nvSpPr>
            <p:cNvPr id="9" name="Oval 11">
              <a:extLst>
                <a:ext uri="{FF2B5EF4-FFF2-40B4-BE49-F238E27FC236}">
                  <a16:creationId xmlns:a16="http://schemas.microsoft.com/office/drawing/2014/main" id="{40974234-231F-D5F1-E229-FA45343A3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1884" y="2627848"/>
              <a:ext cx="387350" cy="63182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5</a:t>
              </a: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EBF77210-D637-5639-EE6B-54182174B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4469" y="3297457"/>
              <a:ext cx="385762" cy="63023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4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BA259FD-2FED-DA9D-A10F-C656A31140B4}"/>
              </a:ext>
            </a:extLst>
          </p:cNvPr>
          <p:cNvGrpSpPr/>
          <p:nvPr/>
        </p:nvGrpSpPr>
        <p:grpSpPr>
          <a:xfrm>
            <a:off x="6142518" y="4269141"/>
            <a:ext cx="2940049" cy="1917922"/>
            <a:chOff x="6142518" y="4269141"/>
            <a:chExt cx="2940049" cy="1917922"/>
          </a:xfrm>
        </p:grpSpPr>
        <p:sp>
          <p:nvSpPr>
            <p:cNvPr id="17" name="Line 5">
              <a:extLst>
                <a:ext uri="{FF2B5EF4-FFF2-40B4-BE49-F238E27FC236}">
                  <a16:creationId xmlns:a16="http://schemas.microsoft.com/office/drawing/2014/main" id="{C00BB803-7DFD-B4E0-7C43-0A48F13D12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876068" y="4625868"/>
              <a:ext cx="1193798" cy="12634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">
              <a:extLst>
                <a:ext uri="{FF2B5EF4-FFF2-40B4-BE49-F238E27FC236}">
                  <a16:creationId xmlns:a16="http://schemas.microsoft.com/office/drawing/2014/main" id="{AF5AAB31-A1A2-81D1-E59B-B6627E917B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91831" y="5380929"/>
              <a:ext cx="282575" cy="3952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5">
              <a:extLst>
                <a:ext uri="{FF2B5EF4-FFF2-40B4-BE49-F238E27FC236}">
                  <a16:creationId xmlns:a16="http://schemas.microsoft.com/office/drawing/2014/main" id="{A0B1E2AF-0A9D-3B7A-11C7-6E5737D122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8656" y="4473467"/>
              <a:ext cx="1425014" cy="13509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Oval 8">
              <a:extLst>
                <a:ext uri="{FF2B5EF4-FFF2-40B4-BE49-F238E27FC236}">
                  <a16:creationId xmlns:a16="http://schemas.microsoft.com/office/drawing/2014/main" id="{01E89203-C3C6-A134-6B17-ABFC1238F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2518" y="5515550"/>
              <a:ext cx="387350" cy="63182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4</a:t>
              </a:r>
            </a:p>
          </p:txBody>
        </p:sp>
        <p:sp>
          <p:nvSpPr>
            <p:cNvPr id="21" name="Oval 9">
              <a:extLst>
                <a:ext uri="{FF2B5EF4-FFF2-40B4-BE49-F238E27FC236}">
                  <a16:creationId xmlns:a16="http://schemas.microsoft.com/office/drawing/2014/main" id="{D66A5023-476E-DC13-5418-424126381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0362" y="4830065"/>
              <a:ext cx="385762" cy="63182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 dirty="0">
                  <a:solidFill>
                    <a:srgbClr val="0000FF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22" name="Oval 13">
              <a:extLst>
                <a:ext uri="{FF2B5EF4-FFF2-40B4-BE49-F238E27FC236}">
                  <a16:creationId xmlns:a16="http://schemas.microsoft.com/office/drawing/2014/main" id="{1CF7A0D5-A967-CE96-05F7-34E218362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2806" y="5515550"/>
              <a:ext cx="387350" cy="63182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 dirty="0">
                  <a:solidFill>
                    <a:srgbClr val="0000FF"/>
                  </a:solidFill>
                  <a:latin typeface="Arial" pitchFamily="34" charset="0"/>
                </a:rPr>
                <a:t>5</a:t>
              </a:r>
            </a:p>
          </p:txBody>
        </p:sp>
        <p:sp>
          <p:nvSpPr>
            <p:cNvPr id="23" name="Line 2">
              <a:extLst>
                <a:ext uri="{FF2B5EF4-FFF2-40B4-BE49-F238E27FC236}">
                  <a16:creationId xmlns:a16="http://schemas.microsoft.com/office/drawing/2014/main" id="{BC9D7D9E-6FD4-C93F-0FA7-5AC2117BD0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08212" y="5380929"/>
              <a:ext cx="261804" cy="3952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Oval 8">
              <a:extLst>
                <a:ext uri="{FF2B5EF4-FFF2-40B4-BE49-F238E27FC236}">
                  <a16:creationId xmlns:a16="http://schemas.microsoft.com/office/drawing/2014/main" id="{BC2D2783-2ED5-518D-30E4-B6EA151EC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5217" y="5556825"/>
              <a:ext cx="387350" cy="63023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 dirty="0">
                  <a:solidFill>
                    <a:srgbClr val="0000FF"/>
                  </a:solidFill>
                  <a:latin typeface="Arial" pitchFamily="34" charset="0"/>
                </a:rPr>
                <a:t>7</a:t>
              </a:r>
            </a:p>
          </p:txBody>
        </p:sp>
        <p:sp>
          <p:nvSpPr>
            <p:cNvPr id="25" name="Oval 10">
              <a:extLst>
                <a:ext uri="{FF2B5EF4-FFF2-40B4-BE49-F238E27FC236}">
                  <a16:creationId xmlns:a16="http://schemas.microsoft.com/office/drawing/2014/main" id="{B2F92A60-18A5-98BE-8A82-7B95B81DD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9044" y="4269141"/>
              <a:ext cx="385762" cy="63023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 dirty="0">
                  <a:solidFill>
                    <a:srgbClr val="0000FF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26" name="Oval 11">
              <a:extLst>
                <a:ext uri="{FF2B5EF4-FFF2-40B4-BE49-F238E27FC236}">
                  <a16:creationId xmlns:a16="http://schemas.microsoft.com/office/drawing/2014/main" id="{36B1C547-E0B1-5B81-92DF-3139004B8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1583" y="4830065"/>
              <a:ext cx="387350" cy="63182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5</a:t>
              </a:r>
            </a:p>
          </p:txBody>
        </p:sp>
        <p:sp>
          <p:nvSpPr>
            <p:cNvPr id="27" name="Oval 9">
              <a:extLst>
                <a:ext uri="{FF2B5EF4-FFF2-40B4-BE49-F238E27FC236}">
                  <a16:creationId xmlns:a16="http://schemas.microsoft.com/office/drawing/2014/main" id="{16B1CEE5-9ACD-5EAE-7876-93CCACE5E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4168" y="5499674"/>
              <a:ext cx="385762" cy="63023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 dirty="0">
                  <a:solidFill>
                    <a:srgbClr val="0000FF"/>
                  </a:solidFill>
                  <a:latin typeface="Arial" pitchFamily="34" charset="0"/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528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Heap Example [max-heap]</a:t>
            </a:r>
          </a:p>
        </p:txBody>
      </p:sp>
      <p:pic>
        <p:nvPicPr>
          <p:cNvPr id="4" name="Picture 4" descr="Fig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65022" y="2314103"/>
            <a:ext cx="7828554" cy="150065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90600" y="3997038"/>
            <a:ext cx="13716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ja-JP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 </a:t>
            </a:r>
            <a:r>
              <a:rPr lang="en-US" altLang="ja-JP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heap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969327" y="3983183"/>
            <a:ext cx="13716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ja-JP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Not a heap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698673" y="3983183"/>
            <a:ext cx="13716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ja-JP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Not a heap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65022" y="5121346"/>
            <a:ext cx="7828554" cy="116955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342900" indent="-342900" algn="just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ja-JP" sz="2000" dirty="0"/>
              <a:t>Heap’s elements are ordered top down (along any path down from its root), but they are not ordered  from left to right.</a:t>
            </a:r>
          </a:p>
          <a:p>
            <a:pPr marL="342900" indent="-342900" algn="just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ja-JP" sz="2000" dirty="0"/>
              <a:t>The subtree rooted at any node of a heap is also a heap</a:t>
            </a:r>
          </a:p>
        </p:txBody>
      </p:sp>
    </p:spTree>
    <p:extLst>
      <p:ext uri="{BB962C8B-B14F-4D97-AF65-F5344CB8AC3E}">
        <p14:creationId xmlns:p14="http://schemas.microsoft.com/office/powerpoint/2010/main" val="1789521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/>
              <a:t>Array Representation of Max Heaps</a:t>
            </a:r>
            <a:endParaRPr lang="en-US" sz="36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3DAEDC2-2CDD-F09D-6A3E-B5DC7C24A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469674"/>
              </p:ext>
            </p:extLst>
          </p:nvPr>
        </p:nvGraphicFramePr>
        <p:xfrm>
          <a:off x="4017614" y="2635671"/>
          <a:ext cx="310896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198">
                  <a:extLst>
                    <a:ext uri="{9D8B030D-6E8A-4147-A177-3AD203B41FA5}">
                      <a16:colId xmlns:a16="http://schemas.microsoft.com/office/drawing/2014/main" val="1415408952"/>
                    </a:ext>
                  </a:extLst>
                </a:gridCol>
                <a:gridCol w="994403">
                  <a:extLst>
                    <a:ext uri="{9D8B030D-6E8A-4147-A177-3AD203B41FA5}">
                      <a16:colId xmlns:a16="http://schemas.microsoft.com/office/drawing/2014/main" val="3374696824"/>
                    </a:ext>
                  </a:extLst>
                </a:gridCol>
                <a:gridCol w="1121359">
                  <a:extLst>
                    <a:ext uri="{9D8B030D-6E8A-4147-A177-3AD203B41FA5}">
                      <a16:colId xmlns:a16="http://schemas.microsoft.com/office/drawing/2014/main" val="1873630815"/>
                    </a:ext>
                  </a:extLst>
                </a:gridCol>
              </a:tblGrid>
              <a:tr h="4656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Parent Index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Left Child Index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Right Child Index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613822"/>
                  </a:ext>
                </a:extLst>
              </a:tr>
              <a:tr h="26042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latin typeface="Consolas" panose="020B0609020204030204" pitchFamily="49" charset="0"/>
                        </a:rPr>
                        <a:t>i</a:t>
                      </a:r>
                      <a:endParaRPr lang="en-US" sz="18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panose="020B0609020204030204" pitchFamily="49" charset="0"/>
                        </a:rPr>
                        <a:t>2i+1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panose="020B0609020204030204" pitchFamily="49" charset="0"/>
                        </a:rPr>
                        <a:t>2i+2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88285"/>
                  </a:ext>
                </a:extLst>
              </a:tr>
              <a:tr h="2604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30493692"/>
                  </a:ext>
                </a:extLst>
              </a:tr>
              <a:tr h="2604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47426814"/>
                  </a:ext>
                </a:extLst>
              </a:tr>
              <a:tr h="2604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60575660"/>
                  </a:ext>
                </a:extLst>
              </a:tr>
              <a:tr h="2604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13438395"/>
                  </a:ext>
                </a:extLst>
              </a:tr>
              <a:tr h="2604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32150563"/>
                  </a:ext>
                </a:extLst>
              </a:tr>
              <a:tr h="2604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8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26920219"/>
                  </a:ext>
                </a:extLst>
              </a:tr>
              <a:tr h="2604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8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98967630"/>
                  </a:ext>
                </a:extLst>
              </a:tr>
              <a:tr h="2604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8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41991889"/>
                  </a:ext>
                </a:extLst>
              </a:tr>
              <a:tr h="2604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8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05825517"/>
                  </a:ext>
                </a:extLst>
              </a:tr>
              <a:tr h="2604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8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9076906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BC33AD6-4E10-D898-D1FF-94E80D78B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028444"/>
              </p:ext>
            </p:extLst>
          </p:nvPr>
        </p:nvGraphicFramePr>
        <p:xfrm>
          <a:off x="7244680" y="2670750"/>
          <a:ext cx="1819916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967">
                  <a:extLst>
                    <a:ext uri="{9D8B030D-6E8A-4147-A177-3AD203B41FA5}">
                      <a16:colId xmlns:a16="http://schemas.microsoft.com/office/drawing/2014/main" val="3374696824"/>
                    </a:ext>
                  </a:extLst>
                </a:gridCol>
                <a:gridCol w="1142949">
                  <a:extLst>
                    <a:ext uri="{9D8B030D-6E8A-4147-A177-3AD203B41FA5}">
                      <a16:colId xmlns:a16="http://schemas.microsoft.com/office/drawing/2014/main" val="1873630815"/>
                    </a:ext>
                  </a:extLst>
                </a:gridCol>
              </a:tblGrid>
              <a:tr h="4656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Child Index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Parent Index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613822"/>
                  </a:ext>
                </a:extLst>
              </a:tr>
              <a:tr h="26042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latin typeface="Consolas" panose="020B0609020204030204" pitchFamily="49" charset="0"/>
                        </a:rPr>
                        <a:t>i</a:t>
                      </a:r>
                      <a:endParaRPr lang="en-US" sz="18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</a:t>
                      </a:r>
                      <a:r>
                        <a:rPr lang="en-US" sz="1800" b="1" dirty="0">
                          <a:latin typeface="Consolas" panose="020B0609020204030204" pitchFamily="49" charset="0"/>
                        </a:rPr>
                        <a:t>(i-1)/2</a:t>
                      </a:r>
                      <a:r>
                        <a:rPr lang="en-US" sz="1800" b="1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</a:t>
                      </a:r>
                      <a:endParaRPr lang="en-US" sz="18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88285"/>
                  </a:ext>
                </a:extLst>
              </a:tr>
              <a:tr h="2604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30493692"/>
                  </a:ext>
                </a:extLst>
              </a:tr>
              <a:tr h="2604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47426814"/>
                  </a:ext>
                </a:extLst>
              </a:tr>
              <a:tr h="2604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60575660"/>
                  </a:ext>
                </a:extLst>
              </a:tr>
              <a:tr h="2604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13438395"/>
                  </a:ext>
                </a:extLst>
              </a:tr>
              <a:tr h="2604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32150563"/>
                  </a:ext>
                </a:extLst>
              </a:tr>
              <a:tr h="2604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</a:t>
                      </a:r>
                      <a:endParaRPr lang="en-US" sz="18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26920219"/>
                  </a:ext>
                </a:extLst>
              </a:tr>
              <a:tr h="2604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</a:t>
                      </a:r>
                      <a:endParaRPr lang="en-US" sz="18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98967630"/>
                  </a:ext>
                </a:extLst>
              </a:tr>
              <a:tr h="2604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3</a:t>
                      </a:r>
                      <a:endParaRPr lang="en-US" sz="18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41991889"/>
                  </a:ext>
                </a:extLst>
              </a:tr>
              <a:tr h="2604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3</a:t>
                      </a:r>
                      <a:endParaRPr lang="en-US" sz="18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05825517"/>
                  </a:ext>
                </a:extLst>
              </a:tr>
              <a:tr h="2604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</a:t>
                      </a:r>
                      <a:endParaRPr lang="en-US" sz="18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9076906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FE6CADF-03E6-3241-BFD4-5D3585EADC10}"/>
              </a:ext>
            </a:extLst>
          </p:cNvPr>
          <p:cNvSpPr txBox="1"/>
          <p:nvPr/>
        </p:nvSpPr>
        <p:spPr>
          <a:xfrm>
            <a:off x="3782435" y="6442053"/>
            <a:ext cx="5190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-1 </a:t>
            </a:r>
            <a:r>
              <a:rPr lang="en-US" dirty="0"/>
              <a:t>if </a:t>
            </a:r>
            <a:r>
              <a:rPr lang="en-US" b="1" dirty="0">
                <a:latin typeface="Consolas" panose="020B0609020204030204" pitchFamily="49" charset="0"/>
              </a:rPr>
              <a:t>2i+1 </a:t>
            </a:r>
            <a:r>
              <a:rPr lang="en-US" dirty="0"/>
              <a:t>or </a:t>
            </a:r>
            <a:r>
              <a:rPr lang="en-US" b="1" dirty="0">
                <a:latin typeface="Consolas" panose="020B0609020204030204" pitchFamily="49" charset="0"/>
              </a:rPr>
              <a:t>2i+2 </a:t>
            </a:r>
            <a:r>
              <a:rPr lang="en-US" dirty="0"/>
              <a:t>is greater than or equal to </a:t>
            </a:r>
            <a:r>
              <a:rPr lang="en-US" b="1" dirty="0"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2EBB5F-87E2-8E1E-CD1F-12F7F7ECF03B}"/>
              </a:ext>
            </a:extLst>
          </p:cNvPr>
          <p:cNvSpPr txBox="1"/>
          <p:nvPr/>
        </p:nvSpPr>
        <p:spPr>
          <a:xfrm>
            <a:off x="130152" y="4678535"/>
            <a:ext cx="3623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Max-Heap with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n=10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/>
              <a:t>elements. </a:t>
            </a:r>
          </a:p>
          <a:p>
            <a:r>
              <a:rPr lang="en-US" sz="1600" dirty="0"/>
              <a:t>I</a:t>
            </a:r>
            <a:r>
              <a:rPr lang="en-US" altLang="ja-JP" sz="1600" dirty="0">
                <a:solidFill>
                  <a:srgbClr val="090409"/>
                </a:solidFill>
              </a:rPr>
              <a:t>ndex</a:t>
            </a:r>
            <a:r>
              <a:rPr lang="en-US" altLang="ja-JP" sz="1600" b="1" dirty="0">
                <a:solidFill>
                  <a:srgbClr val="090409"/>
                </a:solidFill>
              </a:rPr>
              <a:t> </a:t>
            </a:r>
            <a:r>
              <a:rPr lang="en-US" altLang="ja-JP" sz="1600" b="1" dirty="0" err="1">
                <a:solidFill>
                  <a:srgbClr val="0000FF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altLang="ja-JP" sz="1600" b="1" dirty="0">
                <a:solidFill>
                  <a:srgbClr val="FF0000"/>
                </a:solidFill>
              </a:rPr>
              <a:t> </a:t>
            </a:r>
            <a:r>
              <a:rPr lang="en-US" altLang="ja-JP" sz="1600" dirty="0">
                <a:solidFill>
                  <a:srgbClr val="090409"/>
                </a:solidFill>
              </a:rPr>
              <a:t>is from </a:t>
            </a:r>
            <a:r>
              <a:rPr lang="en-US" altLang="ja-JP" sz="1600" b="1" dirty="0">
                <a:solidFill>
                  <a:srgbClr val="0000FF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altLang="ja-JP" sz="1600" b="1" dirty="0">
                <a:solidFill>
                  <a:srgbClr val="FF0000"/>
                </a:solidFill>
              </a:rPr>
              <a:t> </a:t>
            </a:r>
            <a:r>
              <a:rPr lang="en-US" altLang="ja-JP" sz="1600" dirty="0">
                <a:solidFill>
                  <a:srgbClr val="090409"/>
                </a:solidFill>
              </a:rPr>
              <a:t>to</a:t>
            </a:r>
            <a:r>
              <a:rPr lang="en-US" altLang="ja-JP" sz="1600" b="1" dirty="0">
                <a:solidFill>
                  <a:srgbClr val="FF0000"/>
                </a:solidFill>
              </a:rPr>
              <a:t> </a:t>
            </a:r>
            <a:r>
              <a:rPr lang="en-US" altLang="ja-JP" sz="1600" b="1" dirty="0">
                <a:solidFill>
                  <a:srgbClr val="0000FF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n-1</a:t>
            </a:r>
            <a:r>
              <a:rPr lang="en-US" altLang="ja-JP" sz="1600" b="1" dirty="0"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  <a:endParaRPr lang="en-US" sz="1600" b="1" dirty="0">
              <a:solidFill>
                <a:srgbClr val="0000FF"/>
              </a:solidFill>
              <a:latin typeface="Consolas" panose="020B06090202040302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E6B650-CD67-A2F5-0BFC-F458EBED0FE4}"/>
              </a:ext>
            </a:extLst>
          </p:cNvPr>
          <p:cNvSpPr txBox="1"/>
          <p:nvPr/>
        </p:nvSpPr>
        <p:spPr>
          <a:xfrm>
            <a:off x="139453" y="5187504"/>
            <a:ext cx="38191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Root of tree is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A[0] = 16</a:t>
            </a:r>
          </a:p>
          <a:p>
            <a:r>
              <a:rPr lang="en-US" sz="1600" dirty="0"/>
              <a:t>Left child of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A[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] = A[2i+1]</a:t>
            </a:r>
          </a:p>
          <a:p>
            <a:r>
              <a:rPr lang="en-US" sz="1600" dirty="0"/>
              <a:t>Right child of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A[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] = A[2i+2]</a:t>
            </a:r>
          </a:p>
          <a:p>
            <a:r>
              <a:rPr lang="en-US" sz="1600" dirty="0"/>
              <a:t>Parent of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A[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] = A[</a:t>
            </a:r>
            <a:r>
              <a:rPr lang="en-US" altLang="ja-JP" sz="1600" dirty="0">
                <a:solidFill>
                  <a:srgbClr val="0000FF"/>
                </a:solidFill>
                <a:latin typeface="Consolas" panose="020B0609020204030204" pitchFamily="49" charset="0"/>
                <a:sym typeface="Symbol" pitchFamily="18" charset="2"/>
              </a:rPr>
              <a:t>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(i-1)/2</a:t>
            </a:r>
            <a:r>
              <a:rPr lang="en-US" altLang="ja-JP" sz="1600" dirty="0">
                <a:solidFill>
                  <a:srgbClr val="0000FF"/>
                </a:solidFill>
                <a:latin typeface="Consolas" panose="020B0609020204030204" pitchFamily="49" charset="0"/>
                <a:sym typeface="Symbol" pitchFamily="18" charset="2"/>
              </a:rPr>
              <a:t>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4" name="Line 6">
            <a:extLst>
              <a:ext uri="{FF2B5EF4-FFF2-40B4-BE49-F238E27FC236}">
                <a16:creationId xmlns:a16="http://schemas.microsoft.com/office/drawing/2014/main" id="{02B379C6-7285-4617-D483-20C89E14FC32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1854589" y="3807643"/>
            <a:ext cx="358776" cy="380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7">
            <a:extLst>
              <a:ext uri="{FF2B5EF4-FFF2-40B4-BE49-F238E27FC236}">
                <a16:creationId xmlns:a16="http://schemas.microsoft.com/office/drawing/2014/main" id="{EADFBD1E-3EC2-86ED-76DE-7915C3E143C3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2542796" y="3312706"/>
            <a:ext cx="287989" cy="3060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8">
            <a:extLst>
              <a:ext uri="{FF2B5EF4-FFF2-40B4-BE49-F238E27FC236}">
                <a16:creationId xmlns:a16="http://schemas.microsoft.com/office/drawing/2014/main" id="{396012AA-9BF5-AF70-2F64-28A258CF59EE}"/>
              </a:ext>
            </a:extLst>
          </p:cNvPr>
          <p:cNvSpPr>
            <a:spLocks noChangeAspect="1" noChangeShapeType="1"/>
          </p:cNvSpPr>
          <p:nvPr/>
        </p:nvSpPr>
        <p:spPr bwMode="auto">
          <a:xfrm rot="16200000" flipV="1">
            <a:off x="671729" y="3614615"/>
            <a:ext cx="788988" cy="67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9">
            <a:extLst>
              <a:ext uri="{FF2B5EF4-FFF2-40B4-BE49-F238E27FC236}">
                <a16:creationId xmlns:a16="http://schemas.microsoft.com/office/drawing/2014/main" id="{1C5E9277-21E4-A9A6-23D2-64DCCB5E4956}"/>
              </a:ext>
            </a:extLst>
          </p:cNvPr>
          <p:cNvSpPr>
            <a:spLocks noChangeAspect="1" noChangeShapeType="1"/>
          </p:cNvSpPr>
          <p:nvPr/>
        </p:nvSpPr>
        <p:spPr bwMode="auto">
          <a:xfrm rot="16200000" flipV="1">
            <a:off x="1404813" y="3095051"/>
            <a:ext cx="788988" cy="67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0">
            <a:extLst>
              <a:ext uri="{FF2B5EF4-FFF2-40B4-BE49-F238E27FC236}">
                <a16:creationId xmlns:a16="http://schemas.microsoft.com/office/drawing/2014/main" id="{27960F85-649A-FF1D-18B7-D677F0A1EDBA}"/>
              </a:ext>
            </a:extLst>
          </p:cNvPr>
          <p:cNvSpPr>
            <a:spLocks noChangeAspect="1" noChangeShapeType="1"/>
          </p:cNvSpPr>
          <p:nvPr/>
        </p:nvSpPr>
        <p:spPr bwMode="auto">
          <a:xfrm rot="16200000" flipV="1">
            <a:off x="2340056" y="2687655"/>
            <a:ext cx="1217448" cy="10431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1">
            <a:extLst>
              <a:ext uri="{FF2B5EF4-FFF2-40B4-BE49-F238E27FC236}">
                <a16:creationId xmlns:a16="http://schemas.microsoft.com/office/drawing/2014/main" id="{10B6FC52-B13A-AC4A-B3CA-BF556F5E27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1035" y="2503715"/>
            <a:ext cx="1830204" cy="1973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" name="Oval 12">
            <a:extLst>
              <a:ext uri="{FF2B5EF4-FFF2-40B4-BE49-F238E27FC236}">
                <a16:creationId xmlns:a16="http://schemas.microsoft.com/office/drawing/2014/main" id="{1B905EF1-3BED-AD0F-F098-EE83383A5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376" y="3512627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21" name="Oval 13">
            <a:extLst>
              <a:ext uri="{FF2B5EF4-FFF2-40B4-BE49-F238E27FC236}">
                <a16:creationId xmlns:a16="http://schemas.microsoft.com/office/drawing/2014/main" id="{6BF87CB3-61D7-4A25-2062-8D9E60687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68" y="4163439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22" name="Oval 14">
            <a:extLst>
              <a:ext uri="{FF2B5EF4-FFF2-40B4-BE49-F238E27FC236}">
                <a16:creationId xmlns:a16="http://schemas.microsoft.com/office/drawing/2014/main" id="{B6554D02-1738-314C-69C5-03E17B56A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806" y="4163439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23" name="Oval 15">
            <a:extLst>
              <a:ext uri="{FF2B5EF4-FFF2-40B4-BE49-F238E27FC236}">
                <a16:creationId xmlns:a16="http://schemas.microsoft.com/office/drawing/2014/main" id="{2BFCD0DD-967B-9610-CF7E-89686D01B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426" y="2911297"/>
            <a:ext cx="444500" cy="49371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14</a:t>
            </a:r>
          </a:p>
        </p:txBody>
      </p:sp>
      <p:sp>
        <p:nvSpPr>
          <p:cNvPr id="24" name="Oval 16">
            <a:extLst>
              <a:ext uri="{FF2B5EF4-FFF2-40B4-BE49-F238E27FC236}">
                <a16:creationId xmlns:a16="http://schemas.microsoft.com/office/drawing/2014/main" id="{75EFEF25-9BC9-F90F-935E-99E4D971D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995" y="3512627"/>
            <a:ext cx="446087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25" name="Oval 17">
            <a:extLst>
              <a:ext uri="{FF2B5EF4-FFF2-40B4-BE49-F238E27FC236}">
                <a16:creationId xmlns:a16="http://schemas.microsoft.com/office/drawing/2014/main" id="{E40BBF97-8E03-2B92-D8C3-FEFCA20E2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443" y="4163439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26" name="Oval 18">
            <a:extLst>
              <a:ext uri="{FF2B5EF4-FFF2-40B4-BE49-F238E27FC236}">
                <a16:creationId xmlns:a16="http://schemas.microsoft.com/office/drawing/2014/main" id="{87D60BAE-DCB9-5F1F-0AD2-0BF1EC101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7790" y="2302158"/>
            <a:ext cx="446088" cy="495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16</a:t>
            </a:r>
          </a:p>
        </p:txBody>
      </p:sp>
      <p:sp>
        <p:nvSpPr>
          <p:cNvPr id="27" name="Oval 19">
            <a:extLst>
              <a:ext uri="{FF2B5EF4-FFF2-40B4-BE49-F238E27FC236}">
                <a16:creationId xmlns:a16="http://schemas.microsoft.com/office/drawing/2014/main" id="{C9BFC28E-C557-AE8F-8D68-C554170DC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4639" y="2899682"/>
            <a:ext cx="446087" cy="49371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28" name="Oval 20">
            <a:extLst>
              <a:ext uri="{FF2B5EF4-FFF2-40B4-BE49-F238E27FC236}">
                <a16:creationId xmlns:a16="http://schemas.microsoft.com/office/drawing/2014/main" id="{DF28EA08-58D1-BDC5-269E-04F2A17D8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3465" y="3465741"/>
            <a:ext cx="444500" cy="52030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29" name="Oval 21">
            <a:extLst>
              <a:ext uri="{FF2B5EF4-FFF2-40B4-BE49-F238E27FC236}">
                <a16:creationId xmlns:a16="http://schemas.microsoft.com/office/drawing/2014/main" id="{344DE999-5616-1C31-BD0B-0C084E86E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9626" y="3501012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30" name="Text Box 22">
            <a:extLst>
              <a:ext uri="{FF2B5EF4-FFF2-40B4-BE49-F238E27FC236}">
                <a16:creationId xmlns:a16="http://schemas.microsoft.com/office/drawing/2014/main" id="{4D65C0DF-6585-01A4-0AA1-971D8F89D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415" y="199418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31" name="Text Box 23">
            <a:extLst>
              <a:ext uri="{FF2B5EF4-FFF2-40B4-BE49-F238E27FC236}">
                <a16:creationId xmlns:a16="http://schemas.microsoft.com/office/drawing/2014/main" id="{06D5008E-0FAD-F8E4-8BB7-9543409CC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7814" y="2604910"/>
            <a:ext cx="3000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32" name="Text Box 24">
            <a:extLst>
              <a:ext uri="{FF2B5EF4-FFF2-40B4-BE49-F238E27FC236}">
                <a16:creationId xmlns:a16="http://schemas.microsoft.com/office/drawing/2014/main" id="{5B8DB586-8098-0C71-198A-E63867F95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7976" y="2593295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33" name="Text Box 25">
            <a:extLst>
              <a:ext uri="{FF2B5EF4-FFF2-40B4-BE49-F238E27FC236}">
                <a16:creationId xmlns:a16="http://schemas.microsoft.com/office/drawing/2014/main" id="{6836371F-EDDC-C21A-361C-8E3FCF02A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651" y="3198302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34" name="Text Box 26">
            <a:extLst>
              <a:ext uri="{FF2B5EF4-FFF2-40B4-BE49-F238E27FC236}">
                <a16:creationId xmlns:a16="http://schemas.microsoft.com/office/drawing/2014/main" id="{E375FEA5-7947-33E9-F07B-4A7DCECEC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4082" y="3198302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35" name="Text Box 27">
            <a:extLst>
              <a:ext uri="{FF2B5EF4-FFF2-40B4-BE49-F238E27FC236}">
                <a16:creationId xmlns:a16="http://schemas.microsoft.com/office/drawing/2014/main" id="{98845D02-5946-7E1C-1EF0-0C9441BF9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5853" y="3151417"/>
            <a:ext cx="3000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36" name="Text Box 28">
            <a:extLst>
              <a:ext uri="{FF2B5EF4-FFF2-40B4-BE49-F238E27FC236}">
                <a16:creationId xmlns:a16="http://schemas.microsoft.com/office/drawing/2014/main" id="{2037CEF3-2CF0-6A8B-2DA6-EBEA72800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5826" y="3186687"/>
            <a:ext cx="3000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37" name="Text Box 29">
            <a:extLst>
              <a:ext uri="{FF2B5EF4-FFF2-40B4-BE49-F238E27FC236}">
                <a16:creationId xmlns:a16="http://schemas.microsoft.com/office/drawing/2014/main" id="{D0C6FCCD-74F8-F4BF-EED0-25D7C1144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243" y="3826889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38" name="Text Box 30">
            <a:extLst>
              <a:ext uri="{FF2B5EF4-FFF2-40B4-BE49-F238E27FC236}">
                <a16:creationId xmlns:a16="http://schemas.microsoft.com/office/drawing/2014/main" id="{01B2F5D7-8184-A4E6-7E48-585E34C2B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1193" y="3826889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 dirty="0">
                <a:solidFill>
                  <a:srgbClr val="FF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39" name="Text Box 31">
            <a:extLst>
              <a:ext uri="{FF2B5EF4-FFF2-40B4-BE49-F238E27FC236}">
                <a16:creationId xmlns:a16="http://schemas.microsoft.com/office/drawing/2014/main" id="{5A7710DC-FE9F-C612-8F5A-9ED5B394C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3631" y="3826889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9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34D295B7-A409-793B-130E-E64737D05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22909"/>
              </p:ext>
            </p:extLst>
          </p:nvPr>
        </p:nvGraphicFramePr>
        <p:xfrm>
          <a:off x="4233200" y="2046973"/>
          <a:ext cx="448785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85">
                  <a:extLst>
                    <a:ext uri="{9D8B030D-6E8A-4147-A177-3AD203B41FA5}">
                      <a16:colId xmlns:a16="http://schemas.microsoft.com/office/drawing/2014/main" val="368143708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70833402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780511607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82870036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4168933458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9753774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8413382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13483353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995594339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3990015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59645"/>
                  </a:ext>
                </a:extLst>
              </a:tr>
              <a:tr h="20491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823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995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1" grpId="2"/>
      <p:bldP spid="12" grpId="0"/>
      <p:bldP spid="13" grpId="0"/>
      <p:bldP spid="13" grpId="1" uiExpand="1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/>
              <a:t>Array Representation of Max Heaps</a:t>
            </a:r>
            <a:endParaRPr lang="en-US" sz="4000" dirty="0"/>
          </a:p>
        </p:txBody>
      </p:sp>
      <p:sp>
        <p:nvSpPr>
          <p:cNvPr id="61" name="Content Placeholder 2"/>
          <p:cNvSpPr txBox="1">
            <a:spLocks/>
          </p:cNvSpPr>
          <p:nvPr/>
        </p:nvSpPr>
        <p:spPr>
          <a:xfrm>
            <a:off x="3793406" y="2744665"/>
            <a:ext cx="4996789" cy="23287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  <a:buClr>
                <a:srgbClr val="534239"/>
              </a:buClr>
              <a:buFont typeface="Wingdings" panose="05000000000000000000" pitchFamily="2" charset="2"/>
              <a:buChar char="v"/>
            </a:pPr>
            <a:r>
              <a:rPr lang="en-US" altLang="ja-JP" dirty="0">
                <a:solidFill>
                  <a:schemeClr val="tx1"/>
                </a:solidFill>
              </a:rPr>
              <a:t>The elements in </a:t>
            </a:r>
            <a:r>
              <a:rPr lang="en-US" altLang="ja-JP" b="1" dirty="0">
                <a:solidFill>
                  <a:schemeClr val="tx1"/>
                </a:solidFill>
              </a:rPr>
              <a:t>A[</a:t>
            </a:r>
            <a:r>
              <a:rPr lang="en-US" altLang="ja-JP" b="1" dirty="0">
                <a:solidFill>
                  <a:schemeClr val="tx1"/>
                </a:solidFill>
                <a:sym typeface="Symbol" pitchFamily="18" charset="2"/>
              </a:rPr>
              <a:t>n/2] … </a:t>
            </a:r>
            <a:r>
              <a:rPr lang="en-US" altLang="ja-JP" b="1" dirty="0">
                <a:solidFill>
                  <a:schemeClr val="tx1"/>
                </a:solidFill>
              </a:rPr>
              <a:t>A[n-1] </a:t>
            </a:r>
            <a:r>
              <a:rPr lang="en-US" altLang="ja-JP" dirty="0">
                <a:solidFill>
                  <a:schemeClr val="tx1"/>
                </a:solidFill>
              </a:rPr>
              <a:t>are </a:t>
            </a:r>
            <a:r>
              <a:rPr lang="en-US" altLang="ja-JP" dirty="0">
                <a:solidFill>
                  <a:srgbClr val="9454C3"/>
                </a:solidFill>
              </a:rPr>
              <a:t>leaves</a:t>
            </a:r>
            <a:r>
              <a:rPr lang="en-US" altLang="ja-JP" dirty="0">
                <a:solidFill>
                  <a:schemeClr val="tx1"/>
                </a:solidFill>
                <a:sym typeface="Symbol" pitchFamily="18" charset="2"/>
              </a:rPr>
              <a:t>. Here, A[5] to A[9]</a:t>
            </a:r>
            <a:endParaRPr lang="en-US" altLang="ja-JP" dirty="0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altLang="ja-JP" dirty="0">
                <a:solidFill>
                  <a:schemeClr val="tx1"/>
                </a:solidFill>
              </a:rPr>
              <a:t> The elements in </a:t>
            </a:r>
            <a:r>
              <a:rPr lang="en-US" altLang="ja-JP" b="1" dirty="0">
                <a:solidFill>
                  <a:schemeClr val="tx1"/>
                </a:solidFill>
              </a:rPr>
              <a:t>A[0] … A[</a:t>
            </a:r>
            <a:r>
              <a:rPr lang="en-US" altLang="ja-JP" b="1" dirty="0">
                <a:solidFill>
                  <a:schemeClr val="tx1"/>
                </a:solidFill>
                <a:sym typeface="Symbol" pitchFamily="18" charset="2"/>
              </a:rPr>
              <a:t>n/2-1] </a:t>
            </a:r>
            <a:r>
              <a:rPr lang="en-US" altLang="ja-JP" dirty="0">
                <a:solidFill>
                  <a:schemeClr val="tx1"/>
                </a:solidFill>
              </a:rPr>
              <a:t>are </a:t>
            </a:r>
            <a:r>
              <a:rPr lang="en-US" altLang="ja-JP" dirty="0">
                <a:solidFill>
                  <a:srgbClr val="5F9DD1"/>
                </a:solidFill>
              </a:rPr>
              <a:t>Parents</a:t>
            </a:r>
            <a:r>
              <a:rPr lang="en-US" altLang="ja-JP" dirty="0">
                <a:solidFill>
                  <a:schemeClr val="tx1"/>
                </a:solidFill>
              </a:rPr>
              <a:t>. Here, </a:t>
            </a:r>
            <a:r>
              <a:rPr lang="en-US" altLang="ja-JP" dirty="0">
                <a:solidFill>
                  <a:schemeClr val="tx1"/>
                </a:solidFill>
                <a:sym typeface="Symbol" pitchFamily="18" charset="2"/>
              </a:rPr>
              <a:t>A[0] to A[4]</a:t>
            </a:r>
            <a:endParaRPr lang="en-US" altLang="ja-JP" dirty="0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ja-JP" dirty="0">
                <a:solidFill>
                  <a:schemeClr val="tx1"/>
                </a:solidFill>
              </a:rPr>
              <a:t> The</a:t>
            </a:r>
            <a:r>
              <a:rPr lang="en-US" altLang="ja-JP" dirty="0">
                <a:solidFill>
                  <a:srgbClr val="0000FF"/>
                </a:solidFill>
              </a:rPr>
              <a:t> </a:t>
            </a:r>
            <a:r>
              <a:rPr lang="en-US" altLang="ja-JP" dirty="0">
                <a:solidFill>
                  <a:srgbClr val="FF0000"/>
                </a:solidFill>
              </a:rPr>
              <a:t>root</a:t>
            </a:r>
            <a:r>
              <a:rPr lang="en-US" altLang="ja-JP" dirty="0">
                <a:solidFill>
                  <a:srgbClr val="0000FF"/>
                </a:solidFill>
              </a:rPr>
              <a:t> </a:t>
            </a:r>
            <a:r>
              <a:rPr lang="en-US" altLang="ja-JP" dirty="0">
                <a:solidFill>
                  <a:schemeClr val="tx1"/>
                </a:solidFill>
              </a:rPr>
              <a:t>have the maximum element of the heap. Here, A[0] = 16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Given </a:t>
            </a:r>
            <a:r>
              <a:rPr lang="en-US" b="1" i="1" dirty="0">
                <a:solidFill>
                  <a:schemeClr val="tx1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, there exists a unique binary tree with </a:t>
            </a:r>
            <a:r>
              <a:rPr lang="en-US" b="1" i="1" dirty="0">
                <a:solidFill>
                  <a:schemeClr val="tx1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 nodes that is essentially complete, with </a:t>
            </a:r>
            <a:r>
              <a:rPr lang="en-US" b="1" i="1" dirty="0">
                <a:solidFill>
                  <a:schemeClr val="tx1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altLang="ja-JP" b="1" dirty="0">
                <a:solidFill>
                  <a:schemeClr val="tx1"/>
                </a:solidFill>
                <a:sym typeface="Symbol" pitchFamily="18" charset="2"/>
              </a:rPr>
              <a:t>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log</a:t>
            </a:r>
            <a:r>
              <a:rPr lang="en-US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r>
              <a:rPr lang="en-US" b="1" i="1" dirty="0">
                <a:solidFill>
                  <a:schemeClr val="tx1"/>
                </a:solidFill>
                <a:latin typeface="Consolas" panose="020B0609020204030204" pitchFamily="49" charset="0"/>
              </a:rPr>
              <a:t>n</a:t>
            </a:r>
            <a:r>
              <a:rPr lang="en-US" altLang="ja-JP" b="1" dirty="0">
                <a:solidFill>
                  <a:schemeClr val="tx1"/>
                </a:solidFill>
                <a:sym typeface="Symbol" pitchFamily="18" charset="2"/>
              </a:rPr>
              <a:t>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Line 6">
            <a:extLst>
              <a:ext uri="{FF2B5EF4-FFF2-40B4-BE49-F238E27FC236}">
                <a16:creationId xmlns:a16="http://schemas.microsoft.com/office/drawing/2014/main" id="{9C2C271C-78EE-4630-615A-E8E98774C331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1854589" y="3807643"/>
            <a:ext cx="358776" cy="380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Line 7">
            <a:extLst>
              <a:ext uri="{FF2B5EF4-FFF2-40B4-BE49-F238E27FC236}">
                <a16:creationId xmlns:a16="http://schemas.microsoft.com/office/drawing/2014/main" id="{B43629BE-052D-63B8-D3B0-EAB0F3E2F494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2542796" y="3312706"/>
            <a:ext cx="287989" cy="3060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DD5F4543-17B9-247B-15B7-DE1FC9C0BA26}"/>
              </a:ext>
            </a:extLst>
          </p:cNvPr>
          <p:cNvSpPr>
            <a:spLocks noChangeAspect="1" noChangeShapeType="1"/>
          </p:cNvSpPr>
          <p:nvPr/>
        </p:nvSpPr>
        <p:spPr bwMode="auto">
          <a:xfrm rot="16200000" flipV="1">
            <a:off x="671729" y="3614615"/>
            <a:ext cx="788988" cy="67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9">
            <a:extLst>
              <a:ext uri="{FF2B5EF4-FFF2-40B4-BE49-F238E27FC236}">
                <a16:creationId xmlns:a16="http://schemas.microsoft.com/office/drawing/2014/main" id="{48963496-3E31-6134-B2EA-62E4EA7F4A79}"/>
              </a:ext>
            </a:extLst>
          </p:cNvPr>
          <p:cNvSpPr>
            <a:spLocks noChangeAspect="1" noChangeShapeType="1"/>
          </p:cNvSpPr>
          <p:nvPr/>
        </p:nvSpPr>
        <p:spPr bwMode="auto">
          <a:xfrm rot="16200000" flipV="1">
            <a:off x="1404813" y="3095051"/>
            <a:ext cx="788988" cy="67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DB0AC20F-53B8-CEC9-E605-7F45C5C2F8A3}"/>
              </a:ext>
            </a:extLst>
          </p:cNvPr>
          <p:cNvSpPr>
            <a:spLocks noChangeAspect="1" noChangeShapeType="1"/>
          </p:cNvSpPr>
          <p:nvPr/>
        </p:nvSpPr>
        <p:spPr bwMode="auto">
          <a:xfrm rot="16200000" flipV="1">
            <a:off x="2340056" y="2687655"/>
            <a:ext cx="1217448" cy="10431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11">
            <a:extLst>
              <a:ext uri="{FF2B5EF4-FFF2-40B4-BE49-F238E27FC236}">
                <a16:creationId xmlns:a16="http://schemas.microsoft.com/office/drawing/2014/main" id="{74E34000-29F8-5FEE-0A20-1BC6A1BB69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1035" y="2503715"/>
            <a:ext cx="1830204" cy="1973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Oval 12">
            <a:extLst>
              <a:ext uri="{FF2B5EF4-FFF2-40B4-BE49-F238E27FC236}">
                <a16:creationId xmlns:a16="http://schemas.microsoft.com/office/drawing/2014/main" id="{9FFB0E76-8EEA-72AA-9607-E624C18DF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376" y="3512627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10" name="Oval 13">
            <a:extLst>
              <a:ext uri="{FF2B5EF4-FFF2-40B4-BE49-F238E27FC236}">
                <a16:creationId xmlns:a16="http://schemas.microsoft.com/office/drawing/2014/main" id="{D50BDA2F-131C-B89A-35BF-B8478CF62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68" y="4163439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11" name="Oval 14">
            <a:extLst>
              <a:ext uri="{FF2B5EF4-FFF2-40B4-BE49-F238E27FC236}">
                <a16:creationId xmlns:a16="http://schemas.microsoft.com/office/drawing/2014/main" id="{323F5380-154E-455D-F15E-138B98883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806" y="4163439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12" name="Oval 15">
            <a:extLst>
              <a:ext uri="{FF2B5EF4-FFF2-40B4-BE49-F238E27FC236}">
                <a16:creationId xmlns:a16="http://schemas.microsoft.com/office/drawing/2014/main" id="{2F677C1B-791F-4F4F-F68E-352FE6FE5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426" y="2911297"/>
            <a:ext cx="444500" cy="49371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14</a:t>
            </a:r>
          </a:p>
        </p:txBody>
      </p:sp>
      <p:sp>
        <p:nvSpPr>
          <p:cNvPr id="13" name="Oval 16">
            <a:extLst>
              <a:ext uri="{FF2B5EF4-FFF2-40B4-BE49-F238E27FC236}">
                <a16:creationId xmlns:a16="http://schemas.microsoft.com/office/drawing/2014/main" id="{5D0A36FB-93AF-C83E-ED99-7BFD97D57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995" y="3512627"/>
            <a:ext cx="446087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14" name="Oval 17">
            <a:extLst>
              <a:ext uri="{FF2B5EF4-FFF2-40B4-BE49-F238E27FC236}">
                <a16:creationId xmlns:a16="http://schemas.microsoft.com/office/drawing/2014/main" id="{CA18ED2A-F892-89B5-7221-1A9B96652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443" y="4163439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15" name="Oval 18">
            <a:extLst>
              <a:ext uri="{FF2B5EF4-FFF2-40B4-BE49-F238E27FC236}">
                <a16:creationId xmlns:a16="http://schemas.microsoft.com/office/drawing/2014/main" id="{1FAB819C-79C3-F3CC-2B4D-87AD2AB8D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7790" y="2302158"/>
            <a:ext cx="446088" cy="495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16</a:t>
            </a:r>
          </a:p>
        </p:txBody>
      </p:sp>
      <p:sp>
        <p:nvSpPr>
          <p:cNvPr id="16" name="Oval 19">
            <a:extLst>
              <a:ext uri="{FF2B5EF4-FFF2-40B4-BE49-F238E27FC236}">
                <a16:creationId xmlns:a16="http://schemas.microsoft.com/office/drawing/2014/main" id="{588284B6-949E-00AC-5D8C-BF64EB4C1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4639" y="2899682"/>
            <a:ext cx="446087" cy="49371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17" name="Oval 20">
            <a:extLst>
              <a:ext uri="{FF2B5EF4-FFF2-40B4-BE49-F238E27FC236}">
                <a16:creationId xmlns:a16="http://schemas.microsoft.com/office/drawing/2014/main" id="{A2149956-BE53-348C-8B97-D35FC3AB6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3465" y="3465741"/>
            <a:ext cx="444500" cy="52030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18" name="Oval 21">
            <a:extLst>
              <a:ext uri="{FF2B5EF4-FFF2-40B4-BE49-F238E27FC236}">
                <a16:creationId xmlns:a16="http://schemas.microsoft.com/office/drawing/2014/main" id="{69C70215-3A6D-A172-380B-C6A19727F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9626" y="3501012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19" name="Text Box 22">
            <a:extLst>
              <a:ext uri="{FF2B5EF4-FFF2-40B4-BE49-F238E27FC236}">
                <a16:creationId xmlns:a16="http://schemas.microsoft.com/office/drawing/2014/main" id="{99D98DD1-5A0F-EEB4-C6F7-87CD4F8C7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415" y="199418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20" name="Text Box 23">
            <a:extLst>
              <a:ext uri="{FF2B5EF4-FFF2-40B4-BE49-F238E27FC236}">
                <a16:creationId xmlns:a16="http://schemas.microsoft.com/office/drawing/2014/main" id="{ED32D7E2-34C4-54EE-F37D-DDC7ACC7E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7814" y="2604910"/>
            <a:ext cx="3000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21" name="Text Box 24">
            <a:extLst>
              <a:ext uri="{FF2B5EF4-FFF2-40B4-BE49-F238E27FC236}">
                <a16:creationId xmlns:a16="http://schemas.microsoft.com/office/drawing/2014/main" id="{6CF7A595-BB13-F034-B0E3-C43676C7D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7976" y="2593295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22" name="Text Box 25">
            <a:extLst>
              <a:ext uri="{FF2B5EF4-FFF2-40B4-BE49-F238E27FC236}">
                <a16:creationId xmlns:a16="http://schemas.microsoft.com/office/drawing/2014/main" id="{A6D55EB6-37F6-7D40-8E3F-AC8FD6C16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651" y="3198302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23" name="Text Box 26">
            <a:extLst>
              <a:ext uri="{FF2B5EF4-FFF2-40B4-BE49-F238E27FC236}">
                <a16:creationId xmlns:a16="http://schemas.microsoft.com/office/drawing/2014/main" id="{F1D1174D-BFDB-5FA3-2659-E8C30E00C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4082" y="3198302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24" name="Text Box 27">
            <a:extLst>
              <a:ext uri="{FF2B5EF4-FFF2-40B4-BE49-F238E27FC236}">
                <a16:creationId xmlns:a16="http://schemas.microsoft.com/office/drawing/2014/main" id="{B16CE9F1-0136-0E98-9694-B686576C8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5853" y="3151417"/>
            <a:ext cx="3000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25" name="Text Box 28">
            <a:extLst>
              <a:ext uri="{FF2B5EF4-FFF2-40B4-BE49-F238E27FC236}">
                <a16:creationId xmlns:a16="http://schemas.microsoft.com/office/drawing/2014/main" id="{CFE87185-9233-1455-3DFA-0A01ACBE9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5826" y="3186687"/>
            <a:ext cx="3000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26" name="Text Box 29">
            <a:extLst>
              <a:ext uri="{FF2B5EF4-FFF2-40B4-BE49-F238E27FC236}">
                <a16:creationId xmlns:a16="http://schemas.microsoft.com/office/drawing/2014/main" id="{E456E91E-0AD0-4F41-08A8-CF4A74986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243" y="3826889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27" name="Text Box 30">
            <a:extLst>
              <a:ext uri="{FF2B5EF4-FFF2-40B4-BE49-F238E27FC236}">
                <a16:creationId xmlns:a16="http://schemas.microsoft.com/office/drawing/2014/main" id="{CDCF4125-16E4-CCC9-412E-DFEFF67D3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1193" y="3826889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 dirty="0">
                <a:solidFill>
                  <a:srgbClr val="FF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28" name="Text Box 31">
            <a:extLst>
              <a:ext uri="{FF2B5EF4-FFF2-40B4-BE49-F238E27FC236}">
                <a16:creationId xmlns:a16="http://schemas.microsoft.com/office/drawing/2014/main" id="{368FDDEA-9910-B1C6-70EE-B32B5B5ED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3631" y="3826889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9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F1C21416-57C3-110E-3E43-E13937F10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869249"/>
              </p:ext>
            </p:extLst>
          </p:nvPr>
        </p:nvGraphicFramePr>
        <p:xfrm>
          <a:off x="4233200" y="2046973"/>
          <a:ext cx="448785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85">
                  <a:extLst>
                    <a:ext uri="{9D8B030D-6E8A-4147-A177-3AD203B41FA5}">
                      <a16:colId xmlns:a16="http://schemas.microsoft.com/office/drawing/2014/main" val="368143708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70833402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780511607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82870036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4168933458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9753774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8413382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13483353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995594339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3990015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59645"/>
                  </a:ext>
                </a:extLst>
              </a:tr>
              <a:tr h="20491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823849"/>
                  </a:ext>
                </a:extLst>
              </a:tr>
            </a:tbl>
          </a:graphicData>
        </a:graphic>
      </p:graphicFrame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4D24627-B332-1B00-3150-30E1AF65F5D2}"/>
              </a:ext>
            </a:extLst>
          </p:cNvPr>
          <p:cNvSpPr txBox="1">
            <a:spLocks/>
          </p:cNvSpPr>
          <p:nvPr/>
        </p:nvSpPr>
        <p:spPr>
          <a:xfrm>
            <a:off x="165668" y="4984955"/>
            <a:ext cx="8901640" cy="11606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Clr>
                <a:srgbClr val="534239"/>
              </a:buClr>
              <a:buFont typeface="Wingdings" panose="05000000000000000000" pitchFamily="2" charset="2"/>
              <a:buChar char="v"/>
            </a:pPr>
            <a:r>
              <a:rPr lang="en-US" altLang="ja-JP" sz="1900" dirty="0">
                <a:solidFill>
                  <a:srgbClr val="5F9DD1"/>
                </a:solidFill>
              </a:rPr>
              <a:t>Last parent index</a:t>
            </a:r>
            <a:r>
              <a:rPr lang="en-US" altLang="ja-JP" dirty="0">
                <a:solidFill>
                  <a:schemeClr val="tx1"/>
                </a:solidFill>
              </a:rPr>
              <a:t>, </a:t>
            </a:r>
            <a:r>
              <a:rPr lang="en-US" altLang="ja-JP" b="1" dirty="0">
                <a:solidFill>
                  <a:schemeClr val="tx1"/>
                </a:solidFill>
                <a:sym typeface="Symbol" pitchFamily="18" charset="2"/>
              </a:rPr>
              <a:t></a:t>
            </a:r>
            <a:r>
              <a:rPr lang="en-US" altLang="ja-JP" b="1" i="1" dirty="0" err="1">
                <a:solidFill>
                  <a:schemeClr val="tx1"/>
                </a:solidFill>
              </a:rPr>
              <a:t>total_element</a:t>
            </a:r>
            <a:r>
              <a:rPr lang="en-US" altLang="ja-JP" b="1" i="1" dirty="0">
                <a:solidFill>
                  <a:schemeClr val="tx1"/>
                </a:solidFill>
              </a:rPr>
              <a:t>/2</a:t>
            </a:r>
            <a:r>
              <a:rPr lang="en-US" altLang="ja-JP" b="1" dirty="0">
                <a:solidFill>
                  <a:schemeClr val="tx1"/>
                </a:solidFill>
                <a:sym typeface="Symbol" pitchFamily="18" charset="2"/>
              </a:rPr>
              <a:t> - 1 =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b="1" dirty="0">
                <a:solidFill>
                  <a:schemeClr val="tx1"/>
                </a:solidFill>
                <a:sym typeface="Symbol" pitchFamily="18" charset="2"/>
              </a:rPr>
              <a:t>n/2 -1</a:t>
            </a:r>
            <a:r>
              <a:rPr lang="en-US" altLang="ja-JP" dirty="0">
                <a:solidFill>
                  <a:schemeClr val="tx1"/>
                </a:solidFill>
              </a:rPr>
              <a:t>. Here, </a:t>
            </a:r>
            <a:r>
              <a:rPr lang="en-US" altLang="ja-JP" b="1" dirty="0">
                <a:solidFill>
                  <a:schemeClr val="tx1"/>
                </a:solidFill>
                <a:sym typeface="Symbol" pitchFamily="18" charset="2"/>
              </a:rPr>
              <a:t></a:t>
            </a:r>
            <a:r>
              <a:rPr lang="en-US" altLang="ja-JP" dirty="0">
                <a:solidFill>
                  <a:schemeClr val="tx1"/>
                </a:solidFill>
              </a:rPr>
              <a:t>10/2</a:t>
            </a:r>
            <a:r>
              <a:rPr lang="en-US" altLang="ja-JP" b="1" dirty="0">
                <a:solidFill>
                  <a:schemeClr val="tx1"/>
                </a:solidFill>
                <a:sym typeface="Symbol" pitchFamily="18" charset="2"/>
              </a:rPr>
              <a:t> </a:t>
            </a:r>
            <a:r>
              <a:rPr lang="en-US" altLang="ja-JP" dirty="0">
                <a:solidFill>
                  <a:schemeClr val="tx1"/>
                </a:solidFill>
              </a:rPr>
              <a:t>-1</a:t>
            </a:r>
            <a:r>
              <a:rPr lang="en-US" altLang="ja-JP" b="1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altLang="ja-JP" dirty="0">
                <a:solidFill>
                  <a:schemeClr val="tx1"/>
                </a:solidFill>
              </a:rPr>
              <a:t>= 4.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534239"/>
              </a:buClr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rgbClr val="5F9DD1"/>
                </a:solidFill>
              </a:rPr>
              <a:t>Total number of parents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altLang="ja-JP" b="1" i="1" dirty="0" err="1">
                <a:solidFill>
                  <a:schemeClr val="tx1"/>
                </a:solidFill>
              </a:rPr>
              <a:t>last_parent_index</a:t>
            </a:r>
            <a:r>
              <a:rPr lang="en-US" altLang="ja-JP" b="1" i="1" dirty="0">
                <a:solidFill>
                  <a:schemeClr val="tx1"/>
                </a:solidFill>
              </a:rPr>
              <a:t> + 1</a:t>
            </a:r>
            <a:r>
              <a:rPr lang="en-US" altLang="ja-JP" dirty="0">
                <a:solidFill>
                  <a:schemeClr val="tx1"/>
                </a:solidFill>
              </a:rPr>
              <a:t> = </a:t>
            </a:r>
            <a:r>
              <a:rPr lang="en-US" altLang="ja-JP" b="1" dirty="0">
                <a:solidFill>
                  <a:schemeClr val="tx1"/>
                </a:solidFill>
                <a:sym typeface="Symbol" pitchFamily="18" charset="2"/>
              </a:rPr>
              <a:t>n/2 </a:t>
            </a:r>
            <a:r>
              <a:rPr lang="en-US" altLang="ja-JP" dirty="0">
                <a:solidFill>
                  <a:schemeClr val="tx1"/>
                </a:solidFill>
              </a:rPr>
              <a:t>. Here, </a:t>
            </a:r>
            <a:r>
              <a:rPr lang="en-US" altLang="ja-JP" b="1" dirty="0">
                <a:solidFill>
                  <a:schemeClr val="tx1"/>
                </a:solidFill>
                <a:sym typeface="Symbol" pitchFamily="18" charset="2"/>
              </a:rPr>
              <a:t></a:t>
            </a:r>
            <a:r>
              <a:rPr lang="en-US" altLang="ja-JP" dirty="0">
                <a:solidFill>
                  <a:schemeClr val="tx1"/>
                </a:solidFill>
              </a:rPr>
              <a:t>10/2</a:t>
            </a:r>
            <a:r>
              <a:rPr lang="en-US" altLang="ja-JP" b="1" dirty="0">
                <a:solidFill>
                  <a:schemeClr val="tx1"/>
                </a:solidFill>
                <a:sym typeface="Symbol" pitchFamily="18" charset="2"/>
              </a:rPr>
              <a:t> </a:t>
            </a:r>
            <a:r>
              <a:rPr lang="en-US" altLang="ja-JP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altLang="ja-JP" dirty="0">
                <a:solidFill>
                  <a:schemeClr val="tx1"/>
                </a:solidFill>
              </a:rPr>
              <a:t>= 5.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534239"/>
              </a:buClr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rgbClr val="9454C3"/>
                </a:solidFill>
              </a:rPr>
              <a:t>Total number of leaves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i="1" dirty="0">
                <a:solidFill>
                  <a:schemeClr val="tx1"/>
                </a:solidFill>
              </a:rPr>
              <a:t>n - </a:t>
            </a:r>
            <a:r>
              <a:rPr lang="en-US" altLang="ja-JP" b="1" i="1" dirty="0" err="1">
                <a:solidFill>
                  <a:schemeClr val="tx1"/>
                </a:solidFill>
              </a:rPr>
              <a:t>total_parents</a:t>
            </a:r>
            <a:r>
              <a:rPr lang="en-US" altLang="ja-JP" dirty="0">
                <a:solidFill>
                  <a:schemeClr val="tx1"/>
                </a:solidFill>
              </a:rPr>
              <a:t> = </a:t>
            </a:r>
            <a:r>
              <a:rPr lang="en-US" altLang="ja-JP" b="1" dirty="0">
                <a:solidFill>
                  <a:schemeClr val="tx1"/>
                </a:solidFill>
              </a:rPr>
              <a:t>n - 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altLang="ja-JP" b="1" dirty="0">
                <a:solidFill>
                  <a:schemeClr val="tx1"/>
                </a:solidFill>
                <a:sym typeface="Symbol" pitchFamily="18" charset="2"/>
              </a:rPr>
              <a:t>n/2</a:t>
            </a:r>
            <a:r>
              <a:rPr lang="en-US" altLang="ja-JP" dirty="0">
                <a:solidFill>
                  <a:schemeClr val="tx1"/>
                </a:solidFill>
              </a:rPr>
              <a:t>. Here, 10 - </a:t>
            </a:r>
            <a:r>
              <a:rPr lang="en-US" altLang="ja-JP" b="1" dirty="0">
                <a:solidFill>
                  <a:schemeClr val="tx1"/>
                </a:solidFill>
                <a:sym typeface="Symbol" pitchFamily="18" charset="2"/>
              </a:rPr>
              <a:t></a:t>
            </a:r>
            <a:r>
              <a:rPr lang="en-US" altLang="ja-JP" dirty="0">
                <a:solidFill>
                  <a:schemeClr val="tx1"/>
                </a:solidFill>
              </a:rPr>
              <a:t>10/2</a:t>
            </a:r>
            <a:r>
              <a:rPr lang="en-US" altLang="ja-JP" b="1" dirty="0">
                <a:solidFill>
                  <a:schemeClr val="tx1"/>
                </a:solidFill>
                <a:sym typeface="Symbol" pitchFamily="18" charset="2"/>
              </a:rPr>
              <a:t> </a:t>
            </a:r>
            <a:r>
              <a:rPr lang="en-US" altLang="ja-JP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altLang="ja-JP" dirty="0">
                <a:solidFill>
                  <a:schemeClr val="tx1"/>
                </a:solidFill>
              </a:rPr>
              <a:t>= 5.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7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9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7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7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79AF0B-3658-99C8-72C3-949CE878FA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9">
            <a:extLst>
              <a:ext uri="{FF2B5EF4-FFF2-40B4-BE49-F238E27FC236}">
                <a16:creationId xmlns:a16="http://schemas.microsoft.com/office/drawing/2014/main" id="{94AC9349-9AEB-47F6-D0ED-0A04B11BEB21}"/>
              </a:ext>
            </a:extLst>
          </p:cNvPr>
          <p:cNvSpPr>
            <a:spLocks noChangeAspect="1" noChangeShapeType="1"/>
          </p:cNvSpPr>
          <p:nvPr/>
        </p:nvSpPr>
        <p:spPr bwMode="auto">
          <a:xfrm rot="16200000" flipV="1">
            <a:off x="6799157" y="5262643"/>
            <a:ext cx="788988" cy="67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BDE15C2E-10C9-8E54-60AC-9F76CA845572}"/>
              </a:ext>
            </a:extLst>
          </p:cNvPr>
          <p:cNvSpPr>
            <a:spLocks noChangeAspect="1" noChangeShapeType="1"/>
          </p:cNvSpPr>
          <p:nvPr/>
        </p:nvSpPr>
        <p:spPr bwMode="auto">
          <a:xfrm rot="16200000" flipV="1">
            <a:off x="6149128" y="5907262"/>
            <a:ext cx="717262" cy="6133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11">
            <a:extLst>
              <a:ext uri="{FF2B5EF4-FFF2-40B4-BE49-F238E27FC236}">
                <a16:creationId xmlns:a16="http://schemas.microsoft.com/office/drawing/2014/main" id="{6FD4B7E0-CC09-9C02-87EB-8BE5A39F37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05379" y="4671307"/>
            <a:ext cx="1830204" cy="1973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Oval 12">
            <a:extLst>
              <a:ext uri="{FF2B5EF4-FFF2-40B4-BE49-F238E27FC236}">
                <a16:creationId xmlns:a16="http://schemas.microsoft.com/office/drawing/2014/main" id="{C1DD04A2-C81D-1818-5C42-14AE86A8C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2790" y="5683915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39" name="Oval 14">
            <a:extLst>
              <a:ext uri="{FF2B5EF4-FFF2-40B4-BE49-F238E27FC236}">
                <a16:creationId xmlns:a16="http://schemas.microsoft.com/office/drawing/2014/main" id="{AEA99C4A-2340-4375-9A30-400F2AB86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220" y="6334727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33" name="Oval 12">
            <a:extLst>
              <a:ext uri="{FF2B5EF4-FFF2-40B4-BE49-F238E27FC236}">
                <a16:creationId xmlns:a16="http://schemas.microsoft.com/office/drawing/2014/main" id="{DF482813-22EB-6E7E-3E35-6D292C3A2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0567" y="5071382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14</a:t>
            </a:r>
          </a:p>
        </p:txBody>
      </p:sp>
      <p:sp>
        <p:nvSpPr>
          <p:cNvPr id="34" name="Oval 15">
            <a:extLst>
              <a:ext uri="{FF2B5EF4-FFF2-40B4-BE49-F238E27FC236}">
                <a16:creationId xmlns:a16="http://schemas.microsoft.com/office/drawing/2014/main" id="{6D81F8A3-607B-A843-233D-C2882E9D1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0886" y="5682529"/>
            <a:ext cx="444500" cy="49371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BA25C6-F12A-1E52-CBE8-9CBBA58FAAFB}"/>
              </a:ext>
            </a:extLst>
          </p:cNvPr>
          <p:cNvSpPr txBox="1"/>
          <p:nvPr/>
        </p:nvSpPr>
        <p:spPr>
          <a:xfrm>
            <a:off x="5560012" y="2027805"/>
            <a:ext cx="35418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altLang="ja-JP" dirty="0">
                <a:latin typeface="Times New Roman" pitchFamily="18" charset="0"/>
              </a:rPr>
              <a:t>If any element at index </a:t>
            </a:r>
            <a:r>
              <a:rPr lang="en-US" altLang="ja-JP" dirty="0">
                <a:latin typeface="Consolas" panose="020B0609020204030204" pitchFamily="49" charset="0"/>
              </a:rPr>
              <a:t>P</a:t>
            </a:r>
            <a:r>
              <a:rPr lang="en-US" altLang="ja-JP" dirty="0">
                <a:latin typeface="Times New Roman" pitchFamily="18" charset="0"/>
              </a:rPr>
              <a:t> within the tree does not hold the property of the heap (example: </a:t>
            </a:r>
            <a:r>
              <a:rPr lang="en-US" altLang="ja-JP" i="1" dirty="0">
                <a:latin typeface="Times New Roman" pitchFamily="18" charset="0"/>
              </a:rPr>
              <a:t>parent is less than its child for max-heap</a:t>
            </a:r>
            <a:r>
              <a:rPr lang="en-US" altLang="ja-JP" dirty="0">
                <a:latin typeface="Times New Roman" pitchFamily="18" charset="0"/>
              </a:rPr>
              <a:t>), this operation corrects the tree by pushing the element down the tree maintaining the property. </a:t>
            </a:r>
          </a:p>
        </p:txBody>
      </p:sp>
      <p:sp>
        <p:nvSpPr>
          <p:cNvPr id="4" name="Line 6">
            <a:extLst>
              <a:ext uri="{FF2B5EF4-FFF2-40B4-BE49-F238E27FC236}">
                <a16:creationId xmlns:a16="http://schemas.microsoft.com/office/drawing/2014/main" id="{11009E31-5CA7-6D9B-2034-5243C98C1257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7248933" y="5975235"/>
            <a:ext cx="358776" cy="380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7">
            <a:extLst>
              <a:ext uri="{FF2B5EF4-FFF2-40B4-BE49-F238E27FC236}">
                <a16:creationId xmlns:a16="http://schemas.microsoft.com/office/drawing/2014/main" id="{E1C758AB-8F72-2D98-273A-CA47C62F9793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7937140" y="5480298"/>
            <a:ext cx="287989" cy="3060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10">
            <a:extLst>
              <a:ext uri="{FF2B5EF4-FFF2-40B4-BE49-F238E27FC236}">
                <a16:creationId xmlns:a16="http://schemas.microsoft.com/office/drawing/2014/main" id="{8E729D31-F51A-26E3-7CD6-D1DEAD85BD62}"/>
              </a:ext>
            </a:extLst>
          </p:cNvPr>
          <p:cNvSpPr>
            <a:spLocks noChangeAspect="1" noChangeShapeType="1"/>
          </p:cNvSpPr>
          <p:nvPr/>
        </p:nvSpPr>
        <p:spPr bwMode="auto">
          <a:xfrm rot="16200000" flipV="1">
            <a:off x="7734400" y="4855247"/>
            <a:ext cx="1217448" cy="10431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Oval 12">
            <a:extLst>
              <a:ext uri="{FF2B5EF4-FFF2-40B4-BE49-F238E27FC236}">
                <a16:creationId xmlns:a16="http://schemas.microsoft.com/office/drawing/2014/main" id="{68316073-0409-A74A-62EF-4C567CAF4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720" y="5680219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14</a:t>
            </a:r>
          </a:p>
        </p:txBody>
      </p:sp>
      <p:sp>
        <p:nvSpPr>
          <p:cNvPr id="11" name="Oval 13">
            <a:extLst>
              <a:ext uri="{FF2B5EF4-FFF2-40B4-BE49-F238E27FC236}">
                <a16:creationId xmlns:a16="http://schemas.microsoft.com/office/drawing/2014/main" id="{F06A0D7D-7139-1D9B-817A-2AA9D7566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0012" y="6331031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12" name="Oval 14">
            <a:extLst>
              <a:ext uri="{FF2B5EF4-FFF2-40B4-BE49-F238E27FC236}">
                <a16:creationId xmlns:a16="http://schemas.microsoft.com/office/drawing/2014/main" id="{14E0E8C6-D125-51A6-E582-FEF4883FF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3150" y="6331031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13" name="Oval 15">
            <a:extLst>
              <a:ext uri="{FF2B5EF4-FFF2-40B4-BE49-F238E27FC236}">
                <a16:creationId xmlns:a16="http://schemas.microsoft.com/office/drawing/2014/main" id="{B1258567-D26C-B2F3-D876-6194B4FBF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9770" y="5078889"/>
            <a:ext cx="444500" cy="49371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14" name="Oval 16">
            <a:extLst>
              <a:ext uri="{FF2B5EF4-FFF2-40B4-BE49-F238E27FC236}">
                <a16:creationId xmlns:a16="http://schemas.microsoft.com/office/drawing/2014/main" id="{5099C5AC-B2BB-4751-382C-FEC9C98E6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3339" y="5680219"/>
            <a:ext cx="446087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15" name="Oval 17">
            <a:extLst>
              <a:ext uri="{FF2B5EF4-FFF2-40B4-BE49-F238E27FC236}">
                <a16:creationId xmlns:a16="http://schemas.microsoft.com/office/drawing/2014/main" id="{6656DFDA-3B49-486F-8960-C317219AF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1787" y="6331031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16" name="Oval 18">
            <a:extLst>
              <a:ext uri="{FF2B5EF4-FFF2-40B4-BE49-F238E27FC236}">
                <a16:creationId xmlns:a16="http://schemas.microsoft.com/office/drawing/2014/main" id="{FA4E23DE-F5BD-05EA-6432-FC9A2E8F3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2134" y="4469750"/>
            <a:ext cx="446088" cy="495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16</a:t>
            </a:r>
          </a:p>
        </p:txBody>
      </p:sp>
      <p:sp>
        <p:nvSpPr>
          <p:cNvPr id="17" name="Oval 19">
            <a:extLst>
              <a:ext uri="{FF2B5EF4-FFF2-40B4-BE49-F238E27FC236}">
                <a16:creationId xmlns:a16="http://schemas.microsoft.com/office/drawing/2014/main" id="{2D181CE5-BAD1-1F0D-2D02-6C43AF170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8983" y="5067274"/>
            <a:ext cx="446087" cy="49371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18" name="Oval 20">
            <a:extLst>
              <a:ext uri="{FF2B5EF4-FFF2-40B4-BE49-F238E27FC236}">
                <a16:creationId xmlns:a16="http://schemas.microsoft.com/office/drawing/2014/main" id="{1AD429B2-836D-EA14-A221-BF8E75382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7809" y="5633333"/>
            <a:ext cx="444500" cy="52030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19" name="Oval 21">
            <a:extLst>
              <a:ext uri="{FF2B5EF4-FFF2-40B4-BE49-F238E27FC236}">
                <a16:creationId xmlns:a16="http://schemas.microsoft.com/office/drawing/2014/main" id="{FFC1DCF5-3A4E-FF2E-43C2-5449FB405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3970" y="5668604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20" name="Text Box 22">
            <a:extLst>
              <a:ext uri="{FF2B5EF4-FFF2-40B4-BE49-F238E27FC236}">
                <a16:creationId xmlns:a16="http://schemas.microsoft.com/office/drawing/2014/main" id="{6EB6AF3F-6400-679C-F8FD-E7E9DD0A6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9759" y="4161775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21" name="Text Box 23">
            <a:extLst>
              <a:ext uri="{FF2B5EF4-FFF2-40B4-BE49-F238E27FC236}">
                <a16:creationId xmlns:a16="http://schemas.microsoft.com/office/drawing/2014/main" id="{7C32F5C6-0816-4D49-777F-BE0ACE95F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2158" y="4772502"/>
            <a:ext cx="3000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22" name="Text Box 24">
            <a:extLst>
              <a:ext uri="{FF2B5EF4-FFF2-40B4-BE49-F238E27FC236}">
                <a16:creationId xmlns:a16="http://schemas.microsoft.com/office/drawing/2014/main" id="{910EDE2D-0534-025C-525E-2FC9090CE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2320" y="4760887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23" name="Text Box 25">
            <a:extLst>
              <a:ext uri="{FF2B5EF4-FFF2-40B4-BE49-F238E27FC236}">
                <a16:creationId xmlns:a16="http://schemas.microsoft.com/office/drawing/2014/main" id="{1846C672-0D66-71CA-1E4A-BC3226C0E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6995" y="5365894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24" name="Text Box 26">
            <a:extLst>
              <a:ext uri="{FF2B5EF4-FFF2-40B4-BE49-F238E27FC236}">
                <a16:creationId xmlns:a16="http://schemas.microsoft.com/office/drawing/2014/main" id="{D775E881-CE80-AF42-DD2D-E769BC4CB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8426" y="5365894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25" name="Text Box 27">
            <a:extLst>
              <a:ext uri="{FF2B5EF4-FFF2-40B4-BE49-F238E27FC236}">
                <a16:creationId xmlns:a16="http://schemas.microsoft.com/office/drawing/2014/main" id="{9E00B1B2-7039-4BD6-B20C-DE9B8E203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0197" y="5319009"/>
            <a:ext cx="3000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26" name="Text Box 28">
            <a:extLst>
              <a:ext uri="{FF2B5EF4-FFF2-40B4-BE49-F238E27FC236}">
                <a16:creationId xmlns:a16="http://schemas.microsoft.com/office/drawing/2014/main" id="{67D2430B-1462-1EEE-5732-47DAB38D4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0170" y="5354279"/>
            <a:ext cx="3000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27" name="Text Box 29">
            <a:extLst>
              <a:ext uri="{FF2B5EF4-FFF2-40B4-BE49-F238E27FC236}">
                <a16:creationId xmlns:a16="http://schemas.microsoft.com/office/drawing/2014/main" id="{F7705B59-6836-C773-304D-372DC5B34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8587" y="5994481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28" name="Text Box 30">
            <a:extLst>
              <a:ext uri="{FF2B5EF4-FFF2-40B4-BE49-F238E27FC236}">
                <a16:creationId xmlns:a16="http://schemas.microsoft.com/office/drawing/2014/main" id="{5E82DE09-DA34-1B22-4F6B-405C24CB8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5537" y="5994481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 dirty="0">
                <a:solidFill>
                  <a:srgbClr val="FF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29" name="Text Box 31">
            <a:extLst>
              <a:ext uri="{FF2B5EF4-FFF2-40B4-BE49-F238E27FC236}">
                <a16:creationId xmlns:a16="http://schemas.microsoft.com/office/drawing/2014/main" id="{0A613A57-8238-F11F-A571-C0937EDAB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7975" y="5994481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223708-105B-0C69-0CB2-9EA4A4F4038D}"/>
              </a:ext>
            </a:extLst>
          </p:cNvPr>
          <p:cNvSpPr txBox="1"/>
          <p:nvPr/>
        </p:nvSpPr>
        <p:spPr>
          <a:xfrm>
            <a:off x="6780620" y="4532734"/>
            <a:ext cx="321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B32808-9918-0997-BAD2-1BD0395E2E1B}"/>
              </a:ext>
            </a:extLst>
          </p:cNvPr>
          <p:cNvSpPr txBox="1"/>
          <p:nvPr/>
        </p:nvSpPr>
        <p:spPr>
          <a:xfrm>
            <a:off x="5924107" y="5136869"/>
            <a:ext cx="641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2P+1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11BE52-011C-E055-CC2C-F2FEEB044BE9}"/>
              </a:ext>
            </a:extLst>
          </p:cNvPr>
          <p:cNvSpPr txBox="1"/>
          <p:nvPr/>
        </p:nvSpPr>
        <p:spPr>
          <a:xfrm>
            <a:off x="7232607" y="5128821"/>
            <a:ext cx="734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2P+2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42B7B2-2103-F1FC-6A15-7A9292C1147C}"/>
              </a:ext>
            </a:extLst>
          </p:cNvPr>
          <p:cNvSpPr txBox="1"/>
          <p:nvPr/>
        </p:nvSpPr>
        <p:spPr>
          <a:xfrm>
            <a:off x="6130947" y="5128774"/>
            <a:ext cx="321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C43765-8B15-1A14-31CF-E1B85F7196E8}"/>
              </a:ext>
            </a:extLst>
          </p:cNvPr>
          <p:cNvSpPr txBox="1"/>
          <p:nvPr/>
        </p:nvSpPr>
        <p:spPr>
          <a:xfrm>
            <a:off x="5579234" y="5732909"/>
            <a:ext cx="641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2P+1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3121535-235F-FF3E-D009-4AE6369EA8BA}"/>
              </a:ext>
            </a:extLst>
          </p:cNvPr>
          <p:cNvSpPr txBox="1"/>
          <p:nvPr/>
        </p:nvSpPr>
        <p:spPr>
          <a:xfrm>
            <a:off x="6582934" y="5724861"/>
            <a:ext cx="734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2P+2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824A00F-86D0-AE7D-76F4-DB7BF5A3B153}"/>
              </a:ext>
            </a:extLst>
          </p:cNvPr>
          <p:cNvSpPr txBox="1"/>
          <p:nvPr/>
        </p:nvSpPr>
        <p:spPr>
          <a:xfrm>
            <a:off x="6588982" y="5806679"/>
            <a:ext cx="321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063EAD7-0AF6-2EAD-E6DB-836CDE3749A2}"/>
              </a:ext>
            </a:extLst>
          </p:cNvPr>
          <p:cNvSpPr txBox="1"/>
          <p:nvPr/>
        </p:nvSpPr>
        <p:spPr>
          <a:xfrm>
            <a:off x="207264" y="192763"/>
            <a:ext cx="7438151" cy="10772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US" altLang="ja-JP" sz="3200" dirty="0">
                <a:solidFill>
                  <a:schemeClr val="bg1"/>
                </a:solidFill>
              </a:rPr>
              <a:t>Operations on Heaps</a:t>
            </a:r>
            <a:br>
              <a:rPr lang="en-US" altLang="ja-JP" sz="3200" dirty="0">
                <a:solidFill>
                  <a:schemeClr val="bg1"/>
                </a:solidFill>
              </a:rPr>
            </a:br>
            <a:r>
              <a:rPr lang="en-US" altLang="ja-JP" sz="3200" dirty="0">
                <a:solidFill>
                  <a:schemeClr val="bg1"/>
                </a:solidFill>
              </a:rPr>
              <a:t>HEAPIFY (max-heap)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AC83D3F-E941-4320-4D4B-3851E717D406}"/>
              </a:ext>
            </a:extLst>
          </p:cNvPr>
          <p:cNvSpPr txBox="1"/>
          <p:nvPr/>
        </p:nvSpPr>
        <p:spPr>
          <a:xfrm>
            <a:off x="56577" y="1507570"/>
            <a:ext cx="5428593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200"/>
              </a:spcAft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/* Array A[] with n elements.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Heapify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the parent in index P with respect to its children such that the property of Heap holds. */</a:t>
            </a:r>
          </a:p>
          <a:p>
            <a:pPr algn="just">
              <a:spcAft>
                <a:spcPts val="200"/>
              </a:spcAft>
            </a:pPr>
            <a:endParaRPr lang="en-US" sz="1600" b="1" dirty="0">
              <a:latin typeface="Consolas" panose="020B0609020204030204" pitchFamily="49" charset="0"/>
            </a:endParaRPr>
          </a:p>
          <a:p>
            <a:pPr algn="just">
              <a:spcAft>
                <a:spcPts val="200"/>
              </a:spcAft>
            </a:pPr>
            <a:r>
              <a:rPr lang="en-US" sz="1600" b="1" dirty="0">
                <a:latin typeface="Consolas" panose="020B0609020204030204" pitchFamily="49" charset="0"/>
              </a:rPr>
              <a:t>HEAPIFY_MAX(A[ ], P, n)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L=2*P+1; R=2*P+2;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//Left-Right Child Indexes</a:t>
            </a:r>
          </a:p>
          <a:p>
            <a:pPr marL="342900" indent="-342900" algn="just">
              <a:spcAft>
                <a:spcPts val="200"/>
              </a:spcAft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M = P;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//Let Parent be Maximum in index P</a:t>
            </a:r>
          </a:p>
          <a:p>
            <a:pPr marL="342900" indent="-342900" algn="just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latin typeface="Consolas" panose="020B0609020204030204" pitchFamily="49" charset="0"/>
              </a:rPr>
              <a:t>(L &lt; n)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//Left child Exists</a:t>
            </a:r>
          </a:p>
          <a:p>
            <a:pPr marL="342900" indent="-342900" algn="just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if</a:t>
            </a:r>
            <a:r>
              <a:rPr lang="en-US" sz="1600" dirty="0">
                <a:latin typeface="Consolas" panose="020B0609020204030204" pitchFamily="49" charset="0"/>
              </a:rPr>
              <a:t>(A[L] &gt; A[M]) M=L;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//Left child is Max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endParaRPr lang="en-US" sz="1600" b="1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 algn="just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If</a:t>
            </a:r>
            <a:r>
              <a:rPr lang="en-US" sz="1600" dirty="0">
                <a:latin typeface="Consolas" panose="020B0609020204030204" pitchFamily="49" charset="0"/>
              </a:rPr>
              <a:t>(R &lt; n)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//Right Child Exists</a:t>
            </a:r>
          </a:p>
          <a:p>
            <a:pPr marL="342900" indent="-342900" algn="just">
              <a:spcAft>
                <a:spcPts val="200"/>
              </a:spcAft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(A[R]&gt;A[M]) M=R;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//Right child is Max</a:t>
            </a:r>
            <a:endParaRPr lang="en-US" sz="1600" dirty="0">
              <a:latin typeface="Consolas" panose="020B0609020204030204" pitchFamily="49" charset="0"/>
            </a:endParaRPr>
          </a:p>
          <a:p>
            <a:pPr marL="342900" indent="-342900" algn="just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If</a:t>
            </a:r>
            <a:r>
              <a:rPr lang="en-US" sz="1600" dirty="0">
                <a:latin typeface="Consolas" panose="020B0609020204030204" pitchFamily="49" charset="0"/>
              </a:rPr>
              <a:t>(M == P) break;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//Parent is Max, DONE</a:t>
            </a:r>
          </a:p>
          <a:p>
            <a:pPr marL="342900" indent="-342900" algn="just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b="1" dirty="0">
                <a:latin typeface="Consolas" panose="020B0609020204030204" pitchFamily="49" charset="0"/>
              </a:rPr>
              <a:t>Swap</a:t>
            </a:r>
            <a:r>
              <a:rPr lang="en-US" sz="1600" dirty="0">
                <a:latin typeface="Consolas" panose="020B0609020204030204" pitchFamily="49" charset="0"/>
              </a:rPr>
              <a:t>(&amp;A[P], &amp;A[M]);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//Parent with Max Child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pPr marL="342900" indent="-342900">
              <a:spcAft>
                <a:spcPts val="200"/>
              </a:spcAft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  P=M; L=2*P+1; R=2*P+2;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 //Current Parent moves to index M</a:t>
            </a:r>
            <a:b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 //Left-Right Child Indexes accordingly</a:t>
            </a:r>
          </a:p>
          <a:p>
            <a:pPr marL="342900" indent="-342900" algn="just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endParaRPr lang="en-US" altLang="ja-JP" sz="1600" dirty="0">
              <a:latin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1AD2874-D582-28AE-D87D-10FB66F27C01}"/>
              </a:ext>
            </a:extLst>
          </p:cNvPr>
          <p:cNvSpPr txBox="1"/>
          <p:nvPr/>
        </p:nvSpPr>
        <p:spPr>
          <a:xfrm>
            <a:off x="5579234" y="1351799"/>
            <a:ext cx="3522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ja-JP" b="1" dirty="0">
                <a:latin typeface="Times New Roman" pitchFamily="18" charset="0"/>
              </a:rPr>
              <a:t>The operation HEAPIFY maintains the Heap Property. </a:t>
            </a:r>
          </a:p>
        </p:txBody>
      </p:sp>
    </p:spTree>
    <p:extLst>
      <p:ext uri="{BB962C8B-B14F-4D97-AF65-F5344CB8AC3E}">
        <p14:creationId xmlns:p14="http://schemas.microsoft.com/office/powerpoint/2010/main" val="45672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4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8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2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5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3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0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4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4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7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4" grpId="1" animBg="1"/>
      <p:bldP spid="3" grpId="0"/>
      <p:bldP spid="10" grpId="0" animBg="1"/>
      <p:bldP spid="12" grpId="0" animBg="1"/>
      <p:bldP spid="13" grpId="0" animBg="1"/>
      <p:bldP spid="30" grpId="0"/>
      <p:bldP spid="30" grpId="1"/>
      <p:bldP spid="31" grpId="0"/>
      <p:bldP spid="31" grpId="1"/>
      <p:bldP spid="32" grpId="0"/>
      <p:bldP spid="32" grpId="1"/>
      <p:bldP spid="35" grpId="0"/>
      <p:bldP spid="35" grpId="1"/>
      <p:bldP spid="36" grpId="0"/>
      <p:bldP spid="36" grpId="1"/>
      <p:bldP spid="37" grpId="0"/>
      <p:bldP spid="37" grpId="1"/>
      <p:bldP spid="40" grpId="0"/>
      <p:bldP spid="40" grpId="1"/>
      <p:bldP spid="45" grpId="0"/>
      <p:bldP spid="46" grpId="0"/>
    </p:bld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8539C60182AE4C8C5632DCF07A9657" ma:contentTypeVersion="0" ma:contentTypeDescription="Create a new document." ma:contentTypeScope="" ma:versionID="9f538743a4495ccbca651eac2513172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C0ACB4B-7B31-4F24-A6AA-AEA12BE06B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683C87E-D8F7-4841-A010-37A13FD430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19B110-F767-45DA-A193-198BA4D30DE7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1976</TotalTime>
  <Words>2507</Words>
  <Application>Microsoft Office PowerPoint</Application>
  <PresentationFormat>On-screen Show (4:3)</PresentationFormat>
  <Paragraphs>854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Calibri</vt:lpstr>
      <vt:lpstr>Cascadia Code</vt:lpstr>
      <vt:lpstr>Comic Sans MS</vt:lpstr>
      <vt:lpstr>Consolas</vt:lpstr>
      <vt:lpstr>Corbel</vt:lpstr>
      <vt:lpstr>Symbol</vt:lpstr>
      <vt:lpstr>Times New Roman</vt:lpstr>
      <vt:lpstr>Wingdings</vt:lpstr>
      <vt:lpstr>Spectrum</vt:lpstr>
      <vt:lpstr>Heap</vt:lpstr>
      <vt:lpstr>Lecture Outline</vt:lpstr>
      <vt:lpstr>Heap</vt:lpstr>
      <vt:lpstr>Heap</vt:lpstr>
      <vt:lpstr>Heap Types</vt:lpstr>
      <vt:lpstr>PowerPoint Presentation</vt:lpstr>
      <vt:lpstr>Array Representation of Max Heaps</vt:lpstr>
      <vt:lpstr>Array Representation of Max Heaps</vt:lpstr>
      <vt:lpstr>PowerPoint Presentation</vt:lpstr>
      <vt:lpstr>Operations on Heaps HEAPIFY (max-heap)</vt:lpstr>
      <vt:lpstr>PowerPoint Presentation</vt:lpstr>
      <vt:lpstr>Building A Max Heap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</vt:lpstr>
      <vt:lpstr>Exercise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Mashiour Rahman</cp:lastModifiedBy>
  <cp:revision>93</cp:revision>
  <dcterms:created xsi:type="dcterms:W3CDTF">2018-12-10T17:20:29Z</dcterms:created>
  <dcterms:modified xsi:type="dcterms:W3CDTF">2025-01-09T04:14:49Z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0x0101004C8539C60182AE4C8C5632DCF07A9657</vt:lpwstr>
  </property>
</Properties>
</file>