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92" r:id="rId7"/>
    <p:sldId id="294" r:id="rId8"/>
    <p:sldId id="338" r:id="rId9"/>
    <p:sldId id="340" r:id="rId10"/>
    <p:sldId id="282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41" r:id="rId22"/>
    <p:sldId id="34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9DD1"/>
    <a:srgbClr val="5F9DCD"/>
    <a:srgbClr val="9454C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0452F-FB4C-4FCC-8848-5D9A522BB0FB}" v="3527" dt="2025-01-08T12:06:44.263"/>
    <p1510:client id="{77152CCA-4C57-48FE-88F6-9B910B543378}" v="253" dt="2025-01-09T04:21:09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9" autoAdjust="0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32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Mashiour Rahman" userId="7490e89d-d9ae-4193-b86a-11379f02786a" providerId="ADAL" clId="{66D0452F-FB4C-4FCC-8848-5D9A522BB0FB}"/>
    <pc:docChg chg="undo custSel addSld delSld modSld sldOrd">
      <pc:chgData name="Mashiour Rahman" userId="7490e89d-d9ae-4193-b86a-11379f02786a" providerId="ADAL" clId="{66D0452F-FB4C-4FCC-8848-5D9A522BB0FB}" dt="2025-01-08T12:07:31.554" v="5863" actId="1036"/>
      <pc:docMkLst>
        <pc:docMk/>
      </pc:docMkLst>
      <pc:sldChg chg="modSp mod">
        <pc:chgData name="Mashiour Rahman" userId="7490e89d-d9ae-4193-b86a-11379f02786a" providerId="ADAL" clId="{66D0452F-FB4C-4FCC-8848-5D9A522BB0FB}" dt="2025-01-07T07:25:32.614" v="1016" actId="20577"/>
        <pc:sldMkLst>
          <pc:docMk/>
          <pc:sldMk cId="700707328" sldId="256"/>
        </pc:sldMkLst>
        <pc:graphicFrameChg chg="mod modGraphic">
          <ac:chgData name="Mashiour Rahman" userId="7490e89d-d9ae-4193-b86a-11379f02786a" providerId="ADAL" clId="{66D0452F-FB4C-4FCC-8848-5D9A522BB0FB}" dt="2025-01-07T07:25:32.614" v="101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Anim">
        <pc:chgData name="Mashiour Rahman" userId="7490e89d-d9ae-4193-b86a-11379f02786a" providerId="ADAL" clId="{66D0452F-FB4C-4FCC-8848-5D9A522BB0FB}" dt="2025-01-07T07:39:13.958" v="1110" actId="207"/>
        <pc:sldMkLst>
          <pc:docMk/>
          <pc:sldMk cId="2978746945" sldId="282"/>
        </pc:sldMkLst>
        <pc:spChg chg="mod">
          <ac:chgData name="Mashiour Rahman" userId="7490e89d-d9ae-4193-b86a-11379f02786a" providerId="ADAL" clId="{66D0452F-FB4C-4FCC-8848-5D9A522BB0FB}" dt="2025-01-07T07:39:13.958" v="1110" actId="207"/>
          <ac:spMkLst>
            <pc:docMk/>
            <pc:sldMk cId="2978746945" sldId="282"/>
            <ac:spMk id="5" creationId="{00000000-0000-0000-0000-000000000000}"/>
          </ac:spMkLst>
        </pc:spChg>
      </pc:sldChg>
      <pc:sldChg chg="ord">
        <pc:chgData name="Mashiour Rahman" userId="7490e89d-d9ae-4193-b86a-11379f02786a" providerId="ADAL" clId="{66D0452F-FB4C-4FCC-8848-5D9A522BB0FB}" dt="2025-01-06T11:20:47.765" v="1"/>
        <pc:sldMkLst>
          <pc:docMk/>
          <pc:sldMk cId="2545283232" sldId="290"/>
        </pc:sldMkLst>
      </pc:sldChg>
      <pc:sldChg chg="modSp mod addAnim delAnim">
        <pc:chgData name="Mashiour Rahman" userId="7490e89d-d9ae-4193-b86a-11379f02786a" providerId="ADAL" clId="{66D0452F-FB4C-4FCC-8848-5D9A522BB0FB}" dt="2025-01-07T07:28:30.412" v="1021" actId="21"/>
        <pc:sldMkLst>
          <pc:docMk/>
          <pc:sldMk cId="649952432" sldId="292"/>
        </pc:sldMkLst>
        <pc:spChg chg="mod">
          <ac:chgData name="Mashiour Rahman" userId="7490e89d-d9ae-4193-b86a-11379f02786a" providerId="ADAL" clId="{66D0452F-FB4C-4FCC-8848-5D9A522BB0FB}" dt="2025-01-07T07:28:30.412" v="1021" actId="21"/>
          <ac:spMkLst>
            <pc:docMk/>
            <pc:sldMk cId="649952432" sldId="292"/>
            <ac:spMk id="13" creationId="{BDE6B650-CD67-A2F5-0BFC-F458EBED0FE4}"/>
          </ac:spMkLst>
        </pc:spChg>
      </pc:sldChg>
      <pc:sldChg chg="modSp mod modAnim">
        <pc:chgData name="Mashiour Rahman" userId="7490e89d-d9ae-4193-b86a-11379f02786a" providerId="ADAL" clId="{66D0452F-FB4C-4FCC-8848-5D9A522BB0FB}" dt="2025-01-08T07:49:59.492" v="3262" actId="1076"/>
        <pc:sldMkLst>
          <pc:docMk/>
          <pc:sldMk cId="733640520" sldId="322"/>
        </pc:sldMkLst>
        <pc:spChg chg="mod">
          <ac:chgData name="Mashiour Rahman" userId="7490e89d-d9ae-4193-b86a-11379f02786a" providerId="ADAL" clId="{66D0452F-FB4C-4FCC-8848-5D9A522BB0FB}" dt="2025-01-08T07:49:59.492" v="3262" actId="1076"/>
          <ac:spMkLst>
            <pc:docMk/>
            <pc:sldMk cId="733640520" sldId="322"/>
            <ac:spMk id="41" creationId="{3F00EE0B-CB2F-0E6E-08CD-D4E326ACE190}"/>
          </ac:spMkLst>
        </pc:spChg>
      </pc:sldChg>
      <pc:sldChg chg="addSp delSp modSp mod modClrScheme delAnim modAnim chgLayout">
        <pc:chgData name="Mashiour Rahman" userId="7490e89d-d9ae-4193-b86a-11379f02786a" providerId="ADAL" clId="{66D0452F-FB4C-4FCC-8848-5D9A522BB0FB}" dt="2025-01-08T10:13:24.226" v="5207"/>
        <pc:sldMkLst>
          <pc:docMk/>
          <pc:sldMk cId="456723487" sldId="323"/>
        </pc:sldMkLst>
        <pc:spChg chg="del mod ord">
          <ac:chgData name="Mashiour Rahman" userId="7490e89d-d9ae-4193-b86a-11379f02786a" providerId="ADAL" clId="{66D0452F-FB4C-4FCC-8848-5D9A522BB0FB}" dt="2025-01-08T07:26:56.658" v="2619" actId="478"/>
          <ac:spMkLst>
            <pc:docMk/>
            <pc:sldMk cId="456723487" sldId="323"/>
            <ac:spMk id="2" creationId="{E7E4F6FE-23F8-617E-7016-8A156FB29706}"/>
          </ac:spMkLst>
        </pc:spChg>
        <pc:spChg chg="mod">
          <ac:chgData name="Mashiour Rahman" userId="7490e89d-d9ae-4193-b86a-11379f02786a" providerId="ADAL" clId="{66D0452F-FB4C-4FCC-8848-5D9A522BB0FB}" dt="2025-01-08T07:38:37.750" v="2977" actId="14100"/>
          <ac:spMkLst>
            <pc:docMk/>
            <pc:sldMk cId="456723487" sldId="323"/>
            <ac:spMk id="3" creationId="{A2BA25C6-F12A-1E52-CBE8-9CBBA58FAAFB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4" creationId="{11009E31-5CA7-6D9B-2034-5243C98C1257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5" creationId="{E1C758AB-8F72-2D98-273A-CA47C62F9793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6" creationId="{BDE15C2E-10C9-8E54-60AC-9F76CA845572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7" creationId="{94AC9349-9AEB-47F6-D0ED-0A04B11BEB21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8" creationId="{8E729D31-F51A-26E3-7CD6-D1DEAD85BD62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9" creationId="{6FD4B7E0-CC09-9C02-87EB-8BE5A39F3798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0" creationId="{68316073-0409-A74A-62EF-4C567CAF4188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1" creationId="{F06A0D7D-7139-1D9B-817A-2AA9D7566AD6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2" creationId="{14E0E8C6-D125-51A6-E582-FEF4883FF11B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3" creationId="{B1258567-D26C-B2F3-D876-6194B4FBF916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4" creationId="{5099C5AC-B2BB-4751-382C-FEC9C98E6D7E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5" creationId="{6656DFDA-3B49-486F-8960-C317219AFC50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6" creationId="{FA4E23DE-F5BD-05EA-6432-FC9A2E8F3A83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7" creationId="{2D181CE5-BAD1-1F0D-2D02-6C43AF170286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8" creationId="{1AD429B2-836D-EA14-A221-BF8E75382B52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19" creationId="{FFC1DCF5-3A4E-FF2E-43C2-5449FB405ED6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0" creationId="{6EB6AF3F-6400-679C-F8FD-E7E9DD0A63AD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1" creationId="{7C32F5C6-0816-4D49-777F-BE0ACE95FF2E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2" creationId="{910EDE2D-0534-025C-525E-2FC9090CE094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3" creationId="{1846C672-0D66-71CA-1E4A-BC3226C0E537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4" creationId="{D775E881-CE80-AF42-DD2D-E769BC4CB4A0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5" creationId="{9E00B1B2-7039-4BD6-B20C-DE9B8E203580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6" creationId="{67D2430B-1462-1EEE-5732-47DAB38D430F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7" creationId="{F7705B59-6836-C773-304D-372DC5B34233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8" creationId="{5E82DE09-DA34-1B22-4F6B-405C24CB827A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29" creationId="{0A613A57-8238-F11F-A571-C0937EDAB00C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0" creationId="{8D223708-105B-0C69-0CB2-9EA4A4F4038D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1" creationId="{9CB32808-9918-0997-BAD2-1BD0395E2E1B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2" creationId="{6611BE52-011C-E055-CC2C-F2FEEB044BE9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3" creationId="{DF482813-22EB-6E7E-3E35-6D292C3A229F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4" creationId="{6D81F8A3-607B-A843-233D-C2882E9D153E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5" creationId="{4042B7B2-2103-F1FC-6A15-7A9292C1147C}"/>
          </ac:spMkLst>
        </pc:spChg>
        <pc:spChg chg="mod">
          <ac:chgData name="Mashiour Rahman" userId="7490e89d-d9ae-4193-b86a-11379f02786a" providerId="ADAL" clId="{66D0452F-FB4C-4FCC-8848-5D9A522BB0FB}" dt="2025-01-08T07:38:44.775" v="2996" actId="1038"/>
          <ac:spMkLst>
            <pc:docMk/>
            <pc:sldMk cId="456723487" sldId="323"/>
            <ac:spMk id="36" creationId="{60C43765-8B15-1A14-31CF-E1B85F7196E8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7" creationId="{03121535-235F-FF3E-D009-4AE6369EA8BA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8" creationId="{C1DD04A2-C81D-1818-5C42-14AE86A8CB4E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39" creationId="{AEA99C4A-2340-4375-9A30-400F2AB863F8}"/>
          </ac:spMkLst>
        </pc:spChg>
        <pc:spChg chg="mod">
          <ac:chgData name="Mashiour Rahman" userId="7490e89d-d9ae-4193-b86a-11379f02786a" providerId="ADAL" clId="{66D0452F-FB4C-4FCC-8848-5D9A522BB0FB}" dt="2025-01-08T07:38:22.332" v="2976" actId="1038"/>
          <ac:spMkLst>
            <pc:docMk/>
            <pc:sldMk cId="456723487" sldId="323"/>
            <ac:spMk id="40" creationId="{0824A00F-86D0-AE7D-76F4-DB7BF5A3B153}"/>
          </ac:spMkLst>
        </pc:spChg>
        <pc:spChg chg="del mod">
          <ac:chgData name="Mashiour Rahman" userId="7490e89d-d9ae-4193-b86a-11379f02786a" providerId="ADAL" clId="{66D0452F-FB4C-4FCC-8848-5D9A522BB0FB}" dt="2025-01-08T07:30:30.714" v="2632" actId="21"/>
          <ac:spMkLst>
            <pc:docMk/>
            <pc:sldMk cId="456723487" sldId="323"/>
            <ac:spMk id="41" creationId="{649D573C-DAC3-F9B4-5CD6-6C0D37523B8E}"/>
          </ac:spMkLst>
        </pc:spChg>
        <pc:spChg chg="del mod">
          <ac:chgData name="Mashiour Rahman" userId="7490e89d-d9ae-4193-b86a-11379f02786a" providerId="ADAL" clId="{66D0452F-FB4C-4FCC-8848-5D9A522BB0FB}" dt="2025-01-08T07:30:30.714" v="2632" actId="21"/>
          <ac:spMkLst>
            <pc:docMk/>
            <pc:sldMk cId="456723487" sldId="323"/>
            <ac:spMk id="42" creationId="{A2A7F6D2-A473-6AC2-7042-4081A4022811}"/>
          </ac:spMkLst>
        </pc:spChg>
        <pc:spChg chg="add mod">
          <ac:chgData name="Mashiour Rahman" userId="7490e89d-d9ae-4193-b86a-11379f02786a" providerId="ADAL" clId="{66D0452F-FB4C-4FCC-8848-5D9A522BB0FB}" dt="2025-01-08T07:51:03.451" v="3269" actId="14100"/>
          <ac:spMkLst>
            <pc:docMk/>
            <pc:sldMk cId="456723487" sldId="323"/>
            <ac:spMk id="44" creationId="{B063EAD7-0AF6-2EAD-E6DB-836CDE3749A2}"/>
          </ac:spMkLst>
        </pc:spChg>
        <pc:spChg chg="add mod">
          <ac:chgData name="Mashiour Rahman" userId="7490e89d-d9ae-4193-b86a-11379f02786a" providerId="ADAL" clId="{66D0452F-FB4C-4FCC-8848-5D9A522BB0FB}" dt="2025-01-08T07:49:04.467" v="3251" actId="1038"/>
          <ac:spMkLst>
            <pc:docMk/>
            <pc:sldMk cId="456723487" sldId="323"/>
            <ac:spMk id="45" creationId="{3AC83D3F-E941-4320-4D4B-3851E717D406}"/>
          </ac:spMkLst>
        </pc:spChg>
        <pc:spChg chg="add mod">
          <ac:chgData name="Mashiour Rahman" userId="7490e89d-d9ae-4193-b86a-11379f02786a" providerId="ADAL" clId="{66D0452F-FB4C-4FCC-8848-5D9A522BB0FB}" dt="2025-01-08T07:38:52.946" v="2997" actId="14100"/>
          <ac:spMkLst>
            <pc:docMk/>
            <pc:sldMk cId="456723487" sldId="323"/>
            <ac:spMk id="46" creationId="{71AD2874-D582-28AE-D87D-10FB66F27C01}"/>
          </ac:spMkLst>
        </pc:spChg>
      </pc:sldChg>
      <pc:sldChg chg="addSp modSp del mod modAnim">
        <pc:chgData name="Mashiour Rahman" userId="7490e89d-d9ae-4193-b86a-11379f02786a" providerId="ADAL" clId="{66D0452F-FB4C-4FCC-8848-5D9A522BB0FB}" dt="2025-01-08T08:05:44.719" v="3636" actId="47"/>
        <pc:sldMkLst>
          <pc:docMk/>
          <pc:sldMk cId="321370244" sldId="324"/>
        </pc:sldMkLst>
      </pc:sldChg>
      <pc:sldChg chg="addSp modSp mod modAnim">
        <pc:chgData name="Mashiour Rahman" userId="7490e89d-d9ae-4193-b86a-11379f02786a" providerId="ADAL" clId="{66D0452F-FB4C-4FCC-8848-5D9A522BB0FB}" dt="2025-01-08T10:21:22.471" v="5242"/>
        <pc:sldMkLst>
          <pc:docMk/>
          <pc:sldMk cId="397934868" sldId="325"/>
        </pc:sldMkLst>
        <pc:spChg chg="add mod">
          <ac:chgData name="Mashiour Rahman" userId="7490e89d-d9ae-4193-b86a-11379f02786a" providerId="ADAL" clId="{66D0452F-FB4C-4FCC-8848-5D9A522BB0FB}" dt="2025-01-07T03:58:43.003" v="343" actId="207"/>
          <ac:spMkLst>
            <pc:docMk/>
            <pc:sldMk cId="397934868" sldId="325"/>
            <ac:spMk id="3" creationId="{50BC1AEC-5E0D-34A9-2F47-B8A0C59E4731}"/>
          </ac:spMkLst>
        </pc:spChg>
        <pc:spChg chg="add mod">
          <ac:chgData name="Mashiour Rahman" userId="7490e89d-d9ae-4193-b86a-11379f02786a" providerId="ADAL" clId="{66D0452F-FB4C-4FCC-8848-5D9A522BB0FB}" dt="2025-01-07T04:23:20.684" v="603" actId="1037"/>
          <ac:spMkLst>
            <pc:docMk/>
            <pc:sldMk cId="397934868" sldId="325"/>
            <ac:spMk id="4" creationId="{C9C2813A-6F3A-765A-0C95-AEF850AEE745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32" creationId="{95B48304-D6F8-EE6E-F8B8-158B00D96AF3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34" creationId="{233DEB6B-8B8A-2BED-5865-6525E15FDEF5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35" creationId="{A3964509-316B-C0E4-4D86-1B22371592B9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36" creationId="{C2E949F2-8CA4-3AA3-E9A1-CABD5B28A148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37" creationId="{85212D3F-1D49-4B8D-1C18-4839D2E30171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40" creationId="{2927A7E4-61CD-30AC-C5DE-4EA6A83A2374}"/>
          </ac:spMkLst>
        </pc:spChg>
        <pc:spChg chg="mod">
          <ac:chgData name="Mashiour Rahman" userId="7490e89d-d9ae-4193-b86a-11379f02786a" providerId="ADAL" clId="{66D0452F-FB4C-4FCC-8848-5D9A522BB0FB}" dt="2025-01-08T10:03:28.821" v="5036" actId="1036"/>
          <ac:spMkLst>
            <pc:docMk/>
            <pc:sldMk cId="397934868" sldId="325"/>
            <ac:spMk id="41" creationId="{C5264DFE-1AE2-80A7-1E7C-9D7D7E2D56D0}"/>
          </ac:spMkLst>
        </pc:spChg>
        <pc:spChg chg="mod">
          <ac:chgData name="Mashiour Rahman" userId="7490e89d-d9ae-4193-b86a-11379f02786a" providerId="ADAL" clId="{66D0452F-FB4C-4FCC-8848-5D9A522BB0FB}" dt="2025-01-08T10:09:51.703" v="5172" actId="20577"/>
          <ac:spMkLst>
            <pc:docMk/>
            <pc:sldMk cId="397934868" sldId="325"/>
            <ac:spMk id="42" creationId="{518CBB6D-839F-17C8-AFDC-27C39EAECE16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44" creationId="{10556032-408C-DB90-ADE7-989813145B17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45" creationId="{13E8C82D-80DF-939D-DD78-0FB7360910AA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48" creationId="{5A7EE5DF-5227-E870-F6A8-22A680F3DFAE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49" creationId="{96F24D0F-EAF9-212E-FB53-8AB2C7455610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50" creationId="{D7171A52-B93A-8DAE-3010-2FD27B44B5BE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55" creationId="{EF79E352-688E-3DA4-AAE0-74354165D7A6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56" creationId="{5423AA1A-DDF0-0AFA-94EB-BE939EE62B93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78" creationId="{E706A340-CB32-DB4A-D045-D34DF3C5CD71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79" creationId="{CD8E5793-85F9-F7DB-5382-AD5056211E87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0" creationId="{F4518A58-4DB8-877A-A641-484E53F8D921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1" creationId="{2EBCD987-3FE3-C837-CA7E-D2CB6B68D3E2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2" creationId="{E6302156-0851-561A-4368-6E5D7C7FDAF2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3" creationId="{651DE8F5-7B41-8E77-B228-CD90AB87B6BC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4" creationId="{DF8ABA97-26A6-017E-994C-A9A5777F4085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5" creationId="{CFBA3698-B36C-E4B1-4E4C-4B3CC7DFCB34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6" creationId="{F41A9C9C-A01B-83C1-9151-F5444AC52B41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7" creationId="{ED470745-8D34-0A1A-99A4-63252203C457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8" creationId="{11873D7B-7403-4ED7-684C-BEC318296C40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89" creationId="{C77A092A-F691-10B7-326A-83B360449CEA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90" creationId="{7F8972D7-53F0-08D9-6F5B-9A4BC4718B67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91" creationId="{C14894C0-FE66-351A-9964-037135F85E94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04" creationId="{9BAB7AFA-9F18-2E61-4D04-B1CFA5D5F4A3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08" creationId="{DD6AD2C1-4032-CB1D-B88E-50AB7388C8D9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09" creationId="{9BED9FCE-57C4-1011-DD5B-EB224D0E4DF4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10" creationId="{C5260219-0C98-5C0E-BA44-57D9709CBBAF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11" creationId="{93A11820-B56B-B538-11F6-57D0F73BEA44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12" creationId="{87528B34-3CE4-3058-6F56-040FA651B542}"/>
          </ac:spMkLst>
        </pc:spChg>
        <pc:spChg chg="mod">
          <ac:chgData name="Mashiour Rahman" userId="7490e89d-d9ae-4193-b86a-11379f02786a" providerId="ADAL" clId="{66D0452F-FB4C-4FCC-8848-5D9A522BB0FB}" dt="2025-01-08T10:00:10.940" v="4989" actId="1037"/>
          <ac:spMkLst>
            <pc:docMk/>
            <pc:sldMk cId="397934868" sldId="325"/>
            <ac:spMk id="113" creationId="{8A7E7FD3-DDF3-5C96-A51F-4BB96E7A32DA}"/>
          </ac:spMkLst>
        </pc:spChg>
        <pc:graphicFrameChg chg="mod">
          <ac:chgData name="Mashiour Rahman" userId="7490e89d-d9ae-4193-b86a-11379f02786a" providerId="ADAL" clId="{66D0452F-FB4C-4FCC-8848-5D9A522BB0FB}" dt="2025-01-07T07:42:04.795" v="1126" actId="1076"/>
          <ac:graphicFrameMkLst>
            <pc:docMk/>
            <pc:sldMk cId="397934868" sldId="325"/>
            <ac:graphicFrameMk id="43" creationId="{0E345B95-F659-B1D0-A7CF-012339FC6A19}"/>
          </ac:graphicFrameMkLst>
        </pc:graphicFrameChg>
        <pc:graphicFrameChg chg="mod modGraphic">
          <ac:chgData name="Mashiour Rahman" userId="7490e89d-d9ae-4193-b86a-11379f02786a" providerId="ADAL" clId="{66D0452F-FB4C-4FCC-8848-5D9A522BB0FB}" dt="2025-01-07T07:42:35.574" v="1152" actId="1076"/>
          <ac:graphicFrameMkLst>
            <pc:docMk/>
            <pc:sldMk cId="397934868" sldId="325"/>
            <ac:graphicFrameMk id="114" creationId="{064B9D4A-2177-96DC-676B-251A032F77FE}"/>
          </ac:graphicFrameMkLst>
        </pc:graphicFrameChg>
        <pc:graphicFrameChg chg="mod modGraphic">
          <ac:chgData name="Mashiour Rahman" userId="7490e89d-d9ae-4193-b86a-11379f02786a" providerId="ADAL" clId="{66D0452F-FB4C-4FCC-8848-5D9A522BB0FB}" dt="2025-01-07T07:42:35.574" v="1152" actId="1076"/>
          <ac:graphicFrameMkLst>
            <pc:docMk/>
            <pc:sldMk cId="397934868" sldId="325"/>
            <ac:graphicFrameMk id="115" creationId="{23D2D7F1-D600-53B2-5357-DA6F55069DCE}"/>
          </ac:graphicFrameMkLst>
        </pc:graphicFrameChg>
        <pc:graphicFrameChg chg="mod modGraphic">
          <ac:chgData name="Mashiour Rahman" userId="7490e89d-d9ae-4193-b86a-11379f02786a" providerId="ADAL" clId="{66D0452F-FB4C-4FCC-8848-5D9A522BB0FB}" dt="2025-01-07T07:42:35.574" v="1152" actId="1076"/>
          <ac:graphicFrameMkLst>
            <pc:docMk/>
            <pc:sldMk cId="397934868" sldId="325"/>
            <ac:graphicFrameMk id="116" creationId="{5AA43129-B090-4C23-2523-F6010102C2D1}"/>
          </ac:graphicFrameMkLst>
        </pc:graphicFrameChg>
        <pc:graphicFrameChg chg="mod modGraphic">
          <ac:chgData name="Mashiour Rahman" userId="7490e89d-d9ae-4193-b86a-11379f02786a" providerId="ADAL" clId="{66D0452F-FB4C-4FCC-8848-5D9A522BB0FB}" dt="2025-01-07T07:42:35.574" v="1152" actId="1076"/>
          <ac:graphicFrameMkLst>
            <pc:docMk/>
            <pc:sldMk cId="397934868" sldId="325"/>
            <ac:graphicFrameMk id="117" creationId="{90343F82-4459-1033-96F0-E346F1B87264}"/>
          </ac:graphicFrameMkLst>
        </pc:graphicFrameChg>
        <pc:graphicFrameChg chg="mod modGraphic">
          <ac:chgData name="Mashiour Rahman" userId="7490e89d-d9ae-4193-b86a-11379f02786a" providerId="ADAL" clId="{66D0452F-FB4C-4FCC-8848-5D9A522BB0FB}" dt="2025-01-07T07:42:35.574" v="1152" actId="1076"/>
          <ac:graphicFrameMkLst>
            <pc:docMk/>
            <pc:sldMk cId="397934868" sldId="325"/>
            <ac:graphicFrameMk id="118" creationId="{F09BD78B-A46C-E8F3-4034-BE193BF1BF7F}"/>
          </ac:graphicFrameMkLst>
        </pc:graphicFrameChg>
      </pc:sldChg>
      <pc:sldChg chg="addSp delSp modSp mod modAnim">
        <pc:chgData name="Mashiour Rahman" userId="7490e89d-d9ae-4193-b86a-11379f02786a" providerId="ADAL" clId="{66D0452F-FB4C-4FCC-8848-5D9A522BB0FB}" dt="2025-01-08T10:24:27.826" v="5257"/>
        <pc:sldMkLst>
          <pc:docMk/>
          <pc:sldMk cId="2253857515" sldId="326"/>
        </pc:sldMkLst>
        <pc:spChg chg="add mod">
          <ac:chgData name="Mashiour Rahman" userId="7490e89d-d9ae-4193-b86a-11379f02786a" providerId="ADAL" clId="{66D0452F-FB4C-4FCC-8848-5D9A522BB0FB}" dt="2025-01-07T03:58:34.468" v="342" actId="207"/>
          <ac:spMkLst>
            <pc:docMk/>
            <pc:sldMk cId="2253857515" sldId="326"/>
            <ac:spMk id="3" creationId="{25D936C5-EF53-4BD8-72C9-82E3D727C00E}"/>
          </ac:spMkLst>
        </pc:spChg>
        <pc:spChg chg="add mod">
          <ac:chgData name="Mashiour Rahman" userId="7490e89d-d9ae-4193-b86a-11379f02786a" providerId="ADAL" clId="{66D0452F-FB4C-4FCC-8848-5D9A522BB0FB}" dt="2025-01-07T03:41:30.883" v="203" actId="1038"/>
          <ac:spMkLst>
            <pc:docMk/>
            <pc:sldMk cId="2253857515" sldId="326"/>
            <ac:spMk id="5" creationId="{3CA26B47-9A5A-689E-608F-119398D6199D}"/>
          </ac:spMkLst>
        </pc:spChg>
        <pc:spChg chg="add mod">
          <ac:chgData name="Mashiour Rahman" userId="7490e89d-d9ae-4193-b86a-11379f02786a" providerId="ADAL" clId="{66D0452F-FB4C-4FCC-8848-5D9A522BB0FB}" dt="2025-01-07T03:41:20.984" v="200" actId="1076"/>
          <ac:spMkLst>
            <pc:docMk/>
            <pc:sldMk cId="2253857515" sldId="326"/>
            <ac:spMk id="6" creationId="{F9A427E7-4779-8037-5EAB-D0CB1C10E47F}"/>
          </ac:spMkLst>
        </pc:spChg>
        <pc:spChg chg="add mod">
          <ac:chgData name="Mashiour Rahman" userId="7490e89d-d9ae-4193-b86a-11379f02786a" providerId="ADAL" clId="{66D0452F-FB4C-4FCC-8848-5D9A522BB0FB}" dt="2025-01-07T03:41:45.755" v="205" actId="1076"/>
          <ac:spMkLst>
            <pc:docMk/>
            <pc:sldMk cId="2253857515" sldId="326"/>
            <ac:spMk id="8" creationId="{C598E04F-8445-C292-72EE-FBACE4A6719D}"/>
          </ac:spMkLst>
        </pc:spChg>
        <pc:spChg chg="add mod">
          <ac:chgData name="Mashiour Rahman" userId="7490e89d-d9ae-4193-b86a-11379f02786a" providerId="ADAL" clId="{66D0452F-FB4C-4FCC-8848-5D9A522BB0FB}" dt="2025-01-07T03:41:37.975" v="204" actId="1076"/>
          <ac:spMkLst>
            <pc:docMk/>
            <pc:sldMk cId="2253857515" sldId="326"/>
            <ac:spMk id="9" creationId="{122E3C68-CD4B-1AF0-73F6-3B6EC13881AD}"/>
          </ac:spMkLst>
        </pc:spChg>
        <pc:spChg chg="add mod">
          <ac:chgData name="Mashiour Rahman" userId="7490e89d-d9ae-4193-b86a-11379f02786a" providerId="ADAL" clId="{66D0452F-FB4C-4FCC-8848-5D9A522BB0FB}" dt="2025-01-07T04:24:50.290" v="616" actId="1038"/>
          <ac:spMkLst>
            <pc:docMk/>
            <pc:sldMk cId="2253857515" sldId="326"/>
            <ac:spMk id="12" creationId="{34CD20D0-FACE-184B-C50F-1BA5F0713CAA}"/>
          </ac:spMkLst>
        </pc:spChg>
        <pc:spChg chg="add mod">
          <ac:chgData name="Mashiour Rahman" userId="7490e89d-d9ae-4193-b86a-11379f02786a" providerId="ADAL" clId="{66D0452F-FB4C-4FCC-8848-5D9A522BB0FB}" dt="2025-01-08T10:10:24.945" v="5175"/>
          <ac:spMkLst>
            <pc:docMk/>
            <pc:sldMk cId="2253857515" sldId="326"/>
            <ac:spMk id="13" creationId="{D2E11ECD-114C-A345-7382-71253AB8A95B}"/>
          </ac:spMkLst>
        </pc:spChg>
        <pc:spChg chg="add mod">
          <ac:chgData name="Mashiour Rahman" userId="7490e89d-d9ae-4193-b86a-11379f02786a" providerId="ADAL" clId="{66D0452F-FB4C-4FCC-8848-5D9A522BB0FB}" dt="2025-01-08T10:10:24.945" v="5175"/>
          <ac:spMkLst>
            <pc:docMk/>
            <pc:sldMk cId="2253857515" sldId="326"/>
            <ac:spMk id="14" creationId="{FD3A951C-73E9-1911-0DBD-D74229144FA2}"/>
          </ac:spMkLst>
        </pc:spChg>
        <pc:spChg chg="del">
          <ac:chgData name="Mashiour Rahman" userId="7490e89d-d9ae-4193-b86a-11379f02786a" providerId="ADAL" clId="{66D0452F-FB4C-4FCC-8848-5D9A522BB0FB}" dt="2025-01-08T10:10:21.446" v="5173" actId="478"/>
          <ac:spMkLst>
            <pc:docMk/>
            <pc:sldMk cId="2253857515" sldId="326"/>
            <ac:spMk id="41" creationId="{027C7772-91C3-8B78-10F6-4A4A16B842B2}"/>
          </ac:spMkLst>
        </pc:spChg>
        <pc:spChg chg="del">
          <ac:chgData name="Mashiour Rahman" userId="7490e89d-d9ae-4193-b86a-11379f02786a" providerId="ADAL" clId="{66D0452F-FB4C-4FCC-8848-5D9A522BB0FB}" dt="2025-01-08T10:10:23.463" v="5174" actId="478"/>
          <ac:spMkLst>
            <pc:docMk/>
            <pc:sldMk cId="2253857515" sldId="326"/>
            <ac:spMk id="42" creationId="{30E8BB7E-DC8A-D0A4-E900-F2D938B5394A}"/>
          </ac:spMkLst>
        </pc:spChg>
        <pc:spChg chg="mod">
          <ac:chgData name="Mashiour Rahman" userId="7490e89d-d9ae-4193-b86a-11379f02786a" providerId="ADAL" clId="{66D0452F-FB4C-4FCC-8848-5D9A522BB0FB}" dt="2025-01-07T03:25:36.748" v="99" actId="20577"/>
          <ac:spMkLst>
            <pc:docMk/>
            <pc:sldMk cId="2253857515" sldId="326"/>
            <ac:spMk id="44" creationId="{BB97C79A-2FF5-1804-0B46-8AA4F600CD36}"/>
          </ac:spMkLst>
        </pc:spChg>
        <pc:spChg chg="mod">
          <ac:chgData name="Mashiour Rahman" userId="7490e89d-d9ae-4193-b86a-11379f02786a" providerId="ADAL" clId="{66D0452F-FB4C-4FCC-8848-5D9A522BB0FB}" dt="2025-01-07T03:25:43.946" v="100" actId="20577"/>
          <ac:spMkLst>
            <pc:docMk/>
            <pc:sldMk cId="2253857515" sldId="326"/>
            <ac:spMk id="48" creationId="{85752101-65C5-B5A3-0EB0-C42F64F71280}"/>
          </ac:spMkLst>
        </pc:spChg>
        <pc:spChg chg="mod">
          <ac:chgData name="Mashiour Rahman" userId="7490e89d-d9ae-4193-b86a-11379f02786a" providerId="ADAL" clId="{66D0452F-FB4C-4FCC-8848-5D9A522BB0FB}" dt="2025-01-07T03:25:31.901" v="98" actId="20577"/>
          <ac:spMkLst>
            <pc:docMk/>
            <pc:sldMk cId="2253857515" sldId="326"/>
            <ac:spMk id="49" creationId="{5E350D4A-0441-85E3-56D8-55B8C04F6B6C}"/>
          </ac:spMkLst>
        </pc:spChg>
        <pc:spChg chg="mod">
          <ac:chgData name="Mashiour Rahman" userId="7490e89d-d9ae-4193-b86a-11379f02786a" providerId="ADAL" clId="{66D0452F-FB4C-4FCC-8848-5D9A522BB0FB}" dt="2025-01-07T03:25:26.640" v="97" actId="20577"/>
          <ac:spMkLst>
            <pc:docMk/>
            <pc:sldMk cId="2253857515" sldId="326"/>
            <ac:spMk id="56" creationId="{F019A493-BDE5-7BF6-0313-E651B24C11D3}"/>
          </ac:spMkLst>
        </pc:spChg>
        <pc:spChg chg="mod">
          <ac:chgData name="Mashiour Rahman" userId="7490e89d-d9ae-4193-b86a-11379f02786a" providerId="ADAL" clId="{66D0452F-FB4C-4FCC-8848-5D9A522BB0FB}" dt="2025-01-07T03:41:15.181" v="199" actId="1076"/>
          <ac:spMkLst>
            <pc:docMk/>
            <pc:sldMk cId="2253857515" sldId="326"/>
            <ac:spMk id="92" creationId="{02BD2C0C-8655-A25E-9182-F34DB7FC5DEE}"/>
          </ac:spMkLst>
        </pc:spChg>
        <pc:spChg chg="mod">
          <ac:chgData name="Mashiour Rahman" userId="7490e89d-d9ae-4193-b86a-11379f02786a" providerId="ADAL" clId="{66D0452F-FB4C-4FCC-8848-5D9A522BB0FB}" dt="2025-01-07T03:27:58.200" v="114" actId="1076"/>
          <ac:spMkLst>
            <pc:docMk/>
            <pc:sldMk cId="2253857515" sldId="326"/>
            <ac:spMk id="101" creationId="{1A60BF1E-8EBB-BC4D-4077-38DAF72E31ED}"/>
          </ac:spMkLst>
        </pc:spChg>
        <pc:graphicFrameChg chg="add mod modGraphic">
          <ac:chgData name="Mashiour Rahman" userId="7490e89d-d9ae-4193-b86a-11379f02786a" providerId="ADAL" clId="{66D0452F-FB4C-4FCC-8848-5D9A522BB0FB}" dt="2025-01-07T07:43:51.351" v="1165" actId="1076"/>
          <ac:graphicFrameMkLst>
            <pc:docMk/>
            <pc:sldMk cId="2253857515" sldId="326"/>
            <ac:graphicFrameMk id="4" creationId="{D4963581-C761-5177-775A-3E13C6920D4C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3:51.351" v="1165" actId="1076"/>
          <ac:graphicFrameMkLst>
            <pc:docMk/>
            <pc:sldMk cId="2253857515" sldId="326"/>
            <ac:graphicFrameMk id="7" creationId="{0A6AF58B-69D9-945F-88FF-583A72315CAC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3:51.351" v="1165" actId="1076"/>
          <ac:graphicFrameMkLst>
            <pc:docMk/>
            <pc:sldMk cId="2253857515" sldId="326"/>
            <ac:graphicFrameMk id="10" creationId="{95FC3BB0-C036-8D94-C3AB-A08A88246847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3:51.351" v="1165" actId="1076"/>
          <ac:graphicFrameMkLst>
            <pc:docMk/>
            <pc:sldMk cId="2253857515" sldId="326"/>
            <ac:graphicFrameMk id="11" creationId="{ABA7AF5C-056E-F18B-69E5-EBC2E0645381}"/>
          </ac:graphicFrameMkLst>
        </pc:graphicFrameChg>
        <pc:graphicFrameChg chg="mod modGraphic">
          <ac:chgData name="Mashiour Rahman" userId="7490e89d-d9ae-4193-b86a-11379f02786a" providerId="ADAL" clId="{66D0452F-FB4C-4FCC-8848-5D9A522BB0FB}" dt="2025-01-07T07:43:51.351" v="1165" actId="1076"/>
          <ac:graphicFrameMkLst>
            <pc:docMk/>
            <pc:sldMk cId="2253857515" sldId="326"/>
            <ac:graphicFrameMk id="117" creationId="{F576C646-B423-F96F-8B10-9B0CEAE6B199}"/>
          </ac:graphicFrameMkLst>
        </pc:graphicFrameChg>
      </pc:sldChg>
      <pc:sldChg chg="addSp delSp modSp mod modAnim">
        <pc:chgData name="Mashiour Rahman" userId="7490e89d-d9ae-4193-b86a-11379f02786a" providerId="ADAL" clId="{66D0452F-FB4C-4FCC-8848-5D9A522BB0FB}" dt="2025-01-08T10:24:22.082" v="5255"/>
        <pc:sldMkLst>
          <pc:docMk/>
          <pc:sldMk cId="3720933431" sldId="327"/>
        </pc:sldMkLst>
        <pc:spChg chg="add mod">
          <ac:chgData name="Mashiour Rahman" userId="7490e89d-d9ae-4193-b86a-11379f02786a" providerId="ADAL" clId="{66D0452F-FB4C-4FCC-8848-5D9A522BB0FB}" dt="2025-01-07T03:58:50.825" v="344" actId="207"/>
          <ac:spMkLst>
            <pc:docMk/>
            <pc:sldMk cId="3720933431" sldId="327"/>
            <ac:spMk id="3" creationId="{15BDB81B-DAEF-4F13-F551-838A51990D60}"/>
          </ac:spMkLst>
        </pc:spChg>
        <pc:spChg chg="add mod">
          <ac:chgData name="Mashiour Rahman" userId="7490e89d-d9ae-4193-b86a-11379f02786a" providerId="ADAL" clId="{66D0452F-FB4C-4FCC-8848-5D9A522BB0FB}" dt="2025-01-07T03:56:32.151" v="331" actId="1076"/>
          <ac:spMkLst>
            <pc:docMk/>
            <pc:sldMk cId="3720933431" sldId="327"/>
            <ac:spMk id="6" creationId="{7D7CC05F-1E27-BF60-3E0D-C9E77EBC7941}"/>
          </ac:spMkLst>
        </pc:spChg>
        <pc:spChg chg="add mod">
          <ac:chgData name="Mashiour Rahman" userId="7490e89d-d9ae-4193-b86a-11379f02786a" providerId="ADAL" clId="{66D0452F-FB4C-4FCC-8848-5D9A522BB0FB}" dt="2025-01-07T03:56:50.722" v="334" actId="1076"/>
          <ac:spMkLst>
            <pc:docMk/>
            <pc:sldMk cId="3720933431" sldId="327"/>
            <ac:spMk id="7" creationId="{1013C01A-9941-D1C6-CFF9-3E7CAD1A58BF}"/>
          </ac:spMkLst>
        </pc:spChg>
        <pc:spChg chg="add mod">
          <ac:chgData name="Mashiour Rahman" userId="7490e89d-d9ae-4193-b86a-11379f02786a" providerId="ADAL" clId="{66D0452F-FB4C-4FCC-8848-5D9A522BB0FB}" dt="2025-01-07T03:56:28.593" v="330" actId="1076"/>
          <ac:spMkLst>
            <pc:docMk/>
            <pc:sldMk cId="3720933431" sldId="327"/>
            <ac:spMk id="9" creationId="{88764120-3A8E-B5EC-54C8-6D524D39E710}"/>
          </ac:spMkLst>
        </pc:spChg>
        <pc:spChg chg="add mod">
          <ac:chgData name="Mashiour Rahman" userId="7490e89d-d9ae-4193-b86a-11379f02786a" providerId="ADAL" clId="{66D0452F-FB4C-4FCC-8848-5D9A522BB0FB}" dt="2025-01-07T03:56:38.454" v="332" actId="1076"/>
          <ac:spMkLst>
            <pc:docMk/>
            <pc:sldMk cId="3720933431" sldId="327"/>
            <ac:spMk id="10" creationId="{DBD7B03F-EC3E-0E06-9CC5-0A285B2197B8}"/>
          </ac:spMkLst>
        </pc:spChg>
        <pc:spChg chg="add mod">
          <ac:chgData name="Mashiour Rahman" userId="7490e89d-d9ae-4193-b86a-11379f02786a" providerId="ADAL" clId="{66D0452F-FB4C-4FCC-8848-5D9A522BB0FB}" dt="2025-01-07T04:25:54.553" v="626" actId="1076"/>
          <ac:spMkLst>
            <pc:docMk/>
            <pc:sldMk cId="3720933431" sldId="327"/>
            <ac:spMk id="13" creationId="{9FD976E8-858C-3029-F133-5020938504A2}"/>
          </ac:spMkLst>
        </pc:spChg>
        <pc:spChg chg="add mod ord">
          <ac:chgData name="Mashiour Rahman" userId="7490e89d-d9ae-4193-b86a-11379f02786a" providerId="ADAL" clId="{66D0452F-FB4C-4FCC-8848-5D9A522BB0FB}" dt="2025-01-07T08:04:19.160" v="1267" actId="167"/>
          <ac:spMkLst>
            <pc:docMk/>
            <pc:sldMk cId="3720933431" sldId="327"/>
            <ac:spMk id="14" creationId="{592F9E31-4F7C-5E49-C392-4466C49EB97D}"/>
          </ac:spMkLst>
        </pc:spChg>
        <pc:spChg chg="add mod">
          <ac:chgData name="Mashiour Rahman" userId="7490e89d-d9ae-4193-b86a-11379f02786a" providerId="ADAL" clId="{66D0452F-FB4C-4FCC-8848-5D9A522BB0FB}" dt="2025-01-08T10:10:42.936" v="5179"/>
          <ac:spMkLst>
            <pc:docMk/>
            <pc:sldMk cId="3720933431" sldId="327"/>
            <ac:spMk id="15" creationId="{440E1AFF-971C-95F0-35AC-3E369CAC3DB7}"/>
          </ac:spMkLst>
        </pc:spChg>
        <pc:spChg chg="add mod">
          <ac:chgData name="Mashiour Rahman" userId="7490e89d-d9ae-4193-b86a-11379f02786a" providerId="ADAL" clId="{66D0452F-FB4C-4FCC-8848-5D9A522BB0FB}" dt="2025-01-08T10:10:42.936" v="5179"/>
          <ac:spMkLst>
            <pc:docMk/>
            <pc:sldMk cId="3720933431" sldId="327"/>
            <ac:spMk id="16" creationId="{2F62356B-12F2-57D2-3C58-DF966710775B}"/>
          </ac:spMkLst>
        </pc:spChg>
        <pc:spChg chg="del">
          <ac:chgData name="Mashiour Rahman" userId="7490e89d-d9ae-4193-b86a-11379f02786a" providerId="ADAL" clId="{66D0452F-FB4C-4FCC-8848-5D9A522BB0FB}" dt="2025-01-08T10:10:39.008" v="5177" actId="478"/>
          <ac:spMkLst>
            <pc:docMk/>
            <pc:sldMk cId="3720933431" sldId="327"/>
            <ac:spMk id="41" creationId="{2E4AD33B-7F76-55C6-4F8C-0EB12C6123DB}"/>
          </ac:spMkLst>
        </pc:spChg>
        <pc:spChg chg="del">
          <ac:chgData name="Mashiour Rahman" userId="7490e89d-d9ae-4193-b86a-11379f02786a" providerId="ADAL" clId="{66D0452F-FB4C-4FCC-8848-5D9A522BB0FB}" dt="2025-01-08T10:10:40.742" v="5178" actId="478"/>
          <ac:spMkLst>
            <pc:docMk/>
            <pc:sldMk cId="3720933431" sldId="327"/>
            <ac:spMk id="42" creationId="{F1E93B70-30F0-63FC-63CC-9883DDC93F57}"/>
          </ac:spMkLst>
        </pc:spChg>
        <pc:spChg chg="mod">
          <ac:chgData name="Mashiour Rahman" userId="7490e89d-d9ae-4193-b86a-11379f02786a" providerId="ADAL" clId="{66D0452F-FB4C-4FCC-8848-5D9A522BB0FB}" dt="2025-01-07T03:46:20.533" v="227" actId="20577"/>
          <ac:spMkLst>
            <pc:docMk/>
            <pc:sldMk cId="3720933431" sldId="327"/>
            <ac:spMk id="44" creationId="{A177FC21-5EC3-213B-E707-297F6C9FD55E}"/>
          </ac:spMkLst>
        </pc:spChg>
        <pc:spChg chg="mod">
          <ac:chgData name="Mashiour Rahman" userId="7490e89d-d9ae-4193-b86a-11379f02786a" providerId="ADAL" clId="{66D0452F-FB4C-4FCC-8848-5D9A522BB0FB}" dt="2025-01-07T03:46:11.519" v="225" actId="20577"/>
          <ac:spMkLst>
            <pc:docMk/>
            <pc:sldMk cId="3720933431" sldId="327"/>
            <ac:spMk id="49" creationId="{BAC67A20-9B54-B212-A143-1474AB2412F4}"/>
          </ac:spMkLst>
        </pc:spChg>
        <pc:spChg chg="mod">
          <ac:chgData name="Mashiour Rahman" userId="7490e89d-d9ae-4193-b86a-11379f02786a" providerId="ADAL" clId="{66D0452F-FB4C-4FCC-8848-5D9A522BB0FB}" dt="2025-01-07T03:46:08.016" v="222" actId="20577"/>
          <ac:spMkLst>
            <pc:docMk/>
            <pc:sldMk cId="3720933431" sldId="327"/>
            <ac:spMk id="56" creationId="{A22F1E54-27A0-14B0-4804-8D8A2509F26E}"/>
          </ac:spMkLst>
        </pc:spChg>
        <pc:spChg chg="mod">
          <ac:chgData name="Mashiour Rahman" userId="7490e89d-d9ae-4193-b86a-11379f02786a" providerId="ADAL" clId="{66D0452F-FB4C-4FCC-8848-5D9A522BB0FB}" dt="2025-01-07T03:46:15.768" v="226" actId="20577"/>
          <ac:spMkLst>
            <pc:docMk/>
            <pc:sldMk cId="3720933431" sldId="327"/>
            <ac:spMk id="78" creationId="{22CC2988-C911-F2B4-251A-20948C730F0D}"/>
          </ac:spMkLst>
        </pc:spChg>
        <pc:spChg chg="mod">
          <ac:chgData name="Mashiour Rahman" userId="7490e89d-d9ae-4193-b86a-11379f02786a" providerId="ADAL" clId="{66D0452F-FB4C-4FCC-8848-5D9A522BB0FB}" dt="2025-01-07T03:46:23.578" v="228" actId="20577"/>
          <ac:spMkLst>
            <pc:docMk/>
            <pc:sldMk cId="3720933431" sldId="327"/>
            <ac:spMk id="79" creationId="{0766FC35-26F2-C2A4-141D-5E32EF503A6B}"/>
          </ac:spMkLst>
        </pc:spChg>
        <pc:spChg chg="mod">
          <ac:chgData name="Mashiour Rahman" userId="7490e89d-d9ae-4193-b86a-11379f02786a" providerId="ADAL" clId="{66D0452F-FB4C-4FCC-8848-5D9A522BB0FB}" dt="2025-01-07T03:56:44.874" v="333" actId="1076"/>
          <ac:spMkLst>
            <pc:docMk/>
            <pc:sldMk cId="3720933431" sldId="327"/>
            <ac:spMk id="92" creationId="{43E71ACF-7426-2B70-5C55-0C8689CE2AE8}"/>
          </ac:spMkLst>
        </pc:spChg>
        <pc:spChg chg="mod">
          <ac:chgData name="Mashiour Rahman" userId="7490e89d-d9ae-4193-b86a-11379f02786a" providerId="ADAL" clId="{66D0452F-FB4C-4FCC-8848-5D9A522BB0FB}" dt="2025-01-07T03:48:25.289" v="242" actId="1076"/>
          <ac:spMkLst>
            <pc:docMk/>
            <pc:sldMk cId="3720933431" sldId="327"/>
            <ac:spMk id="100" creationId="{256E5427-C588-8594-D4ED-15CA3FD836A1}"/>
          </ac:spMkLst>
        </pc:spChg>
        <pc:graphicFrameChg chg="add mod modGraphic">
          <ac:chgData name="Mashiour Rahman" userId="7490e89d-d9ae-4193-b86a-11379f02786a" providerId="ADAL" clId="{66D0452F-FB4C-4FCC-8848-5D9A522BB0FB}" dt="2025-01-07T07:45:35.195" v="1179" actId="1076"/>
          <ac:graphicFrameMkLst>
            <pc:docMk/>
            <pc:sldMk cId="3720933431" sldId="327"/>
            <ac:graphicFrameMk id="4" creationId="{9EFF7A41-9B4E-3DD9-5E44-922161E34276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5:35.195" v="1179" actId="1076"/>
          <ac:graphicFrameMkLst>
            <pc:docMk/>
            <pc:sldMk cId="3720933431" sldId="327"/>
            <ac:graphicFrameMk id="5" creationId="{1CB16009-032B-1489-61CE-BDD3A52CC292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5:35.195" v="1179" actId="1076"/>
          <ac:graphicFrameMkLst>
            <pc:docMk/>
            <pc:sldMk cId="3720933431" sldId="327"/>
            <ac:graphicFrameMk id="8" creationId="{DD60C279-9060-EFF9-704D-3DED7532548A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5:35.195" v="1179" actId="1076"/>
          <ac:graphicFrameMkLst>
            <pc:docMk/>
            <pc:sldMk cId="3720933431" sldId="327"/>
            <ac:graphicFrameMk id="11" creationId="{C13A4D1F-F327-EC15-D18B-E72A3B79C542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5:35.195" v="1179" actId="1076"/>
          <ac:graphicFrameMkLst>
            <pc:docMk/>
            <pc:sldMk cId="3720933431" sldId="327"/>
            <ac:graphicFrameMk id="12" creationId="{DAB6D2D7-6AEF-E143-9A41-3BBFFB0795BD}"/>
          </ac:graphicFrameMkLst>
        </pc:graphicFrameChg>
      </pc:sldChg>
      <pc:sldChg chg="addSp delSp modSp mod delAnim modAnim">
        <pc:chgData name="Mashiour Rahman" userId="7490e89d-d9ae-4193-b86a-11379f02786a" providerId="ADAL" clId="{66D0452F-FB4C-4FCC-8848-5D9A522BB0FB}" dt="2025-01-08T10:24:17.306" v="5253"/>
        <pc:sldMkLst>
          <pc:docMk/>
          <pc:sldMk cId="2221832946" sldId="328"/>
        </pc:sldMkLst>
        <pc:spChg chg="add mod">
          <ac:chgData name="Mashiour Rahman" userId="7490e89d-d9ae-4193-b86a-11379f02786a" providerId="ADAL" clId="{66D0452F-FB4C-4FCC-8848-5D9A522BB0FB}" dt="2025-01-07T03:58:10.560" v="340" actId="207"/>
          <ac:spMkLst>
            <pc:docMk/>
            <pc:sldMk cId="2221832946" sldId="328"/>
            <ac:spMk id="3" creationId="{34F03302-6917-57E9-F8DA-CAA06F78E7A9}"/>
          </ac:spMkLst>
        </pc:spChg>
        <pc:spChg chg="add mod ord">
          <ac:chgData name="Mashiour Rahman" userId="7490e89d-d9ae-4193-b86a-11379f02786a" providerId="ADAL" clId="{66D0452F-FB4C-4FCC-8848-5D9A522BB0FB}" dt="2025-01-07T08:01:26.667" v="1251" actId="167"/>
          <ac:spMkLst>
            <pc:docMk/>
            <pc:sldMk cId="2221832946" sldId="328"/>
            <ac:spMk id="6" creationId="{593032F2-83B3-9AA2-EEC5-0520F562353A}"/>
          </ac:spMkLst>
        </pc:spChg>
        <pc:spChg chg="add mod">
          <ac:chgData name="Mashiour Rahman" userId="7490e89d-d9ae-4193-b86a-11379f02786a" providerId="ADAL" clId="{66D0452F-FB4C-4FCC-8848-5D9A522BB0FB}" dt="2025-01-08T10:11:00.010" v="5183"/>
          <ac:spMkLst>
            <pc:docMk/>
            <pc:sldMk cId="2221832946" sldId="328"/>
            <ac:spMk id="7" creationId="{263DEC8E-62A6-CE09-3B88-4EF71A67E653}"/>
          </ac:spMkLst>
        </pc:spChg>
        <pc:spChg chg="add mod">
          <ac:chgData name="Mashiour Rahman" userId="7490e89d-d9ae-4193-b86a-11379f02786a" providerId="ADAL" clId="{66D0452F-FB4C-4FCC-8848-5D9A522BB0FB}" dt="2025-01-07T04:09:32.453" v="468" actId="1076"/>
          <ac:spMkLst>
            <pc:docMk/>
            <pc:sldMk cId="2221832946" sldId="328"/>
            <ac:spMk id="8" creationId="{965B41C4-FFE3-B5FE-3D31-61732BD8E9FC}"/>
          </ac:spMkLst>
        </pc:spChg>
        <pc:spChg chg="add mod">
          <ac:chgData name="Mashiour Rahman" userId="7490e89d-d9ae-4193-b86a-11379f02786a" providerId="ADAL" clId="{66D0452F-FB4C-4FCC-8848-5D9A522BB0FB}" dt="2025-01-07T04:09:45.502" v="471" actId="1076"/>
          <ac:spMkLst>
            <pc:docMk/>
            <pc:sldMk cId="2221832946" sldId="328"/>
            <ac:spMk id="9" creationId="{83542AFB-6CB0-21C1-DFD7-980A64104FFA}"/>
          </ac:spMkLst>
        </pc:spChg>
        <pc:spChg chg="add mod">
          <ac:chgData name="Mashiour Rahman" userId="7490e89d-d9ae-4193-b86a-11379f02786a" providerId="ADAL" clId="{66D0452F-FB4C-4FCC-8848-5D9A522BB0FB}" dt="2025-01-07T04:09:27.130" v="467" actId="1076"/>
          <ac:spMkLst>
            <pc:docMk/>
            <pc:sldMk cId="2221832946" sldId="328"/>
            <ac:spMk id="11" creationId="{44DED7D7-FB12-5B01-AA70-10537C4E7268}"/>
          </ac:spMkLst>
        </pc:spChg>
        <pc:spChg chg="add mod">
          <ac:chgData name="Mashiour Rahman" userId="7490e89d-d9ae-4193-b86a-11379f02786a" providerId="ADAL" clId="{66D0452F-FB4C-4FCC-8848-5D9A522BB0FB}" dt="2025-01-07T04:09:38.664" v="469" actId="1076"/>
          <ac:spMkLst>
            <pc:docMk/>
            <pc:sldMk cId="2221832946" sldId="328"/>
            <ac:spMk id="12" creationId="{8037F885-94B3-AB0E-2FC7-55F3CD22922D}"/>
          </ac:spMkLst>
        </pc:spChg>
        <pc:spChg chg="add mod">
          <ac:chgData name="Mashiour Rahman" userId="7490e89d-d9ae-4193-b86a-11379f02786a" providerId="ADAL" clId="{66D0452F-FB4C-4FCC-8848-5D9A522BB0FB}" dt="2025-01-07T04:26:48.805" v="635" actId="1076"/>
          <ac:spMkLst>
            <pc:docMk/>
            <pc:sldMk cId="2221832946" sldId="328"/>
            <ac:spMk id="15" creationId="{F12D061D-690A-8D91-0AA7-42816C56C9B0}"/>
          </ac:spMkLst>
        </pc:spChg>
        <pc:spChg chg="add mod">
          <ac:chgData name="Mashiour Rahman" userId="7490e89d-d9ae-4193-b86a-11379f02786a" providerId="ADAL" clId="{66D0452F-FB4C-4FCC-8848-5D9A522BB0FB}" dt="2025-01-08T10:11:00.010" v="5183"/>
          <ac:spMkLst>
            <pc:docMk/>
            <pc:sldMk cId="2221832946" sldId="328"/>
            <ac:spMk id="16" creationId="{12F7EA85-3606-5C90-03B7-8EB11DA46DFE}"/>
          </ac:spMkLst>
        </pc:spChg>
        <pc:spChg chg="mod">
          <ac:chgData name="Mashiour Rahman" userId="7490e89d-d9ae-4193-b86a-11379f02786a" providerId="ADAL" clId="{66D0452F-FB4C-4FCC-8848-5D9A522BB0FB}" dt="2025-01-07T08:01:02.819" v="1248" actId="14100"/>
          <ac:spMkLst>
            <pc:docMk/>
            <pc:sldMk cId="2221832946" sldId="328"/>
            <ac:spMk id="37" creationId="{CB5F0583-7F27-7DF0-1F33-D5724D5E2E84}"/>
          </ac:spMkLst>
        </pc:spChg>
        <pc:spChg chg="mod">
          <ac:chgData name="Mashiour Rahman" userId="7490e89d-d9ae-4193-b86a-11379f02786a" providerId="ADAL" clId="{66D0452F-FB4C-4FCC-8848-5D9A522BB0FB}" dt="2025-01-07T03:59:18.949" v="353" actId="14100"/>
          <ac:spMkLst>
            <pc:docMk/>
            <pc:sldMk cId="2221832946" sldId="328"/>
            <ac:spMk id="40" creationId="{DA01B617-92C1-2D19-608A-476A1CF67726}"/>
          </ac:spMkLst>
        </pc:spChg>
        <pc:spChg chg="del">
          <ac:chgData name="Mashiour Rahman" userId="7490e89d-d9ae-4193-b86a-11379f02786a" providerId="ADAL" clId="{66D0452F-FB4C-4FCC-8848-5D9A522BB0FB}" dt="2025-01-08T10:10:56.222" v="5181" actId="478"/>
          <ac:spMkLst>
            <pc:docMk/>
            <pc:sldMk cId="2221832946" sldId="328"/>
            <ac:spMk id="41" creationId="{EEF3A49B-6BC9-39EC-10D5-46F3883A2570}"/>
          </ac:spMkLst>
        </pc:spChg>
        <pc:spChg chg="del">
          <ac:chgData name="Mashiour Rahman" userId="7490e89d-d9ae-4193-b86a-11379f02786a" providerId="ADAL" clId="{66D0452F-FB4C-4FCC-8848-5D9A522BB0FB}" dt="2025-01-08T10:10:58.122" v="5182" actId="478"/>
          <ac:spMkLst>
            <pc:docMk/>
            <pc:sldMk cId="2221832946" sldId="328"/>
            <ac:spMk id="42" creationId="{ADD2486D-14F0-52ED-13FA-538EB8DB14DF}"/>
          </ac:spMkLst>
        </pc:spChg>
        <pc:spChg chg="mod">
          <ac:chgData name="Mashiour Rahman" userId="7490e89d-d9ae-4193-b86a-11379f02786a" providerId="ADAL" clId="{66D0452F-FB4C-4FCC-8848-5D9A522BB0FB}" dt="2025-01-07T04:01:15.758" v="369" actId="20577"/>
          <ac:spMkLst>
            <pc:docMk/>
            <pc:sldMk cId="2221832946" sldId="328"/>
            <ac:spMk id="44" creationId="{7B428F3D-0653-5465-15B9-334F528FD2E6}"/>
          </ac:spMkLst>
        </pc:spChg>
        <pc:spChg chg="mod">
          <ac:chgData name="Mashiour Rahman" userId="7490e89d-d9ae-4193-b86a-11379f02786a" providerId="ADAL" clId="{66D0452F-FB4C-4FCC-8848-5D9A522BB0FB}" dt="2025-01-07T04:01:03.230" v="363" actId="20577"/>
          <ac:spMkLst>
            <pc:docMk/>
            <pc:sldMk cId="2221832946" sldId="328"/>
            <ac:spMk id="49" creationId="{59CADD93-C512-685C-167B-48626E502054}"/>
          </ac:spMkLst>
        </pc:spChg>
        <pc:spChg chg="mod">
          <ac:chgData name="Mashiour Rahman" userId="7490e89d-d9ae-4193-b86a-11379f02786a" providerId="ADAL" clId="{66D0452F-FB4C-4FCC-8848-5D9A522BB0FB}" dt="2025-01-07T04:00:59.688" v="360" actId="20577"/>
          <ac:spMkLst>
            <pc:docMk/>
            <pc:sldMk cId="2221832946" sldId="328"/>
            <ac:spMk id="56" creationId="{FBE8D9E2-3BDB-8A9C-31FD-090A28030196}"/>
          </ac:spMkLst>
        </pc:spChg>
        <pc:spChg chg="mod">
          <ac:chgData name="Mashiour Rahman" userId="7490e89d-d9ae-4193-b86a-11379f02786a" providerId="ADAL" clId="{66D0452F-FB4C-4FCC-8848-5D9A522BB0FB}" dt="2025-01-07T04:01:10.191" v="366" actId="20577"/>
          <ac:spMkLst>
            <pc:docMk/>
            <pc:sldMk cId="2221832946" sldId="328"/>
            <ac:spMk id="78" creationId="{F8A81E07-5028-FEBE-CC96-0897087DA465}"/>
          </ac:spMkLst>
        </pc:spChg>
        <pc:spChg chg="mod">
          <ac:chgData name="Mashiour Rahman" userId="7490e89d-d9ae-4193-b86a-11379f02786a" providerId="ADAL" clId="{66D0452F-FB4C-4FCC-8848-5D9A522BB0FB}" dt="2025-01-07T04:01:20.752" v="371" actId="20577"/>
          <ac:spMkLst>
            <pc:docMk/>
            <pc:sldMk cId="2221832946" sldId="328"/>
            <ac:spMk id="79" creationId="{D977E95F-4133-5B9F-9385-C522C072857A}"/>
          </ac:spMkLst>
        </pc:spChg>
        <pc:spChg chg="mod">
          <ac:chgData name="Mashiour Rahman" userId="7490e89d-d9ae-4193-b86a-11379f02786a" providerId="ADAL" clId="{66D0452F-FB4C-4FCC-8848-5D9A522BB0FB}" dt="2025-01-07T04:01:23.807" v="373" actId="20577"/>
          <ac:spMkLst>
            <pc:docMk/>
            <pc:sldMk cId="2221832946" sldId="328"/>
            <ac:spMk id="80" creationId="{CBAA35DF-5763-DF8E-CB9E-8E96135675B5}"/>
          </ac:spMkLst>
        </pc:spChg>
        <pc:spChg chg="mod">
          <ac:chgData name="Mashiour Rahman" userId="7490e89d-d9ae-4193-b86a-11379f02786a" providerId="ADAL" clId="{66D0452F-FB4C-4FCC-8848-5D9A522BB0FB}" dt="2025-01-07T04:09:41.772" v="470" actId="1076"/>
          <ac:spMkLst>
            <pc:docMk/>
            <pc:sldMk cId="2221832946" sldId="328"/>
            <ac:spMk id="95" creationId="{AC762876-1636-9013-0B8C-05B52E34E78F}"/>
          </ac:spMkLst>
        </pc:spChg>
        <pc:spChg chg="mod">
          <ac:chgData name="Mashiour Rahman" userId="7490e89d-d9ae-4193-b86a-11379f02786a" providerId="ADAL" clId="{66D0452F-FB4C-4FCC-8848-5D9A522BB0FB}" dt="2025-01-07T04:01:50.918" v="384" actId="1037"/>
          <ac:spMkLst>
            <pc:docMk/>
            <pc:sldMk cId="2221832946" sldId="328"/>
            <ac:spMk id="107" creationId="{2CA80FE8-6955-4141-9C74-97C885BA771A}"/>
          </ac:spMkLst>
        </pc:spChg>
        <pc:graphicFrameChg chg="add mod modGraphic">
          <ac:chgData name="Mashiour Rahman" userId="7490e89d-d9ae-4193-b86a-11379f02786a" providerId="ADAL" clId="{66D0452F-FB4C-4FCC-8848-5D9A522BB0FB}" dt="2025-01-07T08:08:53.053" v="1292" actId="1076"/>
          <ac:graphicFrameMkLst>
            <pc:docMk/>
            <pc:sldMk cId="2221832946" sldId="328"/>
            <ac:graphicFrameMk id="4" creationId="{CBCB05CC-9D2E-9B55-8BE2-A93A6846ED21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8:08:53.053" v="1292" actId="1076"/>
          <ac:graphicFrameMkLst>
            <pc:docMk/>
            <pc:sldMk cId="2221832946" sldId="328"/>
            <ac:graphicFrameMk id="5" creationId="{FF1EBEAC-985F-6DC3-3AB2-FD1C04B20FB1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8:08:53.053" v="1292" actId="1076"/>
          <ac:graphicFrameMkLst>
            <pc:docMk/>
            <pc:sldMk cId="2221832946" sldId="328"/>
            <ac:graphicFrameMk id="10" creationId="{5AD23766-D745-33EB-0BB6-38FC0E6B6681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8:08:53.053" v="1292" actId="1076"/>
          <ac:graphicFrameMkLst>
            <pc:docMk/>
            <pc:sldMk cId="2221832946" sldId="328"/>
            <ac:graphicFrameMk id="13" creationId="{4F501697-5BB0-5709-2FE9-668395020D81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8:08:53.053" v="1292" actId="1076"/>
          <ac:graphicFrameMkLst>
            <pc:docMk/>
            <pc:sldMk cId="2221832946" sldId="328"/>
            <ac:graphicFrameMk id="14" creationId="{B1388241-A073-57C2-BE67-44E8A7A7507C}"/>
          </ac:graphicFrameMkLst>
        </pc:graphicFrameChg>
      </pc:sldChg>
      <pc:sldChg chg="addSp delSp modSp mod modAnim">
        <pc:chgData name="Mashiour Rahman" userId="7490e89d-d9ae-4193-b86a-11379f02786a" providerId="ADAL" clId="{66D0452F-FB4C-4FCC-8848-5D9A522BB0FB}" dt="2025-01-08T10:24:10.500" v="5251"/>
        <pc:sldMkLst>
          <pc:docMk/>
          <pc:sldMk cId="1019747952" sldId="329"/>
        </pc:sldMkLst>
        <pc:spChg chg="add mod">
          <ac:chgData name="Mashiour Rahman" userId="7490e89d-d9ae-4193-b86a-11379f02786a" providerId="ADAL" clId="{66D0452F-FB4C-4FCC-8848-5D9A522BB0FB}" dt="2025-01-07T04:11:16.987" v="476" actId="20577"/>
          <ac:spMkLst>
            <pc:docMk/>
            <pc:sldMk cId="1019747952" sldId="329"/>
            <ac:spMk id="3" creationId="{EDAE76E1-4216-95B1-2A6F-0DDFE30AC181}"/>
          </ac:spMkLst>
        </pc:spChg>
        <pc:spChg chg="add mod">
          <ac:chgData name="Mashiour Rahman" userId="7490e89d-d9ae-4193-b86a-11379f02786a" providerId="ADAL" clId="{66D0452F-FB4C-4FCC-8848-5D9A522BB0FB}" dt="2025-01-07T04:21:04.551" v="586" actId="1076"/>
          <ac:spMkLst>
            <pc:docMk/>
            <pc:sldMk cId="1019747952" sldId="329"/>
            <ac:spMk id="6" creationId="{EC3FD14C-670D-D1B2-A6D7-F3D7E8A0115C}"/>
          </ac:spMkLst>
        </pc:spChg>
        <pc:spChg chg="add mod">
          <ac:chgData name="Mashiour Rahman" userId="7490e89d-d9ae-4193-b86a-11379f02786a" providerId="ADAL" clId="{66D0452F-FB4C-4FCC-8848-5D9A522BB0FB}" dt="2025-01-07T04:20:58.520" v="585" actId="1076"/>
          <ac:spMkLst>
            <pc:docMk/>
            <pc:sldMk cId="1019747952" sldId="329"/>
            <ac:spMk id="7" creationId="{F6EEC9C6-E1A7-C162-AAC1-A77DAB96F748}"/>
          </ac:spMkLst>
        </pc:spChg>
        <pc:spChg chg="add mod">
          <ac:chgData name="Mashiour Rahman" userId="7490e89d-d9ae-4193-b86a-11379f02786a" providerId="ADAL" clId="{66D0452F-FB4C-4FCC-8848-5D9A522BB0FB}" dt="2025-01-07T04:21:13.655" v="588" actId="1076"/>
          <ac:spMkLst>
            <pc:docMk/>
            <pc:sldMk cId="1019747952" sldId="329"/>
            <ac:spMk id="9" creationId="{69015A56-ED9D-9CB8-C4E5-C0A6DDDBEDAB}"/>
          </ac:spMkLst>
        </pc:spChg>
        <pc:spChg chg="add mod">
          <ac:chgData name="Mashiour Rahman" userId="7490e89d-d9ae-4193-b86a-11379f02786a" providerId="ADAL" clId="{66D0452F-FB4C-4FCC-8848-5D9A522BB0FB}" dt="2025-01-07T04:21:19.653" v="589" actId="1076"/>
          <ac:spMkLst>
            <pc:docMk/>
            <pc:sldMk cId="1019747952" sldId="329"/>
            <ac:spMk id="10" creationId="{5DAFE5F0-AD7A-8D5D-464D-9B8AB62C4598}"/>
          </ac:spMkLst>
        </pc:spChg>
        <pc:spChg chg="add mod">
          <ac:chgData name="Mashiour Rahman" userId="7490e89d-d9ae-4193-b86a-11379f02786a" providerId="ADAL" clId="{66D0452F-FB4C-4FCC-8848-5D9A522BB0FB}" dt="2025-01-07T04:27:43.613" v="645" actId="1076"/>
          <ac:spMkLst>
            <pc:docMk/>
            <pc:sldMk cId="1019747952" sldId="329"/>
            <ac:spMk id="13" creationId="{E3749D17-7C2D-DC59-4548-B566B0D098CB}"/>
          </ac:spMkLst>
        </pc:spChg>
        <pc:spChg chg="add mod">
          <ac:chgData name="Mashiour Rahman" userId="7490e89d-d9ae-4193-b86a-11379f02786a" providerId="ADAL" clId="{66D0452F-FB4C-4FCC-8848-5D9A522BB0FB}" dt="2025-01-08T10:11:15.334" v="5187"/>
          <ac:spMkLst>
            <pc:docMk/>
            <pc:sldMk cId="1019747952" sldId="329"/>
            <ac:spMk id="14" creationId="{39D3CB69-32BB-0380-D983-E6EFBA2EB3CD}"/>
          </ac:spMkLst>
        </pc:spChg>
        <pc:spChg chg="add mod">
          <ac:chgData name="Mashiour Rahman" userId="7490e89d-d9ae-4193-b86a-11379f02786a" providerId="ADAL" clId="{66D0452F-FB4C-4FCC-8848-5D9A522BB0FB}" dt="2025-01-08T10:11:15.334" v="5187"/>
          <ac:spMkLst>
            <pc:docMk/>
            <pc:sldMk cId="1019747952" sldId="329"/>
            <ac:spMk id="15" creationId="{1D1EC70A-0C50-CECB-FE4F-94B633598CCF}"/>
          </ac:spMkLst>
        </pc:spChg>
        <pc:spChg chg="mod">
          <ac:chgData name="Mashiour Rahman" userId="7490e89d-d9ae-4193-b86a-11379f02786a" providerId="ADAL" clId="{66D0452F-FB4C-4FCC-8848-5D9A522BB0FB}" dt="2025-01-07T04:11:42.377" v="489" actId="14100"/>
          <ac:spMkLst>
            <pc:docMk/>
            <pc:sldMk cId="1019747952" sldId="329"/>
            <ac:spMk id="37" creationId="{70974024-AE17-5A10-18C2-93778AB1D79F}"/>
          </ac:spMkLst>
        </pc:spChg>
        <pc:spChg chg="add del mod">
          <ac:chgData name="Mashiour Rahman" userId="7490e89d-d9ae-4193-b86a-11379f02786a" providerId="ADAL" clId="{66D0452F-FB4C-4FCC-8848-5D9A522BB0FB}" dt="2025-01-07T04:11:45.878" v="490" actId="14100"/>
          <ac:spMkLst>
            <pc:docMk/>
            <pc:sldMk cId="1019747952" sldId="329"/>
            <ac:spMk id="40" creationId="{7A96A6A5-5980-FA21-6D18-AEC1EA1D70BB}"/>
          </ac:spMkLst>
        </pc:spChg>
        <pc:spChg chg="del">
          <ac:chgData name="Mashiour Rahman" userId="7490e89d-d9ae-4193-b86a-11379f02786a" providerId="ADAL" clId="{66D0452F-FB4C-4FCC-8848-5D9A522BB0FB}" dt="2025-01-08T10:11:12.138" v="5185" actId="478"/>
          <ac:spMkLst>
            <pc:docMk/>
            <pc:sldMk cId="1019747952" sldId="329"/>
            <ac:spMk id="41" creationId="{62D9FAAC-F048-571F-A265-D9ACCC6C81D1}"/>
          </ac:spMkLst>
        </pc:spChg>
        <pc:spChg chg="del">
          <ac:chgData name="Mashiour Rahman" userId="7490e89d-d9ae-4193-b86a-11379f02786a" providerId="ADAL" clId="{66D0452F-FB4C-4FCC-8848-5D9A522BB0FB}" dt="2025-01-08T10:11:13.819" v="5186" actId="478"/>
          <ac:spMkLst>
            <pc:docMk/>
            <pc:sldMk cId="1019747952" sldId="329"/>
            <ac:spMk id="42" creationId="{67A2B218-780D-76A0-A9AC-18B38C759A10}"/>
          </ac:spMkLst>
        </pc:spChg>
        <pc:spChg chg="mod">
          <ac:chgData name="Mashiour Rahman" userId="7490e89d-d9ae-4193-b86a-11379f02786a" providerId="ADAL" clId="{66D0452F-FB4C-4FCC-8848-5D9A522BB0FB}" dt="2025-01-07T04:12:04.347" v="494" actId="20577"/>
          <ac:spMkLst>
            <pc:docMk/>
            <pc:sldMk cId="1019747952" sldId="329"/>
            <ac:spMk id="44" creationId="{461F08B1-9E2A-454E-9399-8F72E8ED92C0}"/>
          </ac:spMkLst>
        </pc:spChg>
        <pc:spChg chg="mod">
          <ac:chgData name="Mashiour Rahman" userId="7490e89d-d9ae-4193-b86a-11379f02786a" providerId="ADAL" clId="{66D0452F-FB4C-4FCC-8848-5D9A522BB0FB}" dt="2025-01-07T04:11:57.160" v="492" actId="20577"/>
          <ac:spMkLst>
            <pc:docMk/>
            <pc:sldMk cId="1019747952" sldId="329"/>
            <ac:spMk id="49" creationId="{57CC06A1-F846-D3CF-5EB8-E31564032C2F}"/>
          </ac:spMkLst>
        </pc:spChg>
        <pc:spChg chg="mod">
          <ac:chgData name="Mashiour Rahman" userId="7490e89d-d9ae-4193-b86a-11379f02786a" providerId="ADAL" clId="{66D0452F-FB4C-4FCC-8848-5D9A522BB0FB}" dt="2025-01-07T04:12:07.151" v="495" actId="20577"/>
          <ac:spMkLst>
            <pc:docMk/>
            <pc:sldMk cId="1019747952" sldId="329"/>
            <ac:spMk id="50" creationId="{115C4BF5-EACB-086F-47DA-3308FC567EDA}"/>
          </ac:spMkLst>
        </pc:spChg>
        <pc:spChg chg="mod">
          <ac:chgData name="Mashiour Rahman" userId="7490e89d-d9ae-4193-b86a-11379f02786a" providerId="ADAL" clId="{66D0452F-FB4C-4FCC-8848-5D9A522BB0FB}" dt="2025-01-07T04:11:53.678" v="491" actId="20577"/>
          <ac:spMkLst>
            <pc:docMk/>
            <pc:sldMk cId="1019747952" sldId="329"/>
            <ac:spMk id="56" creationId="{FD3574E6-A368-B9DD-4C3C-C676DA27602D}"/>
          </ac:spMkLst>
        </pc:spChg>
        <pc:spChg chg="mod">
          <ac:chgData name="Mashiour Rahman" userId="7490e89d-d9ae-4193-b86a-11379f02786a" providerId="ADAL" clId="{66D0452F-FB4C-4FCC-8848-5D9A522BB0FB}" dt="2025-01-07T04:12:00.588" v="493" actId="20577"/>
          <ac:spMkLst>
            <pc:docMk/>
            <pc:sldMk cId="1019747952" sldId="329"/>
            <ac:spMk id="78" creationId="{E4F8C9D1-EDCD-9D45-E113-C20265F10682}"/>
          </ac:spMkLst>
        </pc:spChg>
        <pc:spChg chg="mod">
          <ac:chgData name="Mashiour Rahman" userId="7490e89d-d9ae-4193-b86a-11379f02786a" providerId="ADAL" clId="{66D0452F-FB4C-4FCC-8848-5D9A522BB0FB}" dt="2025-01-07T04:12:08.625" v="496" actId="20577"/>
          <ac:spMkLst>
            <pc:docMk/>
            <pc:sldMk cId="1019747952" sldId="329"/>
            <ac:spMk id="79" creationId="{6C2DC9BE-7C7C-D79D-F289-0FA92CB75E36}"/>
          </ac:spMkLst>
        </pc:spChg>
        <pc:spChg chg="mod">
          <ac:chgData name="Mashiour Rahman" userId="7490e89d-d9ae-4193-b86a-11379f02786a" providerId="ADAL" clId="{66D0452F-FB4C-4FCC-8848-5D9A522BB0FB}" dt="2025-01-07T04:20:51.715" v="584" actId="1076"/>
          <ac:spMkLst>
            <pc:docMk/>
            <pc:sldMk cId="1019747952" sldId="329"/>
            <ac:spMk id="95" creationId="{371AE707-B424-255F-3445-A1679A12FD34}"/>
          </ac:spMkLst>
        </pc:spChg>
        <pc:spChg chg="mod">
          <ac:chgData name="Mashiour Rahman" userId="7490e89d-d9ae-4193-b86a-11379f02786a" providerId="ADAL" clId="{66D0452F-FB4C-4FCC-8848-5D9A522BB0FB}" dt="2025-01-07T04:13:12.588" v="504" actId="1076"/>
          <ac:spMkLst>
            <pc:docMk/>
            <pc:sldMk cId="1019747952" sldId="329"/>
            <ac:spMk id="106" creationId="{1E8409B9-5614-A1C0-99D2-2DC296F58635}"/>
          </ac:spMkLst>
        </pc:spChg>
        <pc:graphicFrameChg chg="add mod modGraphic">
          <ac:chgData name="Mashiour Rahman" userId="7490e89d-d9ae-4193-b86a-11379f02786a" providerId="ADAL" clId="{66D0452F-FB4C-4FCC-8848-5D9A522BB0FB}" dt="2025-01-07T07:47:45.378" v="1192" actId="1076"/>
          <ac:graphicFrameMkLst>
            <pc:docMk/>
            <pc:sldMk cId="1019747952" sldId="329"/>
            <ac:graphicFrameMk id="4" creationId="{334FA0E1-6350-29DF-6710-F39F7D308496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7:45.378" v="1192" actId="1076"/>
          <ac:graphicFrameMkLst>
            <pc:docMk/>
            <pc:sldMk cId="1019747952" sldId="329"/>
            <ac:graphicFrameMk id="5" creationId="{5CEA2254-C7CA-37AA-706E-9D9236FF4412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7:45.378" v="1192" actId="1076"/>
          <ac:graphicFrameMkLst>
            <pc:docMk/>
            <pc:sldMk cId="1019747952" sldId="329"/>
            <ac:graphicFrameMk id="8" creationId="{E5268BD7-CF91-DF33-97AD-54239CB5B698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7:45.378" v="1192" actId="1076"/>
          <ac:graphicFrameMkLst>
            <pc:docMk/>
            <pc:sldMk cId="1019747952" sldId="329"/>
            <ac:graphicFrameMk id="11" creationId="{9C60FEAA-77DC-9E32-76C7-A0E43C5AA37D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7:45.378" v="1192" actId="1076"/>
          <ac:graphicFrameMkLst>
            <pc:docMk/>
            <pc:sldMk cId="1019747952" sldId="329"/>
            <ac:graphicFrameMk id="12" creationId="{3FACD67B-80C0-6B30-7733-229C38ADB497}"/>
          </ac:graphicFrameMkLst>
        </pc:graphicFrameChg>
      </pc:sldChg>
      <pc:sldChg chg="addSp delSp modSp mod modAnim">
        <pc:chgData name="Mashiour Rahman" userId="7490e89d-d9ae-4193-b86a-11379f02786a" providerId="ADAL" clId="{66D0452F-FB4C-4FCC-8848-5D9A522BB0FB}" dt="2025-01-08T10:24:06.626" v="5249"/>
        <pc:sldMkLst>
          <pc:docMk/>
          <pc:sldMk cId="2923283370" sldId="330"/>
        </pc:sldMkLst>
        <pc:spChg chg="add mod">
          <ac:chgData name="Mashiour Rahman" userId="7490e89d-d9ae-4193-b86a-11379f02786a" providerId="ADAL" clId="{66D0452F-FB4C-4FCC-8848-5D9A522BB0FB}" dt="2025-01-07T04:30:05.951" v="673" actId="20577"/>
          <ac:spMkLst>
            <pc:docMk/>
            <pc:sldMk cId="2923283370" sldId="330"/>
            <ac:spMk id="3" creationId="{2EB89168-3004-AFE3-64E2-B583C63F0F45}"/>
          </ac:spMkLst>
        </pc:spChg>
        <pc:spChg chg="add mod">
          <ac:chgData name="Mashiour Rahman" userId="7490e89d-d9ae-4193-b86a-11379f02786a" providerId="ADAL" clId="{66D0452F-FB4C-4FCC-8848-5D9A522BB0FB}" dt="2025-01-07T04:30:22.436" v="676" actId="1076"/>
          <ac:spMkLst>
            <pc:docMk/>
            <pc:sldMk cId="2923283370" sldId="330"/>
            <ac:spMk id="5" creationId="{B43C0C70-4D8C-FDE9-4A08-68D254B94CA2}"/>
          </ac:spMkLst>
        </pc:spChg>
        <pc:spChg chg="add mod">
          <ac:chgData name="Mashiour Rahman" userId="7490e89d-d9ae-4193-b86a-11379f02786a" providerId="ADAL" clId="{66D0452F-FB4C-4FCC-8848-5D9A522BB0FB}" dt="2025-01-07T04:37:11.049" v="758" actId="1076"/>
          <ac:spMkLst>
            <pc:docMk/>
            <pc:sldMk cId="2923283370" sldId="330"/>
            <ac:spMk id="7" creationId="{62D4792A-79DA-B1E5-D3CE-D9FF6AFC68CC}"/>
          </ac:spMkLst>
        </pc:spChg>
        <pc:spChg chg="add mod">
          <ac:chgData name="Mashiour Rahman" userId="7490e89d-d9ae-4193-b86a-11379f02786a" providerId="ADAL" clId="{66D0452F-FB4C-4FCC-8848-5D9A522BB0FB}" dt="2025-01-07T04:37:03.805" v="757" actId="1076"/>
          <ac:spMkLst>
            <pc:docMk/>
            <pc:sldMk cId="2923283370" sldId="330"/>
            <ac:spMk id="8" creationId="{BB29F645-79D5-84D9-B430-FDEB2C1D31FF}"/>
          </ac:spMkLst>
        </pc:spChg>
        <pc:spChg chg="add mod">
          <ac:chgData name="Mashiour Rahman" userId="7490e89d-d9ae-4193-b86a-11379f02786a" providerId="ADAL" clId="{66D0452F-FB4C-4FCC-8848-5D9A522BB0FB}" dt="2025-01-08T10:11:36.283" v="5191"/>
          <ac:spMkLst>
            <pc:docMk/>
            <pc:sldMk cId="2923283370" sldId="330"/>
            <ac:spMk id="11" creationId="{E25BD07E-2F89-D484-7FCF-B295879AF77C}"/>
          </ac:spMkLst>
        </pc:spChg>
        <pc:spChg chg="add mod">
          <ac:chgData name="Mashiour Rahman" userId="7490e89d-d9ae-4193-b86a-11379f02786a" providerId="ADAL" clId="{66D0452F-FB4C-4FCC-8848-5D9A522BB0FB}" dt="2025-01-08T10:11:36.283" v="5191"/>
          <ac:spMkLst>
            <pc:docMk/>
            <pc:sldMk cId="2923283370" sldId="330"/>
            <ac:spMk id="12" creationId="{DD563CC3-447F-15E5-F167-2CAD88779A49}"/>
          </ac:spMkLst>
        </pc:spChg>
        <pc:spChg chg="add del mod">
          <ac:chgData name="Mashiour Rahman" userId="7490e89d-d9ae-4193-b86a-11379f02786a" providerId="ADAL" clId="{66D0452F-FB4C-4FCC-8848-5D9A522BB0FB}" dt="2025-01-07T04:29:08.448" v="665" actId="14100"/>
          <ac:spMkLst>
            <pc:docMk/>
            <pc:sldMk cId="2923283370" sldId="330"/>
            <ac:spMk id="37" creationId="{953D2B06-44D6-C0BC-7175-05CF0928359A}"/>
          </ac:spMkLst>
        </pc:spChg>
        <pc:spChg chg="mod">
          <ac:chgData name="Mashiour Rahman" userId="7490e89d-d9ae-4193-b86a-11379f02786a" providerId="ADAL" clId="{66D0452F-FB4C-4FCC-8848-5D9A522BB0FB}" dt="2025-01-07T04:29:11.864" v="666" actId="14100"/>
          <ac:spMkLst>
            <pc:docMk/>
            <pc:sldMk cId="2923283370" sldId="330"/>
            <ac:spMk id="40" creationId="{DEDA982A-A5F5-A5BD-ADA4-F98824DE9060}"/>
          </ac:spMkLst>
        </pc:spChg>
        <pc:spChg chg="del">
          <ac:chgData name="Mashiour Rahman" userId="7490e89d-d9ae-4193-b86a-11379f02786a" providerId="ADAL" clId="{66D0452F-FB4C-4FCC-8848-5D9A522BB0FB}" dt="2025-01-08T10:11:32.554" v="5189" actId="478"/>
          <ac:spMkLst>
            <pc:docMk/>
            <pc:sldMk cId="2923283370" sldId="330"/>
            <ac:spMk id="41" creationId="{B4BDEE0B-4B31-BA87-FE35-984329A3D2D7}"/>
          </ac:spMkLst>
        </pc:spChg>
        <pc:spChg chg="del">
          <ac:chgData name="Mashiour Rahman" userId="7490e89d-d9ae-4193-b86a-11379f02786a" providerId="ADAL" clId="{66D0452F-FB4C-4FCC-8848-5D9A522BB0FB}" dt="2025-01-08T10:11:34.533" v="5190" actId="478"/>
          <ac:spMkLst>
            <pc:docMk/>
            <pc:sldMk cId="2923283370" sldId="330"/>
            <ac:spMk id="42" creationId="{D8F96F01-513A-7D44-9488-E548765A025B}"/>
          </ac:spMkLst>
        </pc:spChg>
        <pc:spChg chg="mod">
          <ac:chgData name="Mashiour Rahman" userId="7490e89d-d9ae-4193-b86a-11379f02786a" providerId="ADAL" clId="{66D0452F-FB4C-4FCC-8848-5D9A522BB0FB}" dt="2025-01-07T04:30:47.885" v="685" actId="20577"/>
          <ac:spMkLst>
            <pc:docMk/>
            <pc:sldMk cId="2923283370" sldId="330"/>
            <ac:spMk id="44" creationId="{81F62502-0304-7DE5-4E72-1172962308D3}"/>
          </ac:spMkLst>
        </pc:spChg>
        <pc:spChg chg="mod">
          <ac:chgData name="Mashiour Rahman" userId="7490e89d-d9ae-4193-b86a-11379f02786a" providerId="ADAL" clId="{66D0452F-FB4C-4FCC-8848-5D9A522BB0FB}" dt="2025-01-07T04:30:41.454" v="680" actId="20577"/>
          <ac:spMkLst>
            <pc:docMk/>
            <pc:sldMk cId="2923283370" sldId="330"/>
            <ac:spMk id="49" creationId="{E8CB57F4-7D27-ED48-1BE7-BF5420301BE9}"/>
          </ac:spMkLst>
        </pc:spChg>
        <pc:spChg chg="mod">
          <ac:chgData name="Mashiour Rahman" userId="7490e89d-d9ae-4193-b86a-11379f02786a" providerId="ADAL" clId="{66D0452F-FB4C-4FCC-8848-5D9A522BB0FB}" dt="2025-01-07T04:30:51.101" v="687" actId="20577"/>
          <ac:spMkLst>
            <pc:docMk/>
            <pc:sldMk cId="2923283370" sldId="330"/>
            <ac:spMk id="50" creationId="{34F9283D-A005-E299-7B6D-00D33415AEC4}"/>
          </ac:spMkLst>
        </pc:spChg>
        <pc:spChg chg="mod">
          <ac:chgData name="Mashiour Rahman" userId="7490e89d-d9ae-4193-b86a-11379f02786a" providerId="ADAL" clId="{66D0452F-FB4C-4FCC-8848-5D9A522BB0FB}" dt="2025-01-07T04:30:38.757" v="679" actId="20577"/>
          <ac:spMkLst>
            <pc:docMk/>
            <pc:sldMk cId="2923283370" sldId="330"/>
            <ac:spMk id="56" creationId="{7D011450-A5B3-C4B8-AFD1-1081184A7E78}"/>
          </ac:spMkLst>
        </pc:spChg>
        <pc:spChg chg="mod">
          <ac:chgData name="Mashiour Rahman" userId="7490e89d-d9ae-4193-b86a-11379f02786a" providerId="ADAL" clId="{66D0452F-FB4C-4FCC-8848-5D9A522BB0FB}" dt="2025-01-07T04:30:44.447" v="683" actId="20577"/>
          <ac:spMkLst>
            <pc:docMk/>
            <pc:sldMk cId="2923283370" sldId="330"/>
            <ac:spMk id="78" creationId="{A5D6D2FC-FB56-5283-DB9D-4B6A7E73A6FA}"/>
          </ac:spMkLst>
        </pc:spChg>
        <pc:spChg chg="mod">
          <ac:chgData name="Mashiour Rahman" userId="7490e89d-d9ae-4193-b86a-11379f02786a" providerId="ADAL" clId="{66D0452F-FB4C-4FCC-8848-5D9A522BB0FB}" dt="2025-01-07T04:36:58.453" v="756" actId="1076"/>
          <ac:spMkLst>
            <pc:docMk/>
            <pc:sldMk cId="2923283370" sldId="330"/>
            <ac:spMk id="95" creationId="{A6C91A02-BB4C-4E82-815D-8652707DED8B}"/>
          </ac:spMkLst>
        </pc:spChg>
        <pc:spChg chg="mod">
          <ac:chgData name="Mashiour Rahman" userId="7490e89d-d9ae-4193-b86a-11379f02786a" providerId="ADAL" clId="{66D0452F-FB4C-4FCC-8848-5D9A522BB0FB}" dt="2025-01-07T04:31:53.202" v="699" actId="1036"/>
          <ac:spMkLst>
            <pc:docMk/>
            <pc:sldMk cId="2923283370" sldId="330"/>
            <ac:spMk id="103" creationId="{189CBA38-5C7E-C738-85AF-EBA24FF4F2D8}"/>
          </ac:spMkLst>
        </pc:spChg>
        <pc:graphicFrameChg chg="add mod modGraphic">
          <ac:chgData name="Mashiour Rahman" userId="7490e89d-d9ae-4193-b86a-11379f02786a" providerId="ADAL" clId="{66D0452F-FB4C-4FCC-8848-5D9A522BB0FB}" dt="2025-01-07T07:49:10.042" v="1203" actId="1076"/>
          <ac:graphicFrameMkLst>
            <pc:docMk/>
            <pc:sldMk cId="2923283370" sldId="330"/>
            <ac:graphicFrameMk id="4" creationId="{36DBFA6C-BD21-2A70-C151-354D5BD99A5E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9:10.042" v="1203" actId="1076"/>
          <ac:graphicFrameMkLst>
            <pc:docMk/>
            <pc:sldMk cId="2923283370" sldId="330"/>
            <ac:graphicFrameMk id="6" creationId="{6044DC61-1495-33D0-FE27-D2E4A09117B0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9:10.042" v="1203" actId="1076"/>
          <ac:graphicFrameMkLst>
            <pc:docMk/>
            <pc:sldMk cId="2923283370" sldId="330"/>
            <ac:graphicFrameMk id="9" creationId="{304D8F95-8056-AD5A-A202-874ED72671D1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49:10.042" v="1203" actId="1076"/>
          <ac:graphicFrameMkLst>
            <pc:docMk/>
            <pc:sldMk cId="2923283370" sldId="330"/>
            <ac:graphicFrameMk id="10" creationId="{6F2300FA-4AFD-511A-71AB-7F68FE7F865B}"/>
          </ac:graphicFrameMkLst>
        </pc:graphicFrameChg>
      </pc:sldChg>
      <pc:sldChg chg="addSp delSp modSp mod modAnim">
        <pc:chgData name="Mashiour Rahman" userId="7490e89d-d9ae-4193-b86a-11379f02786a" providerId="ADAL" clId="{66D0452F-FB4C-4FCC-8848-5D9A522BB0FB}" dt="2025-01-08T10:24:02.434" v="5247"/>
        <pc:sldMkLst>
          <pc:docMk/>
          <pc:sldMk cId="2960578112" sldId="331"/>
        </pc:sldMkLst>
        <pc:spChg chg="add mod">
          <ac:chgData name="Mashiour Rahman" userId="7490e89d-d9ae-4193-b86a-11379f02786a" providerId="ADAL" clId="{66D0452F-FB4C-4FCC-8848-5D9A522BB0FB}" dt="2025-01-07T04:39:15.037" v="772" actId="20577"/>
          <ac:spMkLst>
            <pc:docMk/>
            <pc:sldMk cId="2960578112" sldId="331"/>
            <ac:spMk id="4" creationId="{4CCD9AF5-955A-6C15-5DCB-3DFFB0C8CE9D}"/>
          </ac:spMkLst>
        </pc:spChg>
        <pc:spChg chg="add mod">
          <ac:chgData name="Mashiour Rahman" userId="7490e89d-d9ae-4193-b86a-11379f02786a" providerId="ADAL" clId="{66D0452F-FB4C-4FCC-8848-5D9A522BB0FB}" dt="2025-01-07T04:39:26.763" v="775" actId="1076"/>
          <ac:spMkLst>
            <pc:docMk/>
            <pc:sldMk cId="2960578112" sldId="331"/>
            <ac:spMk id="5" creationId="{C66BBD54-9309-E750-4477-3A326880E3FD}"/>
          </ac:spMkLst>
        </pc:spChg>
        <pc:spChg chg="add mod">
          <ac:chgData name="Mashiour Rahman" userId="7490e89d-d9ae-4193-b86a-11379f02786a" providerId="ADAL" clId="{66D0452F-FB4C-4FCC-8848-5D9A522BB0FB}" dt="2025-01-07T04:45:11.761" v="856" actId="1076"/>
          <ac:spMkLst>
            <pc:docMk/>
            <pc:sldMk cId="2960578112" sldId="331"/>
            <ac:spMk id="7" creationId="{D42761CE-C31B-3D60-8C11-735DE6352953}"/>
          </ac:spMkLst>
        </pc:spChg>
        <pc:spChg chg="add mod">
          <ac:chgData name="Mashiour Rahman" userId="7490e89d-d9ae-4193-b86a-11379f02786a" providerId="ADAL" clId="{66D0452F-FB4C-4FCC-8848-5D9A522BB0FB}" dt="2025-01-07T04:46:09.856" v="859" actId="20577"/>
          <ac:spMkLst>
            <pc:docMk/>
            <pc:sldMk cId="2960578112" sldId="331"/>
            <ac:spMk id="8" creationId="{A644B0FA-1E6F-A00C-A023-D1D4BA31359B}"/>
          </ac:spMkLst>
        </pc:spChg>
        <pc:spChg chg="add mod ord">
          <ac:chgData name="Mashiour Rahman" userId="7490e89d-d9ae-4193-b86a-11379f02786a" providerId="ADAL" clId="{66D0452F-FB4C-4FCC-8848-5D9A522BB0FB}" dt="2025-01-07T08:07:31.280" v="1278" actId="1036"/>
          <ac:spMkLst>
            <pc:docMk/>
            <pc:sldMk cId="2960578112" sldId="331"/>
            <ac:spMk id="11" creationId="{87846270-2BDE-D507-93AE-03F64EC15306}"/>
          </ac:spMkLst>
        </pc:spChg>
        <pc:spChg chg="add mod">
          <ac:chgData name="Mashiour Rahman" userId="7490e89d-d9ae-4193-b86a-11379f02786a" providerId="ADAL" clId="{66D0452F-FB4C-4FCC-8848-5D9A522BB0FB}" dt="2025-01-08T10:11:50.951" v="5195"/>
          <ac:spMkLst>
            <pc:docMk/>
            <pc:sldMk cId="2960578112" sldId="331"/>
            <ac:spMk id="12" creationId="{4F029EED-E283-2278-FB82-E4704453082E}"/>
          </ac:spMkLst>
        </pc:spChg>
        <pc:spChg chg="add mod">
          <ac:chgData name="Mashiour Rahman" userId="7490e89d-d9ae-4193-b86a-11379f02786a" providerId="ADAL" clId="{66D0452F-FB4C-4FCC-8848-5D9A522BB0FB}" dt="2025-01-08T10:11:50.951" v="5195"/>
          <ac:spMkLst>
            <pc:docMk/>
            <pc:sldMk cId="2960578112" sldId="331"/>
            <ac:spMk id="13" creationId="{48752997-102A-D23F-E05A-1A3C564CA2AA}"/>
          </ac:spMkLst>
        </pc:spChg>
        <pc:spChg chg="mod">
          <ac:chgData name="Mashiour Rahman" userId="7490e89d-d9ae-4193-b86a-11379f02786a" providerId="ADAL" clId="{66D0452F-FB4C-4FCC-8848-5D9A522BB0FB}" dt="2025-01-07T04:39:50.635" v="786" actId="14100"/>
          <ac:spMkLst>
            <pc:docMk/>
            <pc:sldMk cId="2960578112" sldId="331"/>
            <ac:spMk id="37" creationId="{95F49D69-D78D-6B68-95A5-64F24502B229}"/>
          </ac:spMkLst>
        </pc:spChg>
        <pc:spChg chg="mod">
          <ac:chgData name="Mashiour Rahman" userId="7490e89d-d9ae-4193-b86a-11379f02786a" providerId="ADAL" clId="{66D0452F-FB4C-4FCC-8848-5D9A522BB0FB}" dt="2025-01-07T04:39:53.831" v="787" actId="14100"/>
          <ac:spMkLst>
            <pc:docMk/>
            <pc:sldMk cId="2960578112" sldId="331"/>
            <ac:spMk id="40" creationId="{76730FF6-B19B-291F-4CA9-8B52EA48E37F}"/>
          </ac:spMkLst>
        </pc:spChg>
        <pc:spChg chg="del">
          <ac:chgData name="Mashiour Rahman" userId="7490e89d-d9ae-4193-b86a-11379f02786a" providerId="ADAL" clId="{66D0452F-FB4C-4FCC-8848-5D9A522BB0FB}" dt="2025-01-08T10:11:49.349" v="5194" actId="478"/>
          <ac:spMkLst>
            <pc:docMk/>
            <pc:sldMk cId="2960578112" sldId="331"/>
            <ac:spMk id="41" creationId="{E4201D41-1C8C-501F-30F3-13D522970A34}"/>
          </ac:spMkLst>
        </pc:spChg>
        <pc:spChg chg="del">
          <ac:chgData name="Mashiour Rahman" userId="7490e89d-d9ae-4193-b86a-11379f02786a" providerId="ADAL" clId="{66D0452F-FB4C-4FCC-8848-5D9A522BB0FB}" dt="2025-01-08T10:11:47.927" v="5193" actId="478"/>
          <ac:spMkLst>
            <pc:docMk/>
            <pc:sldMk cId="2960578112" sldId="331"/>
            <ac:spMk id="42" creationId="{25FD89FF-AB2B-EA43-7A81-F92D07718FDE}"/>
          </ac:spMkLst>
        </pc:spChg>
        <pc:spChg chg="mod">
          <ac:chgData name="Mashiour Rahman" userId="7490e89d-d9ae-4193-b86a-11379f02786a" providerId="ADAL" clId="{66D0452F-FB4C-4FCC-8848-5D9A522BB0FB}" dt="2025-01-07T04:40:23.670" v="798" actId="20577"/>
          <ac:spMkLst>
            <pc:docMk/>
            <pc:sldMk cId="2960578112" sldId="331"/>
            <ac:spMk id="44" creationId="{7646270E-42B9-2712-5B1C-DB417AD6060E}"/>
          </ac:spMkLst>
        </pc:spChg>
        <pc:spChg chg="mod">
          <ac:chgData name="Mashiour Rahman" userId="7490e89d-d9ae-4193-b86a-11379f02786a" providerId="ADAL" clId="{66D0452F-FB4C-4FCC-8848-5D9A522BB0FB}" dt="2025-01-07T04:40:21.030" v="797" actId="20577"/>
          <ac:spMkLst>
            <pc:docMk/>
            <pc:sldMk cId="2960578112" sldId="331"/>
            <ac:spMk id="49" creationId="{9D5A51E3-989A-AE78-4EA3-9A3B399C34EB}"/>
          </ac:spMkLst>
        </pc:spChg>
        <pc:spChg chg="mod">
          <ac:chgData name="Mashiour Rahman" userId="7490e89d-d9ae-4193-b86a-11379f02786a" providerId="ADAL" clId="{66D0452F-FB4C-4FCC-8848-5D9A522BB0FB}" dt="2025-01-07T04:40:09.913" v="794" actId="20577"/>
          <ac:spMkLst>
            <pc:docMk/>
            <pc:sldMk cId="2960578112" sldId="331"/>
            <ac:spMk id="56" creationId="{A73C9492-4D9C-7BDB-31DC-8E1584AEC7C3}"/>
          </ac:spMkLst>
        </pc:spChg>
        <pc:spChg chg="mod">
          <ac:chgData name="Mashiour Rahman" userId="7490e89d-d9ae-4193-b86a-11379f02786a" providerId="ADAL" clId="{66D0452F-FB4C-4FCC-8848-5D9A522BB0FB}" dt="2025-01-07T04:40:18.469" v="796" actId="20577"/>
          <ac:spMkLst>
            <pc:docMk/>
            <pc:sldMk cId="2960578112" sldId="331"/>
            <ac:spMk id="78" creationId="{0EC74C52-D9D7-490C-CEE3-78497B55E034}"/>
          </ac:spMkLst>
        </pc:spChg>
        <pc:spChg chg="mod">
          <ac:chgData name="Mashiour Rahman" userId="7490e89d-d9ae-4193-b86a-11379f02786a" providerId="ADAL" clId="{66D0452F-FB4C-4FCC-8848-5D9A522BB0FB}" dt="2025-01-07T04:42:57.962" v="827" actId="1076"/>
          <ac:spMkLst>
            <pc:docMk/>
            <pc:sldMk cId="2960578112" sldId="331"/>
            <ac:spMk id="81" creationId="{DE2EF9CE-A124-9FF3-29E1-2C7CC9F523E2}"/>
          </ac:spMkLst>
        </pc:spChg>
        <pc:spChg chg="mod">
          <ac:chgData name="Mashiour Rahman" userId="7490e89d-d9ae-4193-b86a-11379f02786a" providerId="ADAL" clId="{66D0452F-FB4C-4FCC-8848-5D9A522BB0FB}" dt="2025-01-07T04:46:28.298" v="860" actId="1076"/>
          <ac:spMkLst>
            <pc:docMk/>
            <pc:sldMk cId="2960578112" sldId="331"/>
            <ac:spMk id="95" creationId="{08B157BC-1277-5036-B790-BADFA09C6D05}"/>
          </ac:spMkLst>
        </pc:spChg>
        <pc:spChg chg="mod">
          <ac:chgData name="Mashiour Rahman" userId="7490e89d-d9ae-4193-b86a-11379f02786a" providerId="ADAL" clId="{66D0452F-FB4C-4FCC-8848-5D9A522BB0FB}" dt="2025-01-07T04:41:24.645" v="807" actId="1076"/>
          <ac:spMkLst>
            <pc:docMk/>
            <pc:sldMk cId="2960578112" sldId="331"/>
            <ac:spMk id="99" creationId="{A17BE5B1-2D34-8BFF-AB8C-ABA2C8917DA1}"/>
          </ac:spMkLst>
        </pc:spChg>
        <pc:graphicFrameChg chg="add mod modGraphic">
          <ac:chgData name="Mashiour Rahman" userId="7490e89d-d9ae-4193-b86a-11379f02786a" providerId="ADAL" clId="{66D0452F-FB4C-4FCC-8848-5D9A522BB0FB}" dt="2025-01-07T07:50:23.274" v="1214" actId="1076"/>
          <ac:graphicFrameMkLst>
            <pc:docMk/>
            <pc:sldMk cId="2960578112" sldId="331"/>
            <ac:graphicFrameMk id="3" creationId="{DB6CA9E1-8449-901C-14E1-5935A62C1D6C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50:23.274" v="1214" actId="1076"/>
          <ac:graphicFrameMkLst>
            <pc:docMk/>
            <pc:sldMk cId="2960578112" sldId="331"/>
            <ac:graphicFrameMk id="6" creationId="{FB750ADA-344D-856F-F384-D0953E0A4965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50:23.274" v="1214" actId="1076"/>
          <ac:graphicFrameMkLst>
            <pc:docMk/>
            <pc:sldMk cId="2960578112" sldId="331"/>
            <ac:graphicFrameMk id="9" creationId="{BC56E715-6539-A91B-2383-FA5152B2F4B9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50:23.274" v="1214" actId="1076"/>
          <ac:graphicFrameMkLst>
            <pc:docMk/>
            <pc:sldMk cId="2960578112" sldId="331"/>
            <ac:graphicFrameMk id="10" creationId="{63042FE9-08FD-7EC0-653D-4FB59BB96A34}"/>
          </ac:graphicFrameMkLst>
        </pc:graphicFrameChg>
      </pc:sldChg>
      <pc:sldChg chg="addSp delSp modSp add mod modAnim">
        <pc:chgData name="Mashiour Rahman" userId="7490e89d-d9ae-4193-b86a-11379f02786a" providerId="ADAL" clId="{66D0452F-FB4C-4FCC-8848-5D9A522BB0FB}" dt="2025-01-08T10:23:57.341" v="5245"/>
        <pc:sldMkLst>
          <pc:docMk/>
          <pc:sldMk cId="535766715" sldId="332"/>
        </pc:sldMkLst>
        <pc:spChg chg="add mod">
          <ac:chgData name="Mashiour Rahman" userId="7490e89d-d9ae-4193-b86a-11379f02786a" providerId="ADAL" clId="{66D0452F-FB4C-4FCC-8848-5D9A522BB0FB}" dt="2025-01-07T04:50:44.994" v="882" actId="20577"/>
          <ac:spMkLst>
            <pc:docMk/>
            <pc:sldMk cId="535766715" sldId="332"/>
            <ac:spMk id="4" creationId="{9884ED59-F203-EDDA-5C68-940226871A7B}"/>
          </ac:spMkLst>
        </pc:spChg>
        <pc:spChg chg="add mod">
          <ac:chgData name="Mashiour Rahman" userId="7490e89d-d9ae-4193-b86a-11379f02786a" providerId="ADAL" clId="{66D0452F-FB4C-4FCC-8848-5D9A522BB0FB}" dt="2025-01-07T04:50:56.070" v="885" actId="1076"/>
          <ac:spMkLst>
            <pc:docMk/>
            <pc:sldMk cId="535766715" sldId="332"/>
            <ac:spMk id="5" creationId="{48343129-ED74-6730-892A-8E7FF782B1FF}"/>
          </ac:spMkLst>
        </pc:spChg>
        <pc:spChg chg="add mod">
          <ac:chgData name="Mashiour Rahman" userId="7490e89d-d9ae-4193-b86a-11379f02786a" providerId="ADAL" clId="{66D0452F-FB4C-4FCC-8848-5D9A522BB0FB}" dt="2025-01-07T04:58:20.089" v="939" actId="1076"/>
          <ac:spMkLst>
            <pc:docMk/>
            <pc:sldMk cId="535766715" sldId="332"/>
            <ac:spMk id="7" creationId="{BE2A492E-3059-3BB8-B8D3-B63EB7E29AA6}"/>
          </ac:spMkLst>
        </pc:spChg>
        <pc:spChg chg="add mod">
          <ac:chgData name="Mashiour Rahman" userId="7490e89d-d9ae-4193-b86a-11379f02786a" providerId="ADAL" clId="{66D0452F-FB4C-4FCC-8848-5D9A522BB0FB}" dt="2025-01-07T04:58:15.013" v="938" actId="1076"/>
          <ac:spMkLst>
            <pc:docMk/>
            <pc:sldMk cId="535766715" sldId="332"/>
            <ac:spMk id="8" creationId="{B7599659-AFB6-6CAB-7224-E382E976A9C0}"/>
          </ac:spMkLst>
        </pc:spChg>
        <pc:spChg chg="add mod">
          <ac:chgData name="Mashiour Rahman" userId="7490e89d-d9ae-4193-b86a-11379f02786a" providerId="ADAL" clId="{66D0452F-FB4C-4FCC-8848-5D9A522BB0FB}" dt="2025-01-08T10:12:03.227" v="5199"/>
          <ac:spMkLst>
            <pc:docMk/>
            <pc:sldMk cId="535766715" sldId="332"/>
            <ac:spMk id="11" creationId="{B123BA49-B152-E49C-0C24-56E0B2F0E2A0}"/>
          </ac:spMkLst>
        </pc:spChg>
        <pc:spChg chg="add mod">
          <ac:chgData name="Mashiour Rahman" userId="7490e89d-d9ae-4193-b86a-11379f02786a" providerId="ADAL" clId="{66D0452F-FB4C-4FCC-8848-5D9A522BB0FB}" dt="2025-01-08T10:12:03.227" v="5199"/>
          <ac:spMkLst>
            <pc:docMk/>
            <pc:sldMk cId="535766715" sldId="332"/>
            <ac:spMk id="12" creationId="{6B6A6393-1DCE-0461-BFA2-51F03B7888CF}"/>
          </ac:spMkLst>
        </pc:spChg>
        <pc:spChg chg="mod">
          <ac:chgData name="Mashiour Rahman" userId="7490e89d-d9ae-4193-b86a-11379f02786a" providerId="ADAL" clId="{66D0452F-FB4C-4FCC-8848-5D9A522BB0FB}" dt="2025-01-07T04:49:42.510" v="867" actId="14100"/>
          <ac:spMkLst>
            <pc:docMk/>
            <pc:sldMk cId="535766715" sldId="332"/>
            <ac:spMk id="37" creationId="{B231908B-5CB3-0540-3494-37824A053C7B}"/>
          </ac:spMkLst>
        </pc:spChg>
        <pc:spChg chg="mod">
          <ac:chgData name="Mashiour Rahman" userId="7490e89d-d9ae-4193-b86a-11379f02786a" providerId="ADAL" clId="{66D0452F-FB4C-4FCC-8848-5D9A522BB0FB}" dt="2025-01-07T04:49:39.736" v="866" actId="14100"/>
          <ac:spMkLst>
            <pc:docMk/>
            <pc:sldMk cId="535766715" sldId="332"/>
            <ac:spMk id="40" creationId="{DBB57CF8-8C91-1259-8F03-96CECFCFE5FA}"/>
          </ac:spMkLst>
        </pc:spChg>
        <pc:spChg chg="del">
          <ac:chgData name="Mashiour Rahman" userId="7490e89d-d9ae-4193-b86a-11379f02786a" providerId="ADAL" clId="{66D0452F-FB4C-4FCC-8848-5D9A522BB0FB}" dt="2025-01-08T10:12:01.798" v="5198" actId="478"/>
          <ac:spMkLst>
            <pc:docMk/>
            <pc:sldMk cId="535766715" sldId="332"/>
            <ac:spMk id="41" creationId="{4D8AB8CA-3A18-E37B-CD38-1046A3822DBC}"/>
          </ac:spMkLst>
        </pc:spChg>
        <pc:spChg chg="del">
          <ac:chgData name="Mashiour Rahman" userId="7490e89d-d9ae-4193-b86a-11379f02786a" providerId="ADAL" clId="{66D0452F-FB4C-4FCC-8848-5D9A522BB0FB}" dt="2025-01-08T10:12:00.407" v="5197" actId="478"/>
          <ac:spMkLst>
            <pc:docMk/>
            <pc:sldMk cId="535766715" sldId="332"/>
            <ac:spMk id="42" creationId="{2EAD76C2-7ABD-3D23-0C4C-42CE0BB73580}"/>
          </ac:spMkLst>
        </pc:spChg>
        <pc:spChg chg="mod">
          <ac:chgData name="Mashiour Rahman" userId="7490e89d-d9ae-4193-b86a-11379f02786a" providerId="ADAL" clId="{66D0452F-FB4C-4FCC-8848-5D9A522BB0FB}" dt="2025-01-07T04:49:58.374" v="871" actId="20577"/>
          <ac:spMkLst>
            <pc:docMk/>
            <pc:sldMk cId="535766715" sldId="332"/>
            <ac:spMk id="49" creationId="{86A0F67A-513D-B4E2-8D16-91C858857424}"/>
          </ac:spMkLst>
        </pc:spChg>
        <pc:spChg chg="mod">
          <ac:chgData name="Mashiour Rahman" userId="7490e89d-d9ae-4193-b86a-11379f02786a" providerId="ADAL" clId="{66D0452F-FB4C-4FCC-8848-5D9A522BB0FB}" dt="2025-01-07T04:49:48.410" v="870" actId="20577"/>
          <ac:spMkLst>
            <pc:docMk/>
            <pc:sldMk cId="535766715" sldId="332"/>
            <ac:spMk id="56" creationId="{675D497E-52DA-78D8-950B-1C8A06EEE05C}"/>
          </ac:spMkLst>
        </pc:spChg>
        <pc:spChg chg="mod">
          <ac:chgData name="Mashiour Rahman" userId="7490e89d-d9ae-4193-b86a-11379f02786a" providerId="ADAL" clId="{66D0452F-FB4C-4FCC-8848-5D9A522BB0FB}" dt="2025-01-07T04:50:00.023" v="872" actId="20577"/>
          <ac:spMkLst>
            <pc:docMk/>
            <pc:sldMk cId="535766715" sldId="332"/>
            <ac:spMk id="78" creationId="{5EB6665D-1468-0BF1-6FBF-21F5D7AA8200}"/>
          </ac:spMkLst>
        </pc:spChg>
        <pc:spChg chg="mod">
          <ac:chgData name="Mashiour Rahman" userId="7490e89d-d9ae-4193-b86a-11379f02786a" providerId="ADAL" clId="{66D0452F-FB4C-4FCC-8848-5D9A522BB0FB}" dt="2025-01-07T04:58:10.793" v="937" actId="1076"/>
          <ac:spMkLst>
            <pc:docMk/>
            <pc:sldMk cId="535766715" sldId="332"/>
            <ac:spMk id="95" creationId="{9187251C-05FE-4BA8-4534-99303CE823C5}"/>
          </ac:spMkLst>
        </pc:spChg>
        <pc:spChg chg="mod">
          <ac:chgData name="Mashiour Rahman" userId="7490e89d-d9ae-4193-b86a-11379f02786a" providerId="ADAL" clId="{66D0452F-FB4C-4FCC-8848-5D9A522BB0FB}" dt="2025-01-07T04:53:09.106" v="905" actId="1037"/>
          <ac:spMkLst>
            <pc:docMk/>
            <pc:sldMk cId="535766715" sldId="332"/>
            <ac:spMk id="105" creationId="{8E2E4E76-CF1E-384C-1459-89A9BB255B1A}"/>
          </ac:spMkLst>
        </pc:spChg>
        <pc:graphicFrameChg chg="add mod modGraphic">
          <ac:chgData name="Mashiour Rahman" userId="7490e89d-d9ae-4193-b86a-11379f02786a" providerId="ADAL" clId="{66D0452F-FB4C-4FCC-8848-5D9A522BB0FB}" dt="2025-01-07T07:51:05.799" v="1225" actId="1076"/>
          <ac:graphicFrameMkLst>
            <pc:docMk/>
            <pc:sldMk cId="535766715" sldId="332"/>
            <ac:graphicFrameMk id="3" creationId="{6C7BBE21-2D4F-DA6E-8E45-26276CE3B080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51:05.799" v="1225" actId="1076"/>
          <ac:graphicFrameMkLst>
            <pc:docMk/>
            <pc:sldMk cId="535766715" sldId="332"/>
            <ac:graphicFrameMk id="6" creationId="{4F1C20EE-EB75-DFE5-0AFB-0A2EE4CE76AC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51:05.799" v="1225" actId="1076"/>
          <ac:graphicFrameMkLst>
            <pc:docMk/>
            <pc:sldMk cId="535766715" sldId="332"/>
            <ac:graphicFrameMk id="9" creationId="{E972CA56-1DE7-95C0-2B7F-9E228792F567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51:05.799" v="1225" actId="1076"/>
          <ac:graphicFrameMkLst>
            <pc:docMk/>
            <pc:sldMk cId="535766715" sldId="332"/>
            <ac:graphicFrameMk id="10" creationId="{7DA94A21-FE56-E76F-CFFC-D071A345D2C0}"/>
          </ac:graphicFrameMkLst>
        </pc:graphicFrameChg>
      </pc:sldChg>
      <pc:sldChg chg="addSp delSp modSp add mod modAnim">
        <pc:chgData name="Mashiour Rahman" userId="7490e89d-d9ae-4193-b86a-11379f02786a" providerId="ADAL" clId="{66D0452F-FB4C-4FCC-8848-5D9A522BB0FB}" dt="2025-01-08T10:23:52.642" v="5243"/>
        <pc:sldMkLst>
          <pc:docMk/>
          <pc:sldMk cId="1722461009" sldId="333"/>
        </pc:sldMkLst>
        <pc:spChg chg="add mod">
          <ac:chgData name="Mashiour Rahman" userId="7490e89d-d9ae-4193-b86a-11379f02786a" providerId="ADAL" clId="{66D0452F-FB4C-4FCC-8848-5D9A522BB0FB}" dt="2025-01-07T05:01:02.166" v="951" actId="20577"/>
          <ac:spMkLst>
            <pc:docMk/>
            <pc:sldMk cId="1722461009" sldId="333"/>
            <ac:spMk id="4" creationId="{85AE40E2-7469-A619-E087-C5D531AAA441}"/>
          </ac:spMkLst>
        </pc:spChg>
        <pc:spChg chg="add mod">
          <ac:chgData name="Mashiour Rahman" userId="7490e89d-d9ae-4193-b86a-11379f02786a" providerId="ADAL" clId="{66D0452F-FB4C-4FCC-8848-5D9A522BB0FB}" dt="2025-01-07T05:01:12.231" v="954" actId="1076"/>
          <ac:spMkLst>
            <pc:docMk/>
            <pc:sldMk cId="1722461009" sldId="333"/>
            <ac:spMk id="5" creationId="{E1396680-5B4C-03C8-7FF6-61347BA357CB}"/>
          </ac:spMkLst>
        </pc:spChg>
        <pc:spChg chg="add mod">
          <ac:chgData name="Mashiour Rahman" userId="7490e89d-d9ae-4193-b86a-11379f02786a" providerId="ADAL" clId="{66D0452F-FB4C-4FCC-8848-5D9A522BB0FB}" dt="2025-01-08T10:12:15.999" v="5203"/>
          <ac:spMkLst>
            <pc:docMk/>
            <pc:sldMk cId="1722461009" sldId="333"/>
            <ac:spMk id="7" creationId="{24338677-EB4C-99A1-319B-9B1DFA661548}"/>
          </ac:spMkLst>
        </pc:spChg>
        <pc:spChg chg="add mod">
          <ac:chgData name="Mashiour Rahman" userId="7490e89d-d9ae-4193-b86a-11379f02786a" providerId="ADAL" clId="{66D0452F-FB4C-4FCC-8848-5D9A522BB0FB}" dt="2025-01-08T10:12:15.999" v="5203"/>
          <ac:spMkLst>
            <pc:docMk/>
            <pc:sldMk cId="1722461009" sldId="333"/>
            <ac:spMk id="9" creationId="{F8A44775-6BB5-09D6-7C44-3EEAE9E609B5}"/>
          </ac:spMkLst>
        </pc:spChg>
        <pc:spChg chg="mod">
          <ac:chgData name="Mashiour Rahman" userId="7490e89d-d9ae-4193-b86a-11379f02786a" providerId="ADAL" clId="{66D0452F-FB4C-4FCC-8848-5D9A522BB0FB}" dt="2025-01-07T05:00:26.985" v="945" actId="14100"/>
          <ac:spMkLst>
            <pc:docMk/>
            <pc:sldMk cId="1722461009" sldId="333"/>
            <ac:spMk id="40" creationId="{A9AFD27C-5350-8CA3-C1E6-E18B0528A3E7}"/>
          </ac:spMkLst>
        </pc:spChg>
        <pc:spChg chg="del">
          <ac:chgData name="Mashiour Rahman" userId="7490e89d-d9ae-4193-b86a-11379f02786a" providerId="ADAL" clId="{66D0452F-FB4C-4FCC-8848-5D9A522BB0FB}" dt="2025-01-08T10:12:12.526" v="5201" actId="478"/>
          <ac:spMkLst>
            <pc:docMk/>
            <pc:sldMk cId="1722461009" sldId="333"/>
            <ac:spMk id="41" creationId="{CC53DFBB-2C4A-E882-89FF-263140884068}"/>
          </ac:spMkLst>
        </pc:spChg>
        <pc:spChg chg="del">
          <ac:chgData name="Mashiour Rahman" userId="7490e89d-d9ae-4193-b86a-11379f02786a" providerId="ADAL" clId="{66D0452F-FB4C-4FCC-8848-5D9A522BB0FB}" dt="2025-01-08T10:12:14.347" v="5202" actId="478"/>
          <ac:spMkLst>
            <pc:docMk/>
            <pc:sldMk cId="1722461009" sldId="333"/>
            <ac:spMk id="42" creationId="{8F7ACAAD-7209-0C78-1A65-375469F01E88}"/>
          </ac:spMkLst>
        </pc:spChg>
        <pc:spChg chg="mod">
          <ac:chgData name="Mashiour Rahman" userId="7490e89d-d9ae-4193-b86a-11379f02786a" providerId="ADAL" clId="{66D0452F-FB4C-4FCC-8848-5D9A522BB0FB}" dt="2025-01-07T05:01:26.885" v="959" actId="20577"/>
          <ac:spMkLst>
            <pc:docMk/>
            <pc:sldMk cId="1722461009" sldId="333"/>
            <ac:spMk id="49" creationId="{21192AA6-2DC5-43CD-ED2A-34376F23B9CB}"/>
          </ac:spMkLst>
        </pc:spChg>
        <pc:spChg chg="mod">
          <ac:chgData name="Mashiour Rahman" userId="7490e89d-d9ae-4193-b86a-11379f02786a" providerId="ADAL" clId="{66D0452F-FB4C-4FCC-8848-5D9A522BB0FB}" dt="2025-01-07T05:01:24.637" v="958" actId="20577"/>
          <ac:spMkLst>
            <pc:docMk/>
            <pc:sldMk cId="1722461009" sldId="333"/>
            <ac:spMk id="56" creationId="{45CFCBD4-C3E8-0FBE-C057-95324F3D087A}"/>
          </ac:spMkLst>
        </pc:spChg>
        <pc:spChg chg="mod">
          <ac:chgData name="Mashiour Rahman" userId="7490e89d-d9ae-4193-b86a-11379f02786a" providerId="ADAL" clId="{66D0452F-FB4C-4FCC-8848-5D9A522BB0FB}" dt="2025-01-07T05:03:07.907" v="982" actId="1037"/>
          <ac:spMkLst>
            <pc:docMk/>
            <pc:sldMk cId="1722461009" sldId="333"/>
            <ac:spMk id="95" creationId="{80183DC7-6D3D-C58F-7AC0-24572E3832A1}"/>
          </ac:spMkLst>
        </pc:spChg>
        <pc:spChg chg="mod">
          <ac:chgData name="Mashiour Rahman" userId="7490e89d-d9ae-4193-b86a-11379f02786a" providerId="ADAL" clId="{66D0452F-FB4C-4FCC-8848-5D9A522BB0FB}" dt="2025-01-07T05:02:53.057" v="975" actId="1076"/>
          <ac:spMkLst>
            <pc:docMk/>
            <pc:sldMk cId="1722461009" sldId="333"/>
            <ac:spMk id="102" creationId="{867FB874-3080-13D5-0042-98E29E3000FE}"/>
          </ac:spMkLst>
        </pc:spChg>
        <pc:graphicFrameChg chg="add mod modGraphic">
          <ac:chgData name="Mashiour Rahman" userId="7490e89d-d9ae-4193-b86a-11379f02786a" providerId="ADAL" clId="{66D0452F-FB4C-4FCC-8848-5D9A522BB0FB}" dt="2025-01-07T07:55:24.374" v="1240" actId="1076"/>
          <ac:graphicFrameMkLst>
            <pc:docMk/>
            <pc:sldMk cId="1722461009" sldId="333"/>
            <ac:graphicFrameMk id="3" creationId="{7D839AF5-7497-245B-000B-7A844F41E075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55:24.374" v="1240" actId="1076"/>
          <ac:graphicFrameMkLst>
            <pc:docMk/>
            <pc:sldMk cId="1722461009" sldId="333"/>
            <ac:graphicFrameMk id="6" creationId="{5E2AA3E3-102B-6D8B-99CA-0F4BB7F5AC00}"/>
          </ac:graphicFrameMkLst>
        </pc:graphicFrameChg>
        <pc:graphicFrameChg chg="add mod modGraphic">
          <ac:chgData name="Mashiour Rahman" userId="7490e89d-d9ae-4193-b86a-11379f02786a" providerId="ADAL" clId="{66D0452F-FB4C-4FCC-8848-5D9A522BB0FB}" dt="2025-01-07T07:55:24.374" v="1240" actId="1076"/>
          <ac:graphicFrameMkLst>
            <pc:docMk/>
            <pc:sldMk cId="1722461009" sldId="333"/>
            <ac:graphicFrameMk id="8" creationId="{CCEC3B0D-5682-FA22-4EE7-2894DB7DE032}"/>
          </ac:graphicFrameMkLst>
        </pc:graphicFrameChg>
      </pc:sldChg>
      <pc:sldChg chg="addSp delSp modSp add mod modClrScheme delAnim modAnim chgLayout">
        <pc:chgData name="Mashiour Rahman" userId="7490e89d-d9ae-4193-b86a-11379f02786a" providerId="ADAL" clId="{66D0452F-FB4C-4FCC-8848-5D9A522BB0FB}" dt="2025-01-08T10:16:45.686" v="5208"/>
        <pc:sldMkLst>
          <pc:docMk/>
          <pc:sldMk cId="1411488340" sldId="334"/>
        </pc:sldMkLst>
        <pc:spChg chg="add del mod ord">
          <ac:chgData name="Mashiour Rahman" userId="7490e89d-d9ae-4193-b86a-11379f02786a" providerId="ADAL" clId="{66D0452F-FB4C-4FCC-8848-5D9A522BB0FB}" dt="2025-01-08T07:11:19.850" v="2527" actId="20577"/>
          <ac:spMkLst>
            <pc:docMk/>
            <pc:sldMk cId="1411488340" sldId="334"/>
            <ac:spMk id="2" creationId="{622B7555-3842-FFDA-985B-675F15B7DCBF}"/>
          </ac:spMkLst>
        </pc:spChg>
        <pc:spChg chg="add mod">
          <ac:chgData name="Mashiour Rahman" userId="7490e89d-d9ae-4193-b86a-11379f02786a" providerId="ADAL" clId="{66D0452F-FB4C-4FCC-8848-5D9A522BB0FB}" dt="2025-01-08T07:23:40.921" v="2568" actId="13822"/>
          <ac:spMkLst>
            <pc:docMk/>
            <pc:sldMk cId="1411488340" sldId="334"/>
            <ac:spMk id="3" creationId="{AC82970F-BC01-5D89-16B2-2C87350CFF0F}"/>
          </ac:spMkLst>
        </pc:spChg>
        <pc:spChg chg="add mod">
          <ac:chgData name="Mashiour Rahman" userId="7490e89d-d9ae-4193-b86a-11379f02786a" providerId="ADAL" clId="{66D0452F-FB4C-4FCC-8848-5D9A522BB0FB}" dt="2025-01-08T07:24:20.425" v="2595" actId="1035"/>
          <ac:spMkLst>
            <pc:docMk/>
            <pc:sldMk cId="1411488340" sldId="334"/>
            <ac:spMk id="4" creationId="{C282D148-629C-8E76-6A06-7BDD09D3EFC1}"/>
          </ac:spMkLst>
        </pc:spChg>
        <pc:spChg chg="add mod">
          <ac:chgData name="Mashiour Rahman" userId="7490e89d-d9ae-4193-b86a-11379f02786a" providerId="ADAL" clId="{66D0452F-FB4C-4FCC-8848-5D9A522BB0FB}" dt="2025-01-08T07:24:23.225" v="2596" actId="1035"/>
          <ac:spMkLst>
            <pc:docMk/>
            <pc:sldMk cId="1411488340" sldId="334"/>
            <ac:spMk id="5" creationId="{BD57DEB4-8F0F-FEBB-DACA-7EAAD5A5C75A}"/>
          </ac:spMkLst>
        </pc:spChg>
        <pc:spChg chg="add mod">
          <ac:chgData name="Mashiour Rahman" userId="7490e89d-d9ae-4193-b86a-11379f02786a" providerId="ADAL" clId="{66D0452F-FB4C-4FCC-8848-5D9A522BB0FB}" dt="2025-01-08T07:25:09.406" v="2605" actId="20577"/>
          <ac:spMkLst>
            <pc:docMk/>
            <pc:sldMk cId="1411488340" sldId="334"/>
            <ac:spMk id="6" creationId="{E2F2D75E-33E9-E78C-4FBB-3C38366B486B}"/>
          </ac:spMkLst>
        </pc:spChg>
        <pc:spChg chg="mod">
          <ac:chgData name="Mashiour Rahman" userId="7490e89d-d9ae-4193-b86a-11379f02786a" providerId="ADAL" clId="{66D0452F-FB4C-4FCC-8848-5D9A522BB0FB}" dt="2025-01-08T07:24:03.086" v="2581" actId="1038"/>
          <ac:spMkLst>
            <pc:docMk/>
            <pc:sldMk cId="1411488340" sldId="334"/>
            <ac:spMk id="42" creationId="{8AB9B243-C65C-8DB2-29CE-0DB476BD098F}"/>
          </ac:spMkLst>
        </pc:spChg>
      </pc:sldChg>
      <pc:sldChg chg="addSp delSp modSp add del mod ord addAnim delAnim modAnim">
        <pc:chgData name="Mashiour Rahman" userId="7490e89d-d9ae-4193-b86a-11379f02786a" providerId="ADAL" clId="{66D0452F-FB4C-4FCC-8848-5D9A522BB0FB}" dt="2025-01-08T08:53:24.569" v="4214" actId="47"/>
        <pc:sldMkLst>
          <pc:docMk/>
          <pc:sldMk cId="355300414" sldId="335"/>
        </pc:sldMkLst>
        <pc:spChg chg="del mod">
          <ac:chgData name="Mashiour Rahman" userId="7490e89d-d9ae-4193-b86a-11379f02786a" providerId="ADAL" clId="{66D0452F-FB4C-4FCC-8848-5D9A522BB0FB}" dt="2025-01-08T08:24:51.162" v="3648" actId="478"/>
          <ac:spMkLst>
            <pc:docMk/>
            <pc:sldMk cId="355300414" sldId="335"/>
            <ac:spMk id="3" creationId="{EA23A89F-A40F-48CA-54C2-71522DD13B6C}"/>
          </ac:spMkLst>
        </pc:spChg>
        <pc:spChg chg="del mod">
          <ac:chgData name="Mashiour Rahman" userId="7490e89d-d9ae-4193-b86a-11379f02786a" providerId="ADAL" clId="{66D0452F-FB4C-4FCC-8848-5D9A522BB0FB}" dt="2025-01-08T08:24:49.410" v="3647" actId="478"/>
          <ac:spMkLst>
            <pc:docMk/>
            <pc:sldMk cId="355300414" sldId="335"/>
            <ac:spMk id="41" creationId="{BE8D0F99-24B4-A8DD-A6F3-87A93D861FED}"/>
          </ac:spMkLst>
        </pc:spChg>
        <pc:spChg chg="del mod">
          <ac:chgData name="Mashiour Rahman" userId="7490e89d-d9ae-4193-b86a-11379f02786a" providerId="ADAL" clId="{66D0452F-FB4C-4FCC-8848-5D9A522BB0FB}" dt="2025-01-08T08:24:52.587" v="3649" actId="478"/>
          <ac:spMkLst>
            <pc:docMk/>
            <pc:sldMk cId="355300414" sldId="335"/>
            <ac:spMk id="42" creationId="{6E24DBAA-8617-B34A-5CC2-BDB0F1B8D7AF}"/>
          </ac:spMkLst>
        </pc:spChg>
      </pc:sldChg>
      <pc:sldChg chg="add del">
        <pc:chgData name="Mashiour Rahman" userId="7490e89d-d9ae-4193-b86a-11379f02786a" providerId="ADAL" clId="{66D0452F-FB4C-4FCC-8848-5D9A522BB0FB}" dt="2025-01-07T11:10:28.243" v="2052" actId="47"/>
        <pc:sldMkLst>
          <pc:docMk/>
          <pc:sldMk cId="970513077" sldId="336"/>
        </pc:sldMkLst>
      </pc:sldChg>
      <pc:sldChg chg="addSp delSp modSp add del mod ord addAnim delAnim modAnim">
        <pc:chgData name="Mashiour Rahman" userId="7490e89d-d9ae-4193-b86a-11379f02786a" providerId="ADAL" clId="{66D0452F-FB4C-4FCC-8848-5D9A522BB0FB}" dt="2025-01-08T09:52:51.865" v="4892" actId="47"/>
        <pc:sldMkLst>
          <pc:docMk/>
          <pc:sldMk cId="1106840940" sldId="336"/>
        </pc:sldMkLst>
        <pc:spChg chg="del mod">
          <ac:chgData name="Mashiour Rahman" userId="7490e89d-d9ae-4193-b86a-11379f02786a" providerId="ADAL" clId="{66D0452F-FB4C-4FCC-8848-5D9A522BB0FB}" dt="2025-01-08T08:54:01.277" v="4216" actId="21"/>
          <ac:spMkLst>
            <pc:docMk/>
            <pc:sldMk cId="1106840940" sldId="336"/>
            <ac:spMk id="3" creationId="{BADC54B1-32AD-2225-6E8F-D65AF2805400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4" creationId="{A1E48F4B-CB36-7F83-CA9F-328E9FCF77B0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5" creationId="{0434BA9E-B2CE-DF21-7D8B-061ECECBD252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6" creationId="{EF6C0A39-9343-68EB-B440-67B488BAAA07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7" creationId="{EA4D4104-1E3F-1DF3-700A-F8B0E88A3524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8" creationId="{E0D9F4BD-13D6-8ECF-3FD9-4876DD720D27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9" creationId="{A994DEC1-0F1E-2676-377F-F18ACD490874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0" creationId="{7073BA85-0C85-5664-2A16-F90FACDA5EB1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1" creationId="{3874F8E5-8357-4776-C837-2EDC89965BDE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3" creationId="{7ADE4A6C-7BD3-FBA2-E848-E50D38F1593D}"/>
          </ac:spMkLst>
        </pc:spChg>
        <pc:spChg chg="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4" creationId="{65DC3FD5-BB88-60B8-E7C3-2DDC87CB00E5}"/>
          </ac:spMkLst>
        </pc:spChg>
        <pc:spChg chg="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5" creationId="{3751E736-2895-04C5-1814-3859C2D5E2DE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6" creationId="{0FFC56F0-3407-E5A1-1C7C-8E96C774D793}"/>
          </ac:spMkLst>
        </pc:spChg>
        <pc:spChg chg="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7" creationId="{E1FB5076-3D96-008F-3C1D-EBC08D12092F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8" creationId="{D5FE4DAE-5676-EBA4-5B3A-A99BFDC1462F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19" creationId="{657C62AE-9CA9-775E-C2FB-4D098CE6F4D5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0" creationId="{039C73C7-5E1B-09EE-3682-8C08B4269067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1" creationId="{121A6E63-976A-9EF4-BC0E-AEB8FC0DEB6C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2" creationId="{C00CE4D6-5AB0-AF39-3026-BB2799589BE0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3" creationId="{F83DC128-6CC8-9629-6310-DF5789E77455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4" creationId="{FFAC65F4-10E5-60BD-E4DA-3E560F0B00C0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5" creationId="{2F2EE955-95CE-646E-E7BC-DB0089A76717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6" creationId="{1D2A9EB9-06BD-1A59-8AD1-76C7A0D1AE3D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7" creationId="{EF642BE7-DBB6-5599-4DCA-2D9F4078FD73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8" creationId="{92F647C7-7EA8-F456-EBB7-85AB37E749CB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29" creationId="{43DF44C6-F585-6281-FACB-CF72173BE62A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0" creationId="{FEFBDBBB-3DFF-AF2D-F2D0-071FB5E7D176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1" creationId="{DBC4AB71-3035-D882-9610-6136AB1A30E8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2" creationId="{997A24E3-2BD9-6E74-E16D-8A010F8100D8}"/>
          </ac:spMkLst>
        </pc:spChg>
        <pc:spChg chg="add del mod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3" creationId="{FE5A25EE-7D5A-AF9A-2388-E597F730B8C4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8" creationId="{1205BC2F-303E-3B59-233A-EE0A12FC62D6}"/>
          </ac:spMkLst>
        </pc:spChg>
        <pc:spChg chg="del">
          <ac:chgData name="Mashiour Rahman" userId="7490e89d-d9ae-4193-b86a-11379f02786a" providerId="ADAL" clId="{66D0452F-FB4C-4FCC-8848-5D9A522BB0FB}" dt="2025-01-08T08:54:22.622" v="4218" actId="21"/>
          <ac:spMkLst>
            <pc:docMk/>
            <pc:sldMk cId="1106840940" sldId="336"/>
            <ac:spMk id="39" creationId="{CEC96A3D-5101-2295-A1BA-A362E680B493}"/>
          </ac:spMkLst>
        </pc:spChg>
        <pc:spChg chg="del mod">
          <ac:chgData name="Mashiour Rahman" userId="7490e89d-d9ae-4193-b86a-11379f02786a" providerId="ADAL" clId="{66D0452F-FB4C-4FCC-8848-5D9A522BB0FB}" dt="2025-01-08T08:54:01.277" v="4216" actId="21"/>
          <ac:spMkLst>
            <pc:docMk/>
            <pc:sldMk cId="1106840940" sldId="336"/>
            <ac:spMk id="41" creationId="{873E1158-EFF8-B87C-1052-142BE4FF2D95}"/>
          </ac:spMkLst>
        </pc:spChg>
        <pc:spChg chg="del mod">
          <ac:chgData name="Mashiour Rahman" userId="7490e89d-d9ae-4193-b86a-11379f02786a" providerId="ADAL" clId="{66D0452F-FB4C-4FCC-8848-5D9A522BB0FB}" dt="2025-01-08T08:54:01.277" v="4216" actId="21"/>
          <ac:spMkLst>
            <pc:docMk/>
            <pc:sldMk cId="1106840940" sldId="336"/>
            <ac:spMk id="42" creationId="{6B23E42E-C4DF-4042-2357-068E2919518B}"/>
          </ac:spMkLst>
        </pc:spChg>
        <pc:graphicFrameChg chg="add del mod modGraphic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12" creationId="{F808CEF8-B635-D0E3-4FA5-85CA3F90FEAE}"/>
          </ac:graphicFrameMkLst>
        </pc:graphicFrameChg>
        <pc:graphicFrameChg chg="add del mod modGraphic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34" creationId="{DEB54962-6AB9-A744-8388-E39AF0476667}"/>
          </ac:graphicFrameMkLst>
        </pc:graphicFrameChg>
        <pc:graphicFrameChg chg="add del mod modGraphic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35" creationId="{4F8CA5B8-0E4A-2E7C-779C-FD488CCAE201}"/>
          </ac:graphicFrameMkLst>
        </pc:graphicFrameChg>
        <pc:graphicFrameChg chg="add del mod modGraphic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36" creationId="{747AE1A0-B3F6-5D16-F87F-33E2CC2A1B01}"/>
          </ac:graphicFrameMkLst>
        </pc:graphicFrameChg>
        <pc:graphicFrameChg chg="add del mod modGraphic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37" creationId="{DA78F0A4-08D7-5936-5246-BB619E2F4B74}"/>
          </ac:graphicFrameMkLst>
        </pc:graphicFrameChg>
        <pc:graphicFrameChg chg="del mod">
          <ac:chgData name="Mashiour Rahman" userId="7490e89d-d9ae-4193-b86a-11379f02786a" providerId="ADAL" clId="{66D0452F-FB4C-4FCC-8848-5D9A522BB0FB}" dt="2025-01-08T08:54:22.622" v="4218" actId="21"/>
          <ac:graphicFrameMkLst>
            <pc:docMk/>
            <pc:sldMk cId="1106840940" sldId="336"/>
            <ac:graphicFrameMk id="82" creationId="{22D08415-C385-92BB-50F7-1A8A2A41D3E4}"/>
          </ac:graphicFrameMkLst>
        </pc:graphicFrameChg>
        <pc:cxnChg chg="del mod">
          <ac:chgData name="Mashiour Rahman" userId="7490e89d-d9ae-4193-b86a-11379f02786a" providerId="ADAL" clId="{66D0452F-FB4C-4FCC-8848-5D9A522BB0FB}" dt="2025-01-08T08:54:22.622" v="4218" actId="21"/>
          <ac:cxnSpMkLst>
            <pc:docMk/>
            <pc:sldMk cId="1106840940" sldId="336"/>
            <ac:cxnSpMk id="51" creationId="{5D1C215C-148F-163C-5C59-F22A9F9E92E7}"/>
          </ac:cxnSpMkLst>
        </pc:cxnChg>
      </pc:sldChg>
      <pc:sldChg chg="addSp delSp modSp new mod ord delAnim modAnim">
        <pc:chgData name="Mashiour Rahman" userId="7490e89d-d9ae-4193-b86a-11379f02786a" providerId="ADAL" clId="{66D0452F-FB4C-4FCC-8848-5D9A522BB0FB}" dt="2025-01-08T09:49:18.336" v="4886"/>
        <pc:sldMkLst>
          <pc:docMk/>
          <pc:sldMk cId="3486973931" sldId="337"/>
        </pc:sldMkLst>
        <pc:spChg chg="add mod">
          <ac:chgData name="Mashiour Rahman" userId="7490e89d-d9ae-4193-b86a-11379f02786a" providerId="ADAL" clId="{66D0452F-FB4C-4FCC-8848-5D9A522BB0FB}" dt="2025-01-08T09:39:55.116" v="4820" actId="14100"/>
          <ac:spMkLst>
            <pc:docMk/>
            <pc:sldMk cId="3486973931" sldId="337"/>
            <ac:spMk id="2" creationId="{EA1BDA76-E4BF-8DCE-1888-725F12A95F0B}"/>
          </ac:spMkLst>
        </pc:spChg>
        <pc:spChg chg="add mod">
          <ac:chgData name="Mashiour Rahman" userId="7490e89d-d9ae-4193-b86a-11379f02786a" providerId="ADAL" clId="{66D0452F-FB4C-4FCC-8848-5D9A522BB0FB}" dt="2025-01-08T07:51:39.635" v="3273"/>
          <ac:spMkLst>
            <pc:docMk/>
            <pc:sldMk cId="3486973931" sldId="337"/>
            <ac:spMk id="3" creationId="{758C365C-75BB-97E5-CFCA-F042133B8FB7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" creationId="{33EB998B-6BBF-7F07-AA71-BC9F04F6535D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" creationId="{559973C9-309F-8CDA-CD9C-E7E91A088493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" creationId="{B9198195-686E-C332-43D0-5FD0852715D6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7" creationId="{D5FBAAB8-031F-80EA-E33C-C09651D5853A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8" creationId="{6158E2C7-3660-220A-BA87-DADC68DF54DC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9" creationId="{C7A2418E-7181-CAD7-926E-735BF5775734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0" creationId="{C15D2FAE-8F8B-ED32-4874-548B655B026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1" creationId="{7B11714A-400C-A39C-BDCD-592A6DD66258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2" creationId="{00B41859-1C87-98B2-618A-CE617A57E01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3" creationId="{CE679E2F-39C0-A20D-0969-2490FE5517E3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4" creationId="{D7D7F903-2FE2-4704-99E2-886700549C56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5" creationId="{1695B5EE-A977-0E8E-CE91-A9BACA649619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6" creationId="{6C14B081-C82D-4E82-D5E6-8B8888AF2FFF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7" creationId="{A0022246-AE28-4116-88C2-69B5FD885F52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8" creationId="{4740C9FC-FB2A-1F93-32EF-94DF46978D4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19" creationId="{BE1A89D7-610D-E4F7-B0C0-7211BEC0B716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0" creationId="{7257B33A-B885-EFF5-4DCA-C619CBB49AC7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1" creationId="{54A23D51-31CA-A58A-EC15-7188AF124CA2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2" creationId="{685C7846-79FB-3C6E-CA6D-BE402A9AE49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3" creationId="{780D3AE0-DC4D-8D34-573B-7996311D800F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4" creationId="{44F1752E-EB64-69B4-C678-E86C87A2383B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5" creationId="{7ECA49A7-4DC7-D17C-20D3-DEF0AB98C094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6" creationId="{DFBB47A9-DE91-F970-347B-5D41C2549E9D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7" creationId="{13018B09-ACAD-9BA1-5900-6B5ED692607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8" creationId="{61C1EE89-9573-5C6E-022F-2ECA8BDAE4C7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29" creationId="{21BE43D1-FFDD-A902-59E5-C44447CA7E99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1" creationId="{73515EF6-261B-B376-B365-2047C2D74FFC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2" creationId="{75E84F61-EF01-FD7A-2E90-E49D128771CA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4" creationId="{8688DE78-E54F-0D40-9D71-E78AA0AC86F0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5" creationId="{9300725D-2153-0B03-DD42-78497E867FA8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6" creationId="{BD9CEBBC-DC08-3443-E3F5-4EEA1ABF3AD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7" creationId="{74013910-7460-3637-FED5-E6B6CD9EF8E0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8" creationId="{A47AB350-ACFD-378C-4F9E-DD520E9BAE1B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39" creationId="{88AECBB6-FEAB-3282-B4EF-AA0F58D4C90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0" creationId="{0D3DFD3A-0006-CD09-2B5D-C275F5842E69}"/>
          </ac:spMkLst>
        </pc:spChg>
        <pc:spChg chg="add del mod">
          <ac:chgData name="Mashiour Rahman" userId="7490e89d-d9ae-4193-b86a-11379f02786a" providerId="ADAL" clId="{66D0452F-FB4C-4FCC-8848-5D9A522BB0FB}" dt="2025-01-08T07:49:16.667" v="3252" actId="478"/>
          <ac:spMkLst>
            <pc:docMk/>
            <pc:sldMk cId="3486973931" sldId="337"/>
            <ac:spMk id="41" creationId="{649D573C-DAC3-F9B4-5CD6-6C0D37523B8E}"/>
          </ac:spMkLst>
        </pc:spChg>
        <pc:spChg chg="add del mod">
          <ac:chgData name="Mashiour Rahman" userId="7490e89d-d9ae-4193-b86a-11379f02786a" providerId="ADAL" clId="{66D0452F-FB4C-4FCC-8848-5D9A522BB0FB}" dt="2025-01-08T07:49:16.667" v="3252" actId="478"/>
          <ac:spMkLst>
            <pc:docMk/>
            <pc:sldMk cId="3486973931" sldId="337"/>
            <ac:spMk id="42" creationId="{A2A7F6D2-A473-6AC2-7042-4081A402281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3" creationId="{F7163A8D-303E-F925-71EE-59C85282B51D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4" creationId="{E6EBA690-896E-604B-2915-4AE8532F4A7A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5" creationId="{9CF9FC89-7FAD-13DB-DF48-CE19D0EE39B3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6" creationId="{1F68230F-4130-BAED-F1D7-90B39782FD8B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7" creationId="{D661FCD8-C504-84F8-66BD-1DEE3C38A54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8" creationId="{7D5B6E26-0177-F391-8258-C479A05FEC9E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49" creationId="{3074C3DD-1775-E0EE-2187-6DC8B2D7CB19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0" creationId="{C0EC2D1A-44B6-5E6A-6868-88E771BEF051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1" creationId="{BEF0638B-607B-3A33-D127-C686A6D884DF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2" creationId="{7567DBB3-35F3-6480-7514-5B2B1A36A45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3" creationId="{B0916181-8DFA-C667-D0BF-1AB7549E43B8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4" creationId="{AA71836C-52C3-D33F-3412-D7525E15105D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5" creationId="{14E347BF-D329-929A-69B7-C95E929A8684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6" creationId="{1ECF78E1-4C1F-1FDD-EB8E-F17FC26BB91D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7" creationId="{602A68F2-4CEE-71D5-3B10-474AA1297937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8" creationId="{5D77FC69-1ABB-4DCE-621D-4F108B8CBCE5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59" creationId="{716B3C33-B795-A3BA-519F-A9B3A663571A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0" creationId="{031788E6-B49A-4167-86B8-D5AC0734C07C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1" creationId="{3160D4DE-AC1F-AC7A-D956-333D6DB46FEA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2" creationId="{ED080E88-696F-4269-8636-79977B17C146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3" creationId="{0F716F8F-C508-3675-69DE-8FF293F999A9}"/>
          </ac:spMkLst>
        </pc:spChg>
        <pc:spChg chg="add del mod">
          <ac:chgData name="Mashiour Rahman" userId="7490e89d-d9ae-4193-b86a-11379f02786a" providerId="ADAL" clId="{66D0452F-FB4C-4FCC-8848-5D9A522BB0FB}" dt="2025-01-08T08:03:44.365" v="3594" actId="478"/>
          <ac:spMkLst>
            <pc:docMk/>
            <pc:sldMk cId="3486973931" sldId="337"/>
            <ac:spMk id="64" creationId="{7AF8BC59-5D26-728A-9BF5-98B472281D8B}"/>
          </ac:spMkLst>
        </pc:spChg>
        <pc:spChg chg="add del mod">
          <ac:chgData name="Mashiour Rahman" userId="7490e89d-d9ae-4193-b86a-11379f02786a" providerId="ADAL" clId="{66D0452F-FB4C-4FCC-8848-5D9A522BB0FB}" dt="2025-01-08T09:43:12.268" v="4841" actId="478"/>
          <ac:spMkLst>
            <pc:docMk/>
            <pc:sldMk cId="3486973931" sldId="337"/>
            <ac:spMk id="73" creationId="{C966265D-FCA7-BFC5-8EE6-091DB9081E6A}"/>
          </ac:spMkLst>
        </pc:spChg>
        <pc:spChg chg="add mod">
          <ac:chgData name="Mashiour Rahman" userId="7490e89d-d9ae-4193-b86a-11379f02786a" providerId="ADAL" clId="{66D0452F-FB4C-4FCC-8848-5D9A522BB0FB}" dt="2025-01-08T09:43:27.054" v="4842" actId="1076"/>
          <ac:spMkLst>
            <pc:docMk/>
            <pc:sldMk cId="3486973931" sldId="337"/>
            <ac:spMk id="74" creationId="{86195444-A5D7-E62E-E813-D2C26E8A7A0D}"/>
          </ac:spMkLst>
        </pc:spChg>
        <pc:spChg chg="add mod">
          <ac:chgData name="Mashiour Rahman" userId="7490e89d-d9ae-4193-b86a-11379f02786a" providerId="ADAL" clId="{66D0452F-FB4C-4FCC-8848-5D9A522BB0FB}" dt="2025-01-08T09:45:43.915" v="4857" actId="123"/>
          <ac:spMkLst>
            <pc:docMk/>
            <pc:sldMk cId="3486973931" sldId="337"/>
            <ac:spMk id="75" creationId="{9A255172-8DFE-9D58-1252-6E3584E12977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76" creationId="{5FC6DAED-A33C-3CCF-A721-84504D6FDE7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77" creationId="{C2874C70-1B8F-8142-3D1E-15BE0F43E0D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78" creationId="{EF58E72A-2997-8F1B-87F6-946224B6FB9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79" creationId="{D6E364F9-D724-56ED-65F5-E6E075CE743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0" creationId="{0186A006-4FC8-371F-CB39-508EA913742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1" creationId="{FE5238F9-149F-3FBB-50F1-69CAD75F871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2" creationId="{E6E8FEAF-6E12-B607-C9EA-400A5811FAD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3" creationId="{444B8848-78E3-1CC7-7F60-CA6C1D52951B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4" creationId="{375698D3-C8CB-4AD3-1E74-EB71813880C0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5" creationId="{649A5480-56E8-0964-AA94-80A2734B9E3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6" creationId="{F6E703EA-BE83-2447-4101-AB5B04A821D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7" creationId="{BF27B180-055A-8B77-67A1-3816C1C230D7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8" creationId="{B093264A-BAA7-C368-1F13-636577D19C18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89" creationId="{52E8548C-029E-4616-8DAD-4FCF485993AF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0" creationId="{E52ABD73-D5DB-1814-19E4-4D7357DBCC1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1" creationId="{F7DE3F06-C614-1CD9-4C85-DC76D18D388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2" creationId="{FC0F47F1-F36A-CDB5-619C-551DBD101D6C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3" creationId="{D87E4C99-E1FB-2E7E-A3A4-A1E245DCC821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4" creationId="{0986EF60-CBE1-26DE-03E0-7D765D2186A3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5" creationId="{A1428A15-7371-9E17-0600-1E3D70715C28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6" creationId="{93DED005-F0E7-6D26-D728-5EA843AEEBD3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7" creationId="{C33B2293-8BA4-8BE4-8908-B6F042931B77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8" creationId="{A5EC8C27-52DA-CB48-3276-CE22CE409CF8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99" creationId="{30E5F075-584A-3B98-B759-7F6D7A761B88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0" creationId="{AE541DF0-9FA0-4D06-A0BD-BCCFA96EAFF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1" creationId="{1ADF065B-7B07-1F26-B6D4-B5669D0593C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3" creationId="{661C2906-E168-261A-20E5-27E691E5469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4" creationId="{A3A23A93-F762-9318-759A-77347838D60E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6" creationId="{62D91945-5180-BFAD-E0CC-D20DF2272805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7" creationId="{EFF25260-DF46-8352-F571-2240E84DBBA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8" creationId="{71F5BA7A-ACAB-A8B3-F389-FB2DEA1A4E55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09" creationId="{199F37DC-D802-333F-3D50-E0649FCC56B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0" creationId="{0F963152-A6A3-0E80-6143-644D19B806F0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1" creationId="{C44CE487-41C7-A61A-3778-45FE4504497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2" creationId="{5567C238-DACE-E219-31D6-F88343AFE04E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3" creationId="{334D6267-296E-70AA-E3C4-FCA78266A90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4" creationId="{1BADC3C6-9ACA-2B98-8656-AEBE95AB9A01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5" creationId="{CF81F121-4B5C-1299-EF3E-6169AF045AA1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6" creationId="{C25946E1-069E-7805-A392-69FE91143303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7" creationId="{D6A1F0CA-1E87-2E19-0DC3-B2A41D205BA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8" creationId="{DD4EF5F5-432D-19EE-A3B1-BAECD0D6FE48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19" creationId="{6291BDF9-AC1C-2059-4430-B31CE9EC1FE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0" creationId="{6775ADFA-FCC8-F13D-C2BC-1ACAF70FAD6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1" creationId="{7CC4653A-DD5F-3A4B-8BAF-8F722447B8C6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2" creationId="{E83D4B12-CCEB-197A-3E4D-7F856B48E2AE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3" creationId="{FA574F23-D008-57C1-A266-EA87952B051E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4" creationId="{DB268830-631A-89C1-02E7-6B8CAC1B5EBF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5" creationId="{16B461DA-5ACF-0C27-3136-AD659CB89D5F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6" creationId="{E9C12BFD-D8EE-24D2-ECAB-6993C55D8DC3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7" creationId="{68558A88-995E-348A-9C1F-D42B0C681927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8" creationId="{4DEE4795-F4A7-DD93-6D73-6174B7D3100D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29" creationId="{76210695-571C-D64E-BC4C-C2DF010C9E02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30" creationId="{DDAAD702-D3EB-0E2B-567A-64A69CA0D3DE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31" creationId="{DBEF42F1-FB04-C32E-1489-CAD56CE61F8A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32" creationId="{201741F2-9CAB-A2F8-BCE9-E10FD5857DE9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33" creationId="{6783F599-56EA-CB1A-80C8-A65C4FC632EB}"/>
          </ac:spMkLst>
        </pc:spChg>
        <pc:spChg chg="add mod">
          <ac:chgData name="Mashiour Rahman" userId="7490e89d-d9ae-4193-b86a-11379f02786a" providerId="ADAL" clId="{66D0452F-FB4C-4FCC-8848-5D9A522BB0FB}" dt="2025-01-08T09:38:59.804" v="4814" actId="1036"/>
          <ac:spMkLst>
            <pc:docMk/>
            <pc:sldMk cId="3486973931" sldId="337"/>
            <ac:spMk id="134" creationId="{F10B6FA4-A499-54BA-822B-5CCE8004E287}"/>
          </ac:spMkLst>
        </pc:spChg>
        <pc:spChg chg="add mod">
          <ac:chgData name="Mashiour Rahman" userId="7490e89d-d9ae-4193-b86a-11379f02786a" providerId="ADAL" clId="{66D0452F-FB4C-4FCC-8848-5D9A522BB0FB}" dt="2025-01-08T09:43:58.379" v="4847" actId="1035"/>
          <ac:spMkLst>
            <pc:docMk/>
            <pc:sldMk cId="3486973931" sldId="337"/>
            <ac:spMk id="143" creationId="{5FAE7A98-A884-E3B2-2C74-6B377B219D4A}"/>
          </ac:spMkLst>
        </pc:spChg>
        <pc:spChg chg="add mod">
          <ac:chgData name="Mashiour Rahman" userId="7490e89d-d9ae-4193-b86a-11379f02786a" providerId="ADAL" clId="{66D0452F-FB4C-4FCC-8848-5D9A522BB0FB}" dt="2025-01-08T09:47:35.974" v="4881" actId="20577"/>
          <ac:spMkLst>
            <pc:docMk/>
            <pc:sldMk cId="3486973931" sldId="337"/>
            <ac:spMk id="144" creationId="{152CAB31-08E6-8207-D378-1BDEA34BE397}"/>
          </ac:spMkLst>
        </pc:sp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30" creationId="{6D11E17C-D17A-17C6-FBA0-5B49311A6BBE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65" creationId="{4E873E03-8CED-6871-C23A-8E6FF8E8175E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66" creationId="{506EB8CF-00FE-F93A-26E8-4B84AD647BB4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67" creationId="{3FEA50B0-CCD7-248B-525D-3CE56F7108D8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68" creationId="{554D1595-F5B1-70F6-4CE3-E3D194B07BDF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69" creationId="{08164F9E-067B-1E0B-DB1D-29E4F26C6324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70" creationId="{E58A2023-7B0A-1ED1-27C8-A6458441C5E5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71" creationId="{C5C29796-75A6-2933-8C21-2FF9CF91E00E}"/>
          </ac:graphicFrameMkLst>
        </pc:graphicFrameChg>
        <pc:graphicFrameChg chg="add del mod">
          <ac:chgData name="Mashiour Rahman" userId="7490e89d-d9ae-4193-b86a-11379f02786a" providerId="ADAL" clId="{66D0452F-FB4C-4FCC-8848-5D9A522BB0FB}" dt="2025-01-08T08:03:50.837" v="3595" actId="478"/>
          <ac:graphicFrameMkLst>
            <pc:docMk/>
            <pc:sldMk cId="3486973931" sldId="337"/>
            <ac:graphicFrameMk id="72" creationId="{B000D492-1F5E-6528-0BC5-CE19A82F01F7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02" creationId="{25344B9F-53A3-1231-4364-D05354BFCB8F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35" creationId="{3CC46F00-080E-5FB9-6259-9F88DC1FA5EF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36" creationId="{07BEA96C-0771-96C2-FDC6-4AC467804313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37" creationId="{4A88350F-DD77-618F-C01F-D2BA1958225D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38" creationId="{99A318B0-1202-6483-C694-81ED114AB581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39" creationId="{9D38F24D-992F-9504-4148-E73CEAFEFA10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40" creationId="{04CC61DC-7047-C42C-E7EE-5475B17A4228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41" creationId="{502DF0F3-130C-0132-90D6-308804D5C7F7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44:49.285" v="4849" actId="1076"/>
          <ac:graphicFrameMkLst>
            <pc:docMk/>
            <pc:sldMk cId="3486973931" sldId="337"/>
            <ac:graphicFrameMk id="142" creationId="{FCC733E5-224C-4012-6A4C-69637BFE1AE9}"/>
          </ac:graphicFrameMkLst>
        </pc:graphicFrameChg>
        <pc:cxnChg chg="add del mod">
          <ac:chgData name="Mashiour Rahman" userId="7490e89d-d9ae-4193-b86a-11379f02786a" providerId="ADAL" clId="{66D0452F-FB4C-4FCC-8848-5D9A522BB0FB}" dt="2025-01-08T08:03:44.365" v="3594" actId="478"/>
          <ac:cxnSpMkLst>
            <pc:docMk/>
            <pc:sldMk cId="3486973931" sldId="337"/>
            <ac:cxnSpMk id="33" creationId="{AC6C0055-72D0-F59E-EB8C-E62883FA641E}"/>
          </ac:cxnSpMkLst>
        </pc:cxnChg>
        <pc:cxnChg chg="add mod">
          <ac:chgData name="Mashiour Rahman" userId="7490e89d-d9ae-4193-b86a-11379f02786a" providerId="ADAL" clId="{66D0452F-FB4C-4FCC-8848-5D9A522BB0FB}" dt="2025-01-08T09:38:59.804" v="4814" actId="1036"/>
          <ac:cxnSpMkLst>
            <pc:docMk/>
            <pc:sldMk cId="3486973931" sldId="337"/>
            <ac:cxnSpMk id="105" creationId="{35EC50A1-6606-CAB1-4F81-361568BD23AE}"/>
          </ac:cxnSpMkLst>
        </pc:cxnChg>
      </pc:sldChg>
      <pc:sldChg chg="addSp modSp add mod ord modAnim">
        <pc:chgData name="Mashiour Rahman" userId="7490e89d-d9ae-4193-b86a-11379f02786a" providerId="ADAL" clId="{66D0452F-FB4C-4FCC-8848-5D9A522BB0FB}" dt="2025-01-08T11:19:38.475" v="5839" actId="20577"/>
        <pc:sldMkLst>
          <pc:docMk/>
          <pc:sldMk cId="400060115" sldId="338"/>
        </pc:sldMkLst>
        <pc:spChg chg="mod">
          <ac:chgData name="Mashiour Rahman" userId="7490e89d-d9ae-4193-b86a-11379f02786a" providerId="ADAL" clId="{66D0452F-FB4C-4FCC-8848-5D9A522BB0FB}" dt="2025-01-08T08:53:16.797" v="4213" actId="20577"/>
          <ac:spMkLst>
            <pc:docMk/>
            <pc:sldMk cId="400060115" sldId="338"/>
            <ac:spMk id="2" creationId="{82D62C68-9AAA-5100-735E-030F19AD9A1C}"/>
          </ac:spMkLst>
        </pc:spChg>
        <pc:spChg chg="add mod">
          <ac:chgData name="Mashiour Rahman" userId="7490e89d-d9ae-4193-b86a-11379f02786a" providerId="ADAL" clId="{66D0452F-FB4C-4FCC-8848-5D9A522BB0FB}" dt="2025-01-08T09:52:24.805" v="4889" actId="20577"/>
          <ac:spMkLst>
            <pc:docMk/>
            <pc:sldMk cId="400060115" sldId="338"/>
            <ac:spMk id="3" creationId="{2DFA1CDF-EE68-D1FC-0EBF-63C33F07B911}"/>
          </ac:spMkLst>
        </pc:spChg>
        <pc:spChg chg="add mod">
          <ac:chgData name="Mashiour Rahman" userId="7490e89d-d9ae-4193-b86a-11379f02786a" providerId="ADAL" clId="{66D0452F-FB4C-4FCC-8848-5D9A522BB0FB}" dt="2025-01-08T11:19:38.475" v="5839" actId="20577"/>
          <ac:spMkLst>
            <pc:docMk/>
            <pc:sldMk cId="400060115" sldId="338"/>
            <ac:spMk id="4" creationId="{31CCBDAB-D58E-C3F6-CBE5-7CED0AE93AA8}"/>
          </ac:spMkLst>
        </pc:spChg>
        <pc:spChg chg="add mod">
          <ac:chgData name="Mashiour Rahman" userId="7490e89d-d9ae-4193-b86a-11379f02786a" providerId="ADAL" clId="{66D0452F-FB4C-4FCC-8848-5D9A522BB0FB}" dt="2025-01-08T10:32:21.802" v="5260" actId="14100"/>
          <ac:spMkLst>
            <pc:docMk/>
            <pc:sldMk cId="400060115" sldId="338"/>
            <ac:spMk id="5" creationId="{627322C8-363C-67BA-753C-0A3B1A2ADFDC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6" creationId="{C82450DE-E67C-D364-813B-33605E35819E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7" creationId="{11387DD9-5DBA-F1EC-2FF8-B9F1967734FB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8" creationId="{03B052B8-040B-5166-8002-7692E1DFDE55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9" creationId="{D43047E9-CD5A-8AD5-A95D-B4E5605331AC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0" creationId="{8AAFACDB-137E-FC04-C8EC-4C6FF0450CE8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1" creationId="{C6DB42A2-8A7F-601E-460B-03B43B8BE34E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2" creationId="{D9D95B4F-AF12-70D8-8D69-DB1615B28496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3" creationId="{E9573EED-6A17-A339-562F-C9FCA4A09712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4" creationId="{CDA4E1D1-B03C-AB43-331A-26CA5621990F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5" creationId="{A4ACFE35-1CD4-BEA9-B822-97C5712AE680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6" creationId="{EED8B624-3649-06BF-EBBE-32E21DBCD5FC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7" creationId="{1EFF4B01-94B7-AF7D-EEA2-254850D70723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8" creationId="{9256989F-AEA6-FA26-D49F-E818D740B42C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19" creationId="{F9EBA825-4461-9943-3173-2577F0617500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0" creationId="{BD326079-8C43-2E27-09E5-DAB0C7895467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1" creationId="{A39EBD72-81A2-62CA-E676-B55CFF3E29EF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2" creationId="{0B71E635-99EE-FA97-92C7-4176D7FEDBB5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3" creationId="{C0A04B21-9EB0-54CA-3E86-3D6E03BD11B3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4" creationId="{EF324579-4B52-4A6D-10DE-ED87D8926393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5" creationId="{A7D7FDB2-1586-2C79-B13C-7F1979FA28D8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6" creationId="{FE1BA608-BDFE-CC56-1152-A0151CF97162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7" creationId="{97B9C678-909C-4EEE-C094-B609527E06F7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8" creationId="{E3F9D2C0-279A-E83C-B100-49AFC5B5CE96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29" creationId="{36A1A639-FE47-38B6-9BBE-49CA078AD727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30" creationId="{5E67AAA8-734C-B9E9-F599-3B92C9E594AA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34" creationId="{6DC0FF8A-E9EA-A6AF-E33F-531017FF2EBE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35" creationId="{7EF744C0-7061-9BBF-8042-C9F3C34B56DD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37" creationId="{1989D930-B5B8-2DA1-AED5-6CBED94E0190}"/>
          </ac:spMkLst>
        </pc:spChg>
        <pc:spChg chg="add mod">
          <ac:chgData name="Mashiour Rahman" userId="7490e89d-d9ae-4193-b86a-11379f02786a" providerId="ADAL" clId="{66D0452F-FB4C-4FCC-8848-5D9A522BB0FB}" dt="2025-01-08T08:25:35.408" v="3691" actId="1037"/>
          <ac:spMkLst>
            <pc:docMk/>
            <pc:sldMk cId="400060115" sldId="338"/>
            <ac:spMk id="38" creationId="{456D99F9-A49F-40AB-FDA1-135D57E81308}"/>
          </ac:spMkLst>
        </pc:spChg>
        <pc:spChg chg="add mod">
          <ac:chgData name="Mashiour Rahman" userId="7490e89d-d9ae-4193-b86a-11379f02786a" providerId="ADAL" clId="{66D0452F-FB4C-4FCC-8848-5D9A522BB0FB}" dt="2025-01-08T09:32:13.969" v="4722" actId="1076"/>
          <ac:spMkLst>
            <pc:docMk/>
            <pc:sldMk cId="400060115" sldId="338"/>
            <ac:spMk id="41" creationId="{1567BDFF-12A6-2A82-2334-0A80E96A8091}"/>
          </ac:spMkLst>
        </pc:spChg>
        <pc:graphicFrameChg chg="add mod">
          <ac:chgData name="Mashiour Rahman" userId="7490e89d-d9ae-4193-b86a-11379f02786a" providerId="ADAL" clId="{66D0452F-FB4C-4FCC-8848-5D9A522BB0FB}" dt="2025-01-08T08:48:05.670" v="4129" actId="1037"/>
          <ac:graphicFrameMkLst>
            <pc:docMk/>
            <pc:sldMk cId="400060115" sldId="338"/>
            <ac:graphicFrameMk id="32" creationId="{8E6BC698-D413-393B-B284-DF2842D442E4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8:48:05.670" v="4129" actId="1037"/>
          <ac:graphicFrameMkLst>
            <pc:docMk/>
            <pc:sldMk cId="400060115" sldId="338"/>
            <ac:graphicFrameMk id="33" creationId="{27410A52-84AA-6A3E-D8D4-272E2A77AF10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8:48:05.670" v="4129" actId="1037"/>
          <ac:graphicFrameMkLst>
            <pc:docMk/>
            <pc:sldMk cId="400060115" sldId="338"/>
            <ac:graphicFrameMk id="36" creationId="{D332B064-7D20-918F-DFA4-5C0A47277313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8:48:05.670" v="4129" actId="1037"/>
          <ac:graphicFrameMkLst>
            <pc:docMk/>
            <pc:sldMk cId="400060115" sldId="338"/>
            <ac:graphicFrameMk id="39" creationId="{A5621E1B-509F-406B-1CC1-C6DD3F4CD84E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8:48:05.670" v="4129" actId="1037"/>
          <ac:graphicFrameMkLst>
            <pc:docMk/>
            <pc:sldMk cId="400060115" sldId="338"/>
            <ac:graphicFrameMk id="40" creationId="{7C1BC7F3-3103-5FE0-D17B-B996A6D842ED}"/>
          </ac:graphicFrameMkLst>
        </pc:graphicFrameChg>
        <pc:cxnChg chg="add mod">
          <ac:chgData name="Mashiour Rahman" userId="7490e89d-d9ae-4193-b86a-11379f02786a" providerId="ADAL" clId="{66D0452F-FB4C-4FCC-8848-5D9A522BB0FB}" dt="2025-01-08T08:25:35.408" v="3691" actId="1037"/>
          <ac:cxnSpMkLst>
            <pc:docMk/>
            <pc:sldMk cId="400060115" sldId="338"/>
            <ac:cxnSpMk id="31" creationId="{7B59DA1B-1822-2E34-3EB8-F95B59C79F22}"/>
          </ac:cxnSpMkLst>
        </pc:cxnChg>
      </pc:sldChg>
      <pc:sldChg chg="add del ord">
        <pc:chgData name="Mashiour Rahman" userId="7490e89d-d9ae-4193-b86a-11379f02786a" providerId="ADAL" clId="{66D0452F-FB4C-4FCC-8848-5D9A522BB0FB}" dt="2025-01-08T10:24:35.181" v="5258" actId="47"/>
        <pc:sldMkLst>
          <pc:docMk/>
          <pc:sldMk cId="246402895" sldId="339"/>
        </pc:sldMkLst>
      </pc:sldChg>
      <pc:sldChg chg="addSp delSp modSp add mod modAnim">
        <pc:chgData name="Mashiour Rahman" userId="7490e89d-d9ae-4193-b86a-11379f02786a" providerId="ADAL" clId="{66D0452F-FB4C-4FCC-8848-5D9A522BB0FB}" dt="2025-01-08T09:23:29.825" v="4590" actId="1036"/>
        <pc:sldMkLst>
          <pc:docMk/>
          <pc:sldMk cId="2101015561" sldId="340"/>
        </pc:sldMkLst>
        <pc:spChg chg="mod">
          <ac:chgData name="Mashiour Rahman" userId="7490e89d-d9ae-4193-b86a-11379f02786a" providerId="ADAL" clId="{66D0452F-FB4C-4FCC-8848-5D9A522BB0FB}" dt="2025-01-08T09:16:10.325" v="4487" actId="27636"/>
          <ac:spMkLst>
            <pc:docMk/>
            <pc:sldMk cId="2101015561" sldId="340"/>
            <ac:spMk id="2" creationId="{28CEA8D4-AA9F-325A-6BAD-37C9E7D03212}"/>
          </ac:spMkLst>
        </pc:spChg>
        <pc:spChg chg="add del mod">
          <ac:chgData name="Mashiour Rahman" userId="7490e89d-d9ae-4193-b86a-11379f02786a" providerId="ADAL" clId="{66D0452F-FB4C-4FCC-8848-5D9A522BB0FB}" dt="2025-01-08T09:15:49.757" v="4476" actId="478"/>
          <ac:spMkLst>
            <pc:docMk/>
            <pc:sldMk cId="2101015561" sldId="340"/>
            <ac:spMk id="3" creationId="{BADC54B1-32AD-2225-6E8F-D65AF2805400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4" creationId="{A1E48F4B-CB36-7F83-CA9F-328E9FCF77B0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5" creationId="{0434BA9E-B2CE-DF21-7D8B-061ECECBD252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6" creationId="{EF6C0A39-9343-68EB-B440-67B488BAAA07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7" creationId="{EA4D4104-1E3F-1DF3-700A-F8B0E88A3524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8" creationId="{E0D9F4BD-13D6-8ECF-3FD9-4876DD720D27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9" creationId="{A994DEC1-0F1E-2676-377F-F18ACD490874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0" creationId="{7073BA85-0C85-5664-2A16-F90FACDA5EB1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1" creationId="{3874F8E5-8357-4776-C837-2EDC89965BDE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3" creationId="{7ADE4A6C-7BD3-FBA2-E848-E50D38F1593D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4" creationId="{65DC3FD5-BB88-60B8-E7C3-2DDC87CB00E5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5" creationId="{3751E736-2895-04C5-1814-3859C2D5E2DE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6" creationId="{0FFC56F0-3407-E5A1-1C7C-8E96C774D793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7" creationId="{E1FB5076-3D96-008F-3C1D-EBC08D12092F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8" creationId="{D5FE4DAE-5676-EBA4-5B3A-A99BFDC1462F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19" creationId="{657C62AE-9CA9-775E-C2FB-4D098CE6F4D5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0" creationId="{039C73C7-5E1B-09EE-3682-8C08B4269067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1" creationId="{121A6E63-976A-9EF4-BC0E-AEB8FC0DEB6C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2" creationId="{C00CE4D6-5AB0-AF39-3026-BB2799589BE0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3" creationId="{F83DC128-6CC8-9629-6310-DF5789E77455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4" creationId="{FFAC65F4-10E5-60BD-E4DA-3E560F0B00C0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5" creationId="{2F2EE955-95CE-646E-E7BC-DB0089A76717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6" creationId="{1D2A9EB9-06BD-1A59-8AD1-76C7A0D1AE3D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7" creationId="{EF642BE7-DBB6-5599-4DCA-2D9F4078FD73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8" creationId="{92F647C7-7EA8-F456-EBB7-85AB37E749CB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29" creationId="{43DF44C6-F585-6281-FACB-CF72173BE62A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0" creationId="{FEFBDBBB-3DFF-AF2D-F2D0-071FB5E7D176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1" creationId="{DBC4AB71-3035-D882-9610-6136AB1A30E8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2" creationId="{997A24E3-2BD9-6E74-E16D-8A010F8100D8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3" creationId="{FE5A25EE-7D5A-AF9A-2388-E597F730B8C4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8" creationId="{1205BC2F-303E-3B59-233A-EE0A12FC62D6}"/>
          </ac:spMkLst>
        </pc:spChg>
        <pc:spChg chg="add mod">
          <ac:chgData name="Mashiour Rahman" userId="7490e89d-d9ae-4193-b86a-11379f02786a" providerId="ADAL" clId="{66D0452F-FB4C-4FCC-8848-5D9A522BB0FB}" dt="2025-01-08T09:16:48.021" v="4494" actId="1036"/>
          <ac:spMkLst>
            <pc:docMk/>
            <pc:sldMk cId="2101015561" sldId="340"/>
            <ac:spMk id="39" creationId="{CEC96A3D-5101-2295-A1BA-A362E680B493}"/>
          </ac:spMkLst>
        </pc:spChg>
        <pc:spChg chg="add mod">
          <ac:chgData name="Mashiour Rahman" userId="7490e89d-d9ae-4193-b86a-11379f02786a" providerId="ADAL" clId="{66D0452F-FB4C-4FCC-8848-5D9A522BB0FB}" dt="2025-01-08T09:23:29.825" v="4590" actId="1036"/>
          <ac:spMkLst>
            <pc:docMk/>
            <pc:sldMk cId="2101015561" sldId="340"/>
            <ac:spMk id="40" creationId="{9C9F3B89-C2B7-C75D-0B1B-83D0BBAFA02F}"/>
          </ac:spMkLst>
        </pc:spChg>
        <pc:spChg chg="add mod">
          <ac:chgData name="Mashiour Rahman" userId="7490e89d-d9ae-4193-b86a-11379f02786a" providerId="ADAL" clId="{66D0452F-FB4C-4FCC-8848-5D9A522BB0FB}" dt="2025-01-08T09:17:12.763" v="4512" actId="1035"/>
          <ac:spMkLst>
            <pc:docMk/>
            <pc:sldMk cId="2101015561" sldId="340"/>
            <ac:spMk id="41" creationId="{873E1158-EFF8-B87C-1052-142BE4FF2D95}"/>
          </ac:spMkLst>
        </pc:spChg>
        <pc:spChg chg="add mod">
          <ac:chgData name="Mashiour Rahman" userId="7490e89d-d9ae-4193-b86a-11379f02786a" providerId="ADAL" clId="{66D0452F-FB4C-4FCC-8848-5D9A522BB0FB}" dt="2025-01-08T09:16:21.726" v="4488" actId="14100"/>
          <ac:spMkLst>
            <pc:docMk/>
            <pc:sldMk cId="2101015561" sldId="340"/>
            <ac:spMk id="42" creationId="{6B23E42E-C4DF-4042-2357-068E2919518B}"/>
          </ac:spMkLst>
        </pc:spChg>
        <pc:spChg chg="add mod">
          <ac:chgData name="Mashiour Rahman" userId="7490e89d-d9ae-4193-b86a-11379f02786a" providerId="ADAL" clId="{66D0452F-FB4C-4FCC-8848-5D9A522BB0FB}" dt="2025-01-08T09:20:55.269" v="4576" actId="20577"/>
          <ac:spMkLst>
            <pc:docMk/>
            <pc:sldMk cId="2101015561" sldId="340"/>
            <ac:spMk id="43" creationId="{A76D4208-6719-9911-0ADF-1160BB79CAA7}"/>
          </ac:spMkLst>
        </pc:sp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12" creationId="{F808CEF8-B635-D0E3-4FA5-85CA3F90FEAE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34" creationId="{DEB54962-6AB9-A744-8388-E39AF0476667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35" creationId="{4F8CA5B8-0E4A-2E7C-779C-FD488CCAE201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36" creationId="{747AE1A0-B3F6-5D16-F87F-33E2CC2A1B01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37" creationId="{DA78F0A4-08D7-5936-5246-BB619E2F4B74}"/>
          </ac:graphicFrameMkLst>
        </pc:graphicFrameChg>
        <pc:graphicFrameChg chg="add mod">
          <ac:chgData name="Mashiour Rahman" userId="7490e89d-d9ae-4193-b86a-11379f02786a" providerId="ADAL" clId="{66D0452F-FB4C-4FCC-8848-5D9A522BB0FB}" dt="2025-01-08T09:16:55.112" v="4498" actId="1036"/>
          <ac:graphicFrameMkLst>
            <pc:docMk/>
            <pc:sldMk cId="2101015561" sldId="340"/>
            <ac:graphicFrameMk id="82" creationId="{22D08415-C385-92BB-50F7-1A8A2A41D3E4}"/>
          </ac:graphicFrameMkLst>
        </pc:graphicFrameChg>
        <pc:cxnChg chg="add mod">
          <ac:chgData name="Mashiour Rahman" userId="7490e89d-d9ae-4193-b86a-11379f02786a" providerId="ADAL" clId="{66D0452F-FB4C-4FCC-8848-5D9A522BB0FB}" dt="2025-01-08T09:16:48.021" v="4494" actId="1036"/>
          <ac:cxnSpMkLst>
            <pc:docMk/>
            <pc:sldMk cId="2101015561" sldId="340"/>
            <ac:cxnSpMk id="51" creationId="{5D1C215C-148F-163C-5C59-F22A9F9E92E7}"/>
          </ac:cxnSpMkLst>
        </pc:cxnChg>
      </pc:sldChg>
      <pc:sldChg chg="delSp modSp add mod">
        <pc:chgData name="Mashiour Rahman" userId="7490e89d-d9ae-4193-b86a-11379f02786a" providerId="ADAL" clId="{66D0452F-FB4C-4FCC-8848-5D9A522BB0FB}" dt="2025-01-08T11:01:54.196" v="5616" actId="27636"/>
        <pc:sldMkLst>
          <pc:docMk/>
          <pc:sldMk cId="3466371784" sldId="341"/>
        </pc:sldMkLst>
        <pc:spChg chg="mod">
          <ac:chgData name="Mashiour Rahman" userId="7490e89d-d9ae-4193-b86a-11379f02786a" providerId="ADAL" clId="{66D0452F-FB4C-4FCC-8848-5D9A522BB0FB}" dt="2025-01-08T11:01:54.196" v="5616" actId="27636"/>
          <ac:spMkLst>
            <pc:docMk/>
            <pc:sldMk cId="3466371784" sldId="341"/>
            <ac:spMk id="2" creationId="{75343599-E6F3-4443-4938-0A010F9FC98D}"/>
          </ac:spMkLst>
        </pc:spChg>
        <pc:spChg chg="mod">
          <ac:chgData name="Mashiour Rahman" userId="7490e89d-d9ae-4193-b86a-11379f02786a" providerId="ADAL" clId="{66D0452F-FB4C-4FCC-8848-5D9A522BB0FB}" dt="2025-01-08T11:00:12.720" v="5574" actId="1036"/>
          <ac:spMkLst>
            <pc:docMk/>
            <pc:sldMk cId="3466371784" sldId="341"/>
            <ac:spMk id="3" creationId="{C4A07B02-37A4-12BB-1BB8-B14E8F24EFEA}"/>
          </ac:spMkLst>
        </pc:spChg>
        <pc:spChg chg="del">
          <ac:chgData name="Mashiour Rahman" userId="7490e89d-d9ae-4193-b86a-11379f02786a" providerId="ADAL" clId="{66D0452F-FB4C-4FCC-8848-5D9A522BB0FB}" dt="2025-01-08T10:52:11.507" v="5503" actId="478"/>
          <ac:spMkLst>
            <pc:docMk/>
            <pc:sldMk cId="3466371784" sldId="341"/>
            <ac:spMk id="4" creationId="{FD6B2845-804C-0A2A-7778-81DBF7CA8D28}"/>
          </ac:spMkLst>
        </pc:spChg>
        <pc:spChg chg="del mod">
          <ac:chgData name="Mashiour Rahman" userId="7490e89d-d9ae-4193-b86a-11379f02786a" providerId="ADAL" clId="{66D0452F-FB4C-4FCC-8848-5D9A522BB0FB}" dt="2025-01-08T10:53:56.419" v="5527" actId="478"/>
          <ac:spMkLst>
            <pc:docMk/>
            <pc:sldMk cId="3466371784" sldId="341"/>
            <ac:spMk id="5" creationId="{17A43F16-A706-57BE-0DE0-377C15B81753}"/>
          </ac:spMkLst>
        </pc:spChg>
        <pc:spChg chg="mod">
          <ac:chgData name="Mashiour Rahman" userId="7490e89d-d9ae-4193-b86a-11379f02786a" providerId="ADAL" clId="{66D0452F-FB4C-4FCC-8848-5D9A522BB0FB}" dt="2025-01-08T11:00:30.510" v="5580" actId="20577"/>
          <ac:spMkLst>
            <pc:docMk/>
            <pc:sldMk cId="3466371784" sldId="341"/>
            <ac:spMk id="6" creationId="{07BCE3BD-89C9-3846-439B-2FBE1585601A}"/>
          </ac:spMkLst>
        </pc:spChg>
        <pc:spChg chg="del mod">
          <ac:chgData name="Mashiour Rahman" userId="7490e89d-d9ae-4193-b86a-11379f02786a" providerId="ADAL" clId="{66D0452F-FB4C-4FCC-8848-5D9A522BB0FB}" dt="2025-01-08T10:52:29.349" v="5504" actId="478"/>
          <ac:spMkLst>
            <pc:docMk/>
            <pc:sldMk cId="3466371784" sldId="341"/>
            <ac:spMk id="42" creationId="{1225BA6A-ECA0-B73A-139A-A7A8CC05A3A1}"/>
          </ac:spMkLst>
        </pc:spChg>
      </pc:sldChg>
      <pc:sldChg chg="delSp modSp add del mod">
        <pc:chgData name="Mashiour Rahman" userId="7490e89d-d9ae-4193-b86a-11379f02786a" providerId="ADAL" clId="{66D0452F-FB4C-4FCC-8848-5D9A522BB0FB}" dt="2025-01-08T11:11:38.090" v="5831" actId="47"/>
        <pc:sldMkLst>
          <pc:docMk/>
          <pc:sldMk cId="963855437" sldId="342"/>
        </pc:sldMkLst>
        <pc:spChg chg="mod">
          <ac:chgData name="Mashiour Rahman" userId="7490e89d-d9ae-4193-b86a-11379f02786a" providerId="ADAL" clId="{66D0452F-FB4C-4FCC-8848-5D9A522BB0FB}" dt="2025-01-08T11:01:43.804" v="5604" actId="20577"/>
          <ac:spMkLst>
            <pc:docMk/>
            <pc:sldMk cId="963855437" sldId="342"/>
            <ac:spMk id="2" creationId="{171C38B2-845E-C411-062F-55668F1B60A1}"/>
          </ac:spMkLst>
        </pc:spChg>
        <pc:spChg chg="mod">
          <ac:chgData name="Mashiour Rahman" userId="7490e89d-d9ae-4193-b86a-11379f02786a" providerId="ADAL" clId="{66D0452F-FB4C-4FCC-8848-5D9A522BB0FB}" dt="2025-01-08T11:11:02.770" v="5830" actId="20577"/>
          <ac:spMkLst>
            <pc:docMk/>
            <pc:sldMk cId="963855437" sldId="342"/>
            <ac:spMk id="3" creationId="{3083ED3A-3C34-E953-6FD3-AD8CF0B944F4}"/>
          </ac:spMkLst>
        </pc:spChg>
        <pc:spChg chg="del">
          <ac:chgData name="Mashiour Rahman" userId="7490e89d-d9ae-4193-b86a-11379f02786a" providerId="ADAL" clId="{66D0452F-FB4C-4FCC-8848-5D9A522BB0FB}" dt="2025-01-08T11:05:42.937" v="5746" actId="478"/>
          <ac:spMkLst>
            <pc:docMk/>
            <pc:sldMk cId="963855437" sldId="342"/>
            <ac:spMk id="6" creationId="{24382761-99F1-A5B5-967D-5282058A38F5}"/>
          </ac:spMkLst>
        </pc:spChg>
      </pc:sldChg>
      <pc:sldChg chg="modSp add mod">
        <pc:chgData name="Mashiour Rahman" userId="7490e89d-d9ae-4193-b86a-11379f02786a" providerId="ADAL" clId="{66D0452F-FB4C-4FCC-8848-5D9A522BB0FB}" dt="2025-01-08T12:07:31.554" v="5863" actId="1036"/>
        <pc:sldMkLst>
          <pc:docMk/>
          <pc:sldMk cId="4075587349" sldId="343"/>
        </pc:sldMkLst>
        <pc:spChg chg="mod">
          <ac:chgData name="Mashiour Rahman" userId="7490e89d-d9ae-4193-b86a-11379f02786a" providerId="ADAL" clId="{66D0452F-FB4C-4FCC-8848-5D9A522BB0FB}" dt="2025-01-08T12:07:07.648" v="5849" actId="27636"/>
          <ac:spMkLst>
            <pc:docMk/>
            <pc:sldMk cId="4075587349" sldId="343"/>
            <ac:spMk id="2" creationId="{16C40B0C-FBEE-A143-D036-9B7E553FD8CF}"/>
          </ac:spMkLst>
        </pc:spChg>
        <pc:spChg chg="mod">
          <ac:chgData name="Mashiour Rahman" userId="7490e89d-d9ae-4193-b86a-11379f02786a" providerId="ADAL" clId="{66D0452F-FB4C-4FCC-8848-5D9A522BB0FB}" dt="2025-01-08T12:07:17.355" v="5850" actId="6549"/>
          <ac:spMkLst>
            <pc:docMk/>
            <pc:sldMk cId="4075587349" sldId="343"/>
            <ac:spMk id="3" creationId="{CF79F95A-9DA7-0CCA-74ED-F26F8AA59F57}"/>
          </ac:spMkLst>
        </pc:spChg>
        <pc:spChg chg="mod">
          <ac:chgData name="Mashiour Rahman" userId="7490e89d-d9ae-4193-b86a-11379f02786a" providerId="ADAL" clId="{66D0452F-FB4C-4FCC-8848-5D9A522BB0FB}" dt="2025-01-08T12:07:31.554" v="5863" actId="1036"/>
          <ac:spMkLst>
            <pc:docMk/>
            <pc:sldMk cId="4075587349" sldId="343"/>
            <ac:spMk id="4" creationId="{9748786B-75A1-8D9A-7F92-2F9119790754}"/>
          </ac:spMkLst>
        </pc:spChg>
      </pc:sldChg>
    </pc:docChg>
  </pc:docChgLst>
  <pc:docChgLst>
    <pc:chgData name="Mashiour Rahman" userId="7490e89d-d9ae-4193-b86a-11379f02786a" providerId="ADAL" clId="{545AE1D9-E422-41B7-8D83-892EBE2928B2}"/>
    <pc:docChg chg="undo custSel addSld delSld modSld sldOrd">
      <pc:chgData name="Mashiour Rahman" userId="7490e89d-d9ae-4193-b86a-11379f02786a" providerId="ADAL" clId="{545AE1D9-E422-41B7-8D83-892EBE2928B2}" dt="2025-01-08T04:14:53.824" v="6744" actId="20577"/>
      <pc:docMkLst>
        <pc:docMk/>
      </pc:docMkLst>
      <pc:sldChg chg="addSp delSp modSp mod">
        <pc:chgData name="Mashiour Rahman" userId="7490e89d-d9ae-4193-b86a-11379f02786a" providerId="ADAL" clId="{545AE1D9-E422-41B7-8D83-892EBE2928B2}" dt="2025-01-05T08:36:37.172" v="503" actId="20577"/>
        <pc:sldMkLst>
          <pc:docMk/>
          <pc:sldMk cId="2134390752" sldId="266"/>
        </pc:sldMkLst>
      </pc:sldChg>
      <pc:sldChg chg="delSp modSp add mod delAnim modAnim">
        <pc:chgData name="Mashiour Rahman" userId="7490e89d-d9ae-4193-b86a-11379f02786a" providerId="ADAL" clId="{545AE1D9-E422-41B7-8D83-892EBE2928B2}" dt="2025-01-06T16:43:55.861" v="6312" actId="20577"/>
        <pc:sldMkLst>
          <pc:docMk/>
          <pc:sldMk cId="2978746945" sldId="282"/>
        </pc:sldMkLst>
        <pc:spChg chg="mod">
          <ac:chgData name="Mashiour Rahman" userId="7490e89d-d9ae-4193-b86a-11379f02786a" providerId="ADAL" clId="{545AE1D9-E422-41B7-8D83-892EBE2928B2}" dt="2025-01-06T16:43:55.861" v="6312" actId="20577"/>
          <ac:spMkLst>
            <pc:docMk/>
            <pc:sldMk cId="2978746945" sldId="282"/>
            <ac:spMk id="5" creationId="{00000000-0000-0000-0000-000000000000}"/>
          </ac:spMkLst>
        </pc:spChg>
      </pc:sldChg>
      <pc:sldChg chg="addSp delSp modSp mod delAnim modAnim">
        <pc:chgData name="Mashiour Rahman" userId="7490e89d-d9ae-4193-b86a-11379f02786a" providerId="ADAL" clId="{545AE1D9-E422-41B7-8D83-892EBE2928B2}" dt="2025-01-05T09:06:04.249" v="1052"/>
        <pc:sldMkLst>
          <pc:docMk/>
          <pc:sldMk cId="3174135940" sldId="288"/>
        </pc:sldMkLst>
      </pc:sldChg>
      <pc:sldChg chg="modSp">
        <pc:chgData name="Mashiour Rahman" userId="7490e89d-d9ae-4193-b86a-11379f02786a" providerId="ADAL" clId="{545AE1D9-E422-41B7-8D83-892EBE2928B2}" dt="2025-01-05T12:20:21.667" v="2359"/>
        <pc:sldMkLst>
          <pc:docMk/>
          <pc:sldMk cId="1789521482" sldId="289"/>
        </pc:sldMkLst>
      </pc:sldChg>
      <pc:sldChg chg="addSp delSp modSp mod modAnim">
        <pc:chgData name="Mashiour Rahman" userId="7490e89d-d9ae-4193-b86a-11379f02786a" providerId="ADAL" clId="{545AE1D9-E422-41B7-8D83-892EBE2928B2}" dt="2025-01-05T11:06:22.894" v="1836"/>
        <pc:sldMkLst>
          <pc:docMk/>
          <pc:sldMk cId="2545283232" sldId="290"/>
        </pc:sldMkLst>
      </pc:sldChg>
      <pc:sldChg chg="delSp modSp del">
        <pc:chgData name="Mashiour Rahman" userId="7490e89d-d9ae-4193-b86a-11379f02786a" providerId="ADAL" clId="{545AE1D9-E422-41B7-8D83-892EBE2928B2}" dt="2025-01-05T11:07:01.505" v="1837" actId="47"/>
        <pc:sldMkLst>
          <pc:docMk/>
          <pc:sldMk cId="431635659" sldId="291"/>
        </pc:sldMkLst>
      </pc:sldChg>
      <pc:sldChg chg="addSp delSp modSp mod delAnim modAnim">
        <pc:chgData name="Mashiour Rahman" userId="7490e89d-d9ae-4193-b86a-11379f02786a" providerId="ADAL" clId="{545AE1D9-E422-41B7-8D83-892EBE2928B2}" dt="2025-01-05T11:55:52.265" v="2308" actId="27636"/>
        <pc:sldMkLst>
          <pc:docMk/>
          <pc:sldMk cId="649952432" sldId="292"/>
        </pc:sldMkLst>
        <pc:spChg chg="mod">
          <ac:chgData name="Mashiour Rahman" userId="7490e89d-d9ae-4193-b86a-11379f02786a" providerId="ADAL" clId="{545AE1D9-E422-41B7-8D83-892EBE2928B2}" dt="2025-01-05T11:55:52.265" v="2308" actId="27636"/>
          <ac:spMkLst>
            <pc:docMk/>
            <pc:sldMk cId="649952432" sldId="292"/>
            <ac:spMk id="2" creationId="{00000000-0000-0000-0000-000000000000}"/>
          </ac:spMkLst>
        </pc:spChg>
        <pc:spChg chg="add mod">
          <ac:chgData name="Mashiour Rahman" userId="7490e89d-d9ae-4193-b86a-11379f02786a" providerId="ADAL" clId="{545AE1D9-E422-41B7-8D83-892EBE2928B2}" dt="2025-01-05T10:09:37.143" v="1612" actId="1076"/>
          <ac:spMkLst>
            <pc:docMk/>
            <pc:sldMk cId="649952432" sldId="292"/>
            <ac:spMk id="11" creationId="{6FE6CADF-03E6-3241-BFD4-5D3585EADC10}"/>
          </ac:spMkLst>
        </pc:spChg>
        <pc:spChg chg="add mod">
          <ac:chgData name="Mashiour Rahman" userId="7490e89d-d9ae-4193-b86a-11379f02786a" providerId="ADAL" clId="{545AE1D9-E422-41B7-8D83-892EBE2928B2}" dt="2025-01-05T10:10:25.602" v="1621" actId="1076"/>
          <ac:spMkLst>
            <pc:docMk/>
            <pc:sldMk cId="649952432" sldId="292"/>
            <ac:spMk id="12" creationId="{572EBB5F-87E2-8E1E-CD1F-12F7F7ECF03B}"/>
          </ac:spMkLst>
        </pc:spChg>
        <pc:spChg chg="add mod">
          <ac:chgData name="Mashiour Rahman" userId="7490e89d-d9ae-4193-b86a-11379f02786a" providerId="ADAL" clId="{545AE1D9-E422-41B7-8D83-892EBE2928B2}" dt="2025-01-05T10:10:19.931" v="1620" actId="1076"/>
          <ac:spMkLst>
            <pc:docMk/>
            <pc:sldMk cId="649952432" sldId="292"/>
            <ac:spMk id="13" creationId="{BDE6B650-CD67-A2F5-0BFC-F458EBED0FE4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4" creationId="{02B379C6-7285-4617-D483-20C89E14FC32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5" creationId="{EADFBD1E-3EC2-86ED-76DE-7915C3E143C3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6" creationId="{396012AA-9BF5-AF70-2F64-28A258CF59EE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7" creationId="{1C5E9277-21E4-A9A6-23D2-64DCCB5E4956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8" creationId="{27960F85-649A-FF1D-18B7-D677F0A1EDBA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19" creationId="{10B6FC52-B13A-AC4A-B3CA-BF556F5E27EA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0" creationId="{1B905EF1-3BED-AD0F-F098-EE83383A5FD8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1" creationId="{6BF87CB3-61D7-4A25-2062-8D9E60687EA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2" creationId="{B6554D02-1738-314C-69C5-03E17B56A685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3" creationId="{2BFCD0DD-967B-9610-CF7E-89686D01B8B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4" creationId="{75EFEF25-9BC9-F90F-935E-99E4D971D92A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5" creationId="{E40BBF97-8E03-2B92-D8C3-FEFCA20E219D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6" creationId="{87D60BAE-DCB9-5F1F-0AD2-0BF1EC101CAE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7" creationId="{C9BFC28E-C557-AE8F-8D68-C554170DC1DC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8" creationId="{DF28EA08-58D1-BDC5-269E-04F2A17D8C87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29" creationId="{344DE999-5616-1C31-BD0B-0C084E86EDED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0" creationId="{4D65C0DF-6585-01A4-0AA1-971D8F89D615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1" creationId="{06D5008E-0FAD-F8E4-8BB7-9543409CC84F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2" creationId="{5B8DB586-8098-0C71-198A-E63867F95EE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3" creationId="{6836371F-EDDC-C21A-361C-8E3FCF02AC5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4" creationId="{E375FEA5-7947-33E9-F07B-4A7DCECEC502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5" creationId="{98845D02-5946-7E1C-1EF0-0C9441BF9C74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6" creationId="{2037CEF3-2CF0-6A8B-2DA6-EBEA7280004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7" creationId="{D0C6FCCD-74F8-F4BF-EED0-25D7C1144FC9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8" creationId="{01B2F5D7-8184-A4E6-7E48-585E34C2BEFF}"/>
          </ac:spMkLst>
        </pc:spChg>
        <pc:spChg chg="add mod">
          <ac:chgData name="Mashiour Rahman" userId="7490e89d-d9ae-4193-b86a-11379f02786a" providerId="ADAL" clId="{545AE1D9-E422-41B7-8D83-892EBE2928B2}" dt="2025-01-05T10:09:11.196" v="1608" actId="1076"/>
          <ac:spMkLst>
            <pc:docMk/>
            <pc:sldMk cId="649952432" sldId="292"/>
            <ac:spMk id="39" creationId="{5A7710DC-FE9F-C612-8F5A-9ED5B394C2B6}"/>
          </ac:spMkLst>
        </pc:spChg>
        <pc:graphicFrameChg chg="add mod modGraphic">
          <ac:chgData name="Mashiour Rahman" userId="7490e89d-d9ae-4193-b86a-11379f02786a" providerId="ADAL" clId="{545AE1D9-E422-41B7-8D83-892EBE2928B2}" dt="2025-01-05T10:08:41.974" v="1605" actId="1076"/>
          <ac:graphicFrameMkLst>
            <pc:docMk/>
            <pc:sldMk cId="649952432" sldId="292"/>
            <ac:graphicFrameMk id="9" creationId="{23DAEDC2-2CDD-F09D-6A3E-B5DC7C24A732}"/>
          </ac:graphicFrameMkLst>
        </pc:graphicFrameChg>
        <pc:graphicFrameChg chg="add mod modGraphic">
          <ac:chgData name="Mashiour Rahman" userId="7490e89d-d9ae-4193-b86a-11379f02786a" providerId="ADAL" clId="{545AE1D9-E422-41B7-8D83-892EBE2928B2}" dt="2025-01-05T10:08:48.785" v="1606" actId="1076"/>
          <ac:graphicFrameMkLst>
            <pc:docMk/>
            <pc:sldMk cId="649952432" sldId="292"/>
            <ac:graphicFrameMk id="10" creationId="{3BC33AD6-4E10-D898-D1FF-94E80D78B730}"/>
          </ac:graphicFrameMkLst>
        </pc:graphicFrameChg>
        <pc:graphicFrameChg chg="add mod">
          <ac:chgData name="Mashiour Rahman" userId="7490e89d-d9ae-4193-b86a-11379f02786a" providerId="ADAL" clId="{545AE1D9-E422-41B7-8D83-892EBE2928B2}" dt="2025-01-05T11:13:01.910" v="1961" actId="1036"/>
          <ac:graphicFrameMkLst>
            <pc:docMk/>
            <pc:sldMk cId="649952432" sldId="292"/>
            <ac:graphicFrameMk id="40" creationId="{34D295B7-A409-793B-130E-E64737D05C71}"/>
          </ac:graphicFrameMkLst>
        </pc:graphicFrameChg>
      </pc:sldChg>
      <pc:sldChg chg="addSp modSp del mod">
        <pc:chgData name="Mashiour Rahman" userId="7490e89d-d9ae-4193-b86a-11379f02786a" providerId="ADAL" clId="{545AE1D9-E422-41B7-8D83-892EBE2928B2}" dt="2025-01-05T11:07:41.026" v="1838" actId="47"/>
        <pc:sldMkLst>
          <pc:docMk/>
          <pc:sldMk cId="3216887103" sldId="293"/>
        </pc:sldMkLst>
      </pc:sldChg>
      <pc:sldChg chg="addSp delSp modSp mod modAnim">
        <pc:chgData name="Mashiour Rahman" userId="7490e89d-d9ae-4193-b86a-11379f02786a" providerId="ADAL" clId="{545AE1D9-E422-41B7-8D83-892EBE2928B2}" dt="2025-01-05T12:18:28.745" v="2343"/>
        <pc:sldMkLst>
          <pc:docMk/>
          <pc:sldMk cId="380873161" sldId="294"/>
        </pc:sldMkLst>
        <pc:spChg chg="mod">
          <ac:chgData name="Mashiour Rahman" userId="7490e89d-d9ae-4193-b86a-11379f02786a" providerId="ADAL" clId="{545AE1D9-E422-41B7-8D83-892EBE2928B2}" dt="2025-01-05T11:55:14.224" v="2304" actId="115"/>
          <ac:spMkLst>
            <pc:docMk/>
            <pc:sldMk cId="380873161" sldId="294"/>
            <ac:spMk id="2" creationId="{00000000-0000-0000-0000-000000000000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3" creationId="{9C2C271C-78EE-4630-615A-E8E98774C331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4" creationId="{B43629BE-052D-63B8-D3B0-EAB0F3E2F494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5" creationId="{DD5F4543-17B9-247B-15B7-DE1FC9C0BA26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6" creationId="{48963496-3E31-6134-B2EA-62E4EA7F4A79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7" creationId="{DB0AC20F-53B8-CEC9-E605-7F45C5C2F8A3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8" creationId="{74E34000-29F8-5FEE-0A20-1BC6A1BB691F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9" creationId="{9FFB0E76-8EEA-72AA-9607-E624C18DF33E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0" creationId="{D50BDA2F-131C-B89A-35BF-B8478CF629C6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1" creationId="{323F5380-154E-455D-F15E-138B988837D4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2" creationId="{2F677C1B-791F-4F4F-F68E-352FE6FE5467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3" creationId="{5D0A36FB-93AF-C83E-ED99-7BFD97D572B9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4" creationId="{CA18ED2A-F892-89B5-7221-1A9B96652526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5" creationId="{1FAB819C-79C3-F3CC-2B4D-87AD2AB8DA50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6" creationId="{588284B6-949E-00AC-5D8C-BF64EB4C190F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7" creationId="{A2149956-BE53-348C-8B97-D35FC3AB6CD3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8" creationId="{69C70215-3A6D-A172-380B-C6A19727F434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19" creationId="{99D98DD1-5A0F-EEB4-C6F7-87CD4F8C707E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0" creationId="{ED32D7E2-34C4-54EE-F37D-DDC7ACC7E77B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1" creationId="{6CF7A595-BB13-F034-B0E3-C43676C7D714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2" creationId="{A6D55EB6-37F6-7D40-8E3F-AC8FD6C169E0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3" creationId="{F1D1174D-BFDB-5FA3-2659-E8C30E00C3A7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4" creationId="{B16CE9F1-0136-0E98-9694-B686576C83AD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5" creationId="{CFE87185-9233-1455-3DFA-0A01ACBE97B8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6" creationId="{E456E91E-0AD0-4F41-08A8-CF4A74986C81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7" creationId="{CDCF4125-16E4-CCC9-412E-DFEFF67D39FC}"/>
          </ac:spMkLst>
        </pc:spChg>
        <pc:spChg chg="add mod">
          <ac:chgData name="Mashiour Rahman" userId="7490e89d-d9ae-4193-b86a-11379f02786a" providerId="ADAL" clId="{545AE1D9-E422-41B7-8D83-892EBE2928B2}" dt="2025-01-05T11:08:28.910" v="1841"/>
          <ac:spMkLst>
            <pc:docMk/>
            <pc:sldMk cId="380873161" sldId="294"/>
            <ac:spMk id="28" creationId="{368FDDEA-9910-B1C6-70EE-B32B5B5ED011}"/>
          </ac:spMkLst>
        </pc:spChg>
        <pc:spChg chg="add mod">
          <ac:chgData name="Mashiour Rahman" userId="7490e89d-d9ae-4193-b86a-11379f02786a" providerId="ADAL" clId="{545AE1D9-E422-41B7-8D83-892EBE2928B2}" dt="2025-01-05T11:54:41.073" v="2303" actId="108"/>
          <ac:spMkLst>
            <pc:docMk/>
            <pc:sldMk cId="380873161" sldId="294"/>
            <ac:spMk id="30" creationId="{C4D24627-B332-1B00-3150-30E1AF65F5D2}"/>
          </ac:spMkLst>
        </pc:spChg>
        <pc:spChg chg="mod">
          <ac:chgData name="Mashiour Rahman" userId="7490e89d-d9ae-4193-b86a-11379f02786a" providerId="ADAL" clId="{545AE1D9-E422-41B7-8D83-892EBE2928B2}" dt="2025-01-05T12:17:47.396" v="2342" actId="2711"/>
          <ac:spMkLst>
            <pc:docMk/>
            <pc:sldMk cId="380873161" sldId="294"/>
            <ac:spMk id="61" creationId="{00000000-0000-0000-0000-000000000000}"/>
          </ac:spMkLst>
        </pc:spChg>
        <pc:graphicFrameChg chg="add mod">
          <ac:chgData name="Mashiour Rahman" userId="7490e89d-d9ae-4193-b86a-11379f02786a" providerId="ADAL" clId="{545AE1D9-E422-41B7-8D83-892EBE2928B2}" dt="2025-01-05T11:12:54.140" v="1954" actId="1036"/>
          <ac:graphicFrameMkLst>
            <pc:docMk/>
            <pc:sldMk cId="380873161" sldId="294"/>
            <ac:graphicFrameMk id="29" creationId="{F1C21416-57C3-110E-3E43-E13937F1024B}"/>
          </ac:graphicFrameMkLst>
        </pc:graphicFrameChg>
      </pc:sldChg>
      <pc:sldChg chg="modSp del mod">
        <pc:chgData name="Mashiour Rahman" userId="7490e89d-d9ae-4193-b86a-11379f02786a" providerId="ADAL" clId="{545AE1D9-E422-41B7-8D83-892EBE2928B2}" dt="2025-01-06T15:37:51.696" v="5153" actId="47"/>
        <pc:sldMkLst>
          <pc:docMk/>
          <pc:sldMk cId="2278726828" sldId="295"/>
        </pc:sldMkLst>
      </pc:sldChg>
      <pc:sldChg chg="del">
        <pc:chgData name="Mashiour Rahman" userId="7490e89d-d9ae-4193-b86a-11379f02786a" providerId="ADAL" clId="{545AE1D9-E422-41B7-8D83-892EBE2928B2}" dt="2025-01-06T15:35:25.464" v="5145" actId="47"/>
        <pc:sldMkLst>
          <pc:docMk/>
          <pc:sldMk cId="200107036" sldId="296"/>
        </pc:sldMkLst>
      </pc:sldChg>
      <pc:sldChg chg="del">
        <pc:chgData name="Mashiour Rahman" userId="7490e89d-d9ae-4193-b86a-11379f02786a" providerId="ADAL" clId="{545AE1D9-E422-41B7-8D83-892EBE2928B2}" dt="2025-01-06T15:35:32.474" v="5146" actId="47"/>
        <pc:sldMkLst>
          <pc:docMk/>
          <pc:sldMk cId="1582840940" sldId="297"/>
        </pc:sldMkLst>
      </pc:sldChg>
      <pc:sldChg chg="del">
        <pc:chgData name="Mashiour Rahman" userId="7490e89d-d9ae-4193-b86a-11379f02786a" providerId="ADAL" clId="{545AE1D9-E422-41B7-8D83-892EBE2928B2}" dt="2025-01-06T15:35:35.979" v="5147" actId="47"/>
        <pc:sldMkLst>
          <pc:docMk/>
          <pc:sldMk cId="1285603042" sldId="298"/>
        </pc:sldMkLst>
      </pc:sldChg>
      <pc:sldChg chg="del">
        <pc:chgData name="Mashiour Rahman" userId="7490e89d-d9ae-4193-b86a-11379f02786a" providerId="ADAL" clId="{545AE1D9-E422-41B7-8D83-892EBE2928B2}" dt="2025-01-06T15:35:44.375" v="5148" actId="47"/>
        <pc:sldMkLst>
          <pc:docMk/>
          <pc:sldMk cId="2844259893" sldId="299"/>
        </pc:sldMkLst>
      </pc:sldChg>
      <pc:sldChg chg="del">
        <pc:chgData name="Mashiour Rahman" userId="7490e89d-d9ae-4193-b86a-11379f02786a" providerId="ADAL" clId="{545AE1D9-E422-41B7-8D83-892EBE2928B2}" dt="2025-01-06T15:35:45.773" v="5149" actId="47"/>
        <pc:sldMkLst>
          <pc:docMk/>
          <pc:sldMk cId="3455909179" sldId="300"/>
        </pc:sldMkLst>
      </pc:sldChg>
      <pc:sldChg chg="del">
        <pc:chgData name="Mashiour Rahman" userId="7490e89d-d9ae-4193-b86a-11379f02786a" providerId="ADAL" clId="{545AE1D9-E422-41B7-8D83-892EBE2928B2}" dt="2025-01-06T15:35:47.525" v="5150" actId="47"/>
        <pc:sldMkLst>
          <pc:docMk/>
          <pc:sldMk cId="1852328347" sldId="301"/>
        </pc:sldMkLst>
      </pc:sldChg>
      <pc:sldChg chg="del">
        <pc:chgData name="Mashiour Rahman" userId="7490e89d-d9ae-4193-b86a-11379f02786a" providerId="ADAL" clId="{545AE1D9-E422-41B7-8D83-892EBE2928B2}" dt="2025-01-06T15:36:08.815" v="5151" actId="47"/>
        <pc:sldMkLst>
          <pc:docMk/>
          <pc:sldMk cId="662308074" sldId="302"/>
        </pc:sldMkLst>
      </pc:sldChg>
      <pc:sldChg chg="del">
        <pc:chgData name="Mashiour Rahman" userId="7490e89d-d9ae-4193-b86a-11379f02786a" providerId="ADAL" clId="{545AE1D9-E422-41B7-8D83-892EBE2928B2}" dt="2025-01-06T15:36:14.072" v="5152" actId="47"/>
        <pc:sldMkLst>
          <pc:docMk/>
          <pc:sldMk cId="2660609434" sldId="303"/>
        </pc:sldMkLst>
      </pc:sldChg>
      <pc:sldChg chg="addSp delSp modSp add mod ord delAnim modAnim">
        <pc:chgData name="Mashiour Rahman" userId="7490e89d-d9ae-4193-b86a-11379f02786a" providerId="ADAL" clId="{545AE1D9-E422-41B7-8D83-892EBE2928B2}" dt="2025-01-05T14:16:30.653" v="3901" actId="20577"/>
        <pc:sldMkLst>
          <pc:docMk/>
          <pc:sldMk cId="733640520" sldId="322"/>
        </pc:sldMkLst>
      </pc:sldChg>
      <pc:sldChg chg="add del">
        <pc:chgData name="Mashiour Rahman" userId="7490e89d-d9ae-4193-b86a-11379f02786a" providerId="ADAL" clId="{545AE1D9-E422-41B7-8D83-892EBE2928B2}" dt="2025-01-05T11:35:53.370" v="2278" actId="47"/>
        <pc:sldMkLst>
          <pc:docMk/>
          <pc:sldMk cId="3675645179" sldId="322"/>
        </pc:sldMkLst>
      </pc:sldChg>
      <pc:sldChg chg="add del">
        <pc:chgData name="Mashiour Rahman" userId="7490e89d-d9ae-4193-b86a-11379f02786a" providerId="ADAL" clId="{545AE1D9-E422-41B7-8D83-892EBE2928B2}" dt="2025-01-05T08:49:53.487" v="763" actId="47"/>
        <pc:sldMkLst>
          <pc:docMk/>
          <pc:sldMk cId="3772616609" sldId="322"/>
        </pc:sldMkLst>
      </pc:sldChg>
      <pc:sldChg chg="addSp modSp add mod modAnim">
        <pc:chgData name="Mashiour Rahman" userId="7490e89d-d9ae-4193-b86a-11379f02786a" providerId="ADAL" clId="{545AE1D9-E422-41B7-8D83-892EBE2928B2}" dt="2025-01-06T14:15:32.805" v="4985" actId="33524"/>
        <pc:sldMkLst>
          <pc:docMk/>
          <pc:sldMk cId="456723487" sldId="323"/>
        </pc:sldMkLst>
      </pc:sldChg>
      <pc:sldChg chg="add del">
        <pc:chgData name="Mashiour Rahman" userId="7490e89d-d9ae-4193-b86a-11379f02786a" providerId="ADAL" clId="{545AE1D9-E422-41B7-8D83-892EBE2928B2}" dt="2025-01-05T11:44:34.315" v="2279" actId="47"/>
        <pc:sldMkLst>
          <pc:docMk/>
          <pc:sldMk cId="2403847640" sldId="323"/>
        </pc:sldMkLst>
      </pc:sldChg>
      <pc:sldChg chg="addSp delSp modSp add mod addAnim delAnim modAnim">
        <pc:chgData name="Mashiour Rahman" userId="7490e89d-d9ae-4193-b86a-11379f02786a" providerId="ADAL" clId="{545AE1D9-E422-41B7-8D83-892EBE2928B2}" dt="2025-01-06T16:35:07.157" v="6039"/>
        <pc:sldMkLst>
          <pc:docMk/>
          <pc:sldMk cId="321370244" sldId="324"/>
        </pc:sldMkLst>
      </pc:sldChg>
      <pc:sldChg chg="add del">
        <pc:chgData name="Mashiour Rahman" userId="7490e89d-d9ae-4193-b86a-11379f02786a" providerId="ADAL" clId="{545AE1D9-E422-41B7-8D83-892EBE2928B2}" dt="2025-01-05T13:40:52.921" v="3520"/>
        <pc:sldMkLst>
          <pc:docMk/>
          <pc:sldMk cId="4224779956" sldId="324"/>
        </pc:sldMkLst>
      </pc:sldChg>
      <pc:sldChg chg="addSp delSp modSp add mod ord delAnim modAnim">
        <pc:chgData name="Mashiour Rahman" userId="7490e89d-d9ae-4193-b86a-11379f02786a" providerId="ADAL" clId="{545AE1D9-E422-41B7-8D83-892EBE2928B2}" dt="2025-01-06T17:31:38.646" v="6620" actId="478"/>
        <pc:sldMkLst>
          <pc:docMk/>
          <pc:sldMk cId="397934868" sldId="325"/>
        </pc:sldMkLst>
        <pc:spChg chg="mod">
          <ac:chgData name="Mashiour Rahman" userId="7490e89d-d9ae-4193-b86a-11379f02786a" providerId="ADAL" clId="{545AE1D9-E422-41B7-8D83-892EBE2928B2}" dt="2025-01-06T16:07:54.646" v="5713" actId="20577"/>
          <ac:spMkLst>
            <pc:docMk/>
            <pc:sldMk cId="397934868" sldId="325"/>
            <ac:spMk id="2" creationId="{8C3A2B39-847B-50ED-9749-EB77AF1CA235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32" creationId="{95B48304-D6F8-EE6E-F8B8-158B00D96AF3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34" creationId="{233DEB6B-8B8A-2BED-5865-6525E15FDEF5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35" creationId="{A3964509-316B-C0E4-4D86-1B22371592B9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36" creationId="{C2E949F2-8CA4-3AA3-E9A1-CABD5B28A148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37" creationId="{85212D3F-1D49-4B8D-1C18-4839D2E30171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40" creationId="{2927A7E4-61CD-30AC-C5DE-4EA6A83A2374}"/>
          </ac:spMkLst>
        </pc:spChg>
        <pc:spChg chg="mod">
          <ac:chgData name="Mashiour Rahman" userId="7490e89d-d9ae-4193-b86a-11379f02786a" providerId="ADAL" clId="{545AE1D9-E422-41B7-8D83-892EBE2928B2}" dt="2025-01-06T16:49:06.128" v="6365" actId="207"/>
          <ac:spMkLst>
            <pc:docMk/>
            <pc:sldMk cId="397934868" sldId="325"/>
            <ac:spMk id="41" creationId="{C5264DFE-1AE2-80A7-1E7C-9D7D7E2D56D0}"/>
          </ac:spMkLst>
        </pc:spChg>
        <pc:spChg chg="mod">
          <ac:chgData name="Mashiour Rahman" userId="7490e89d-d9ae-4193-b86a-11379f02786a" providerId="ADAL" clId="{545AE1D9-E422-41B7-8D83-892EBE2928B2}" dt="2025-01-06T16:40:26.405" v="6250" actId="20577"/>
          <ac:spMkLst>
            <pc:docMk/>
            <pc:sldMk cId="397934868" sldId="325"/>
            <ac:spMk id="42" creationId="{518CBB6D-839F-17C8-AFDC-27C39EAECE16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44" creationId="{10556032-408C-DB90-ADE7-989813145B17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45" creationId="{13E8C82D-80DF-939D-DD78-0FB7360910AA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48" creationId="{5A7EE5DF-5227-E870-F6A8-22A680F3DFAE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49" creationId="{96F24D0F-EAF9-212E-FB53-8AB2C7455610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50" creationId="{D7171A52-B93A-8DAE-3010-2FD27B44B5BE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55" creationId="{EF79E352-688E-3DA4-AAE0-74354165D7A6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56" creationId="{5423AA1A-DDF0-0AFA-94EB-BE939EE62B93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78" creationId="{E706A340-CB32-DB4A-D045-D34DF3C5CD71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79" creationId="{CD8E5793-85F9-F7DB-5382-AD5056211E87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80" creationId="{F4518A58-4DB8-877A-A641-484E53F8D921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81" creationId="{2EBCD987-3FE3-C837-CA7E-D2CB6B68D3E2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82" creationId="{E6302156-0851-561A-4368-6E5D7C7FDAF2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83" creationId="{651DE8F5-7B41-8E77-B228-CD90AB87B6BC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84" creationId="{DF8ABA97-26A6-017E-994C-A9A5777F4085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85" creationId="{CFBA3698-B36C-E4B1-4E4C-4B3CC7DFCB34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86" creationId="{F41A9C9C-A01B-83C1-9151-F5444AC52B41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87" creationId="{ED470745-8D34-0A1A-99A4-63252203C457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88" creationId="{11873D7B-7403-4ED7-684C-BEC318296C40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89" creationId="{C77A092A-F691-10B7-326A-83B360449CEA}"/>
          </ac:spMkLst>
        </pc:spChg>
        <pc:spChg chg="add mod">
          <ac:chgData name="Mashiour Rahman" userId="7490e89d-d9ae-4193-b86a-11379f02786a" providerId="ADAL" clId="{545AE1D9-E422-41B7-8D83-892EBE2928B2}" dt="2025-01-06T16:38:23.593" v="6141" actId="1036"/>
          <ac:spMkLst>
            <pc:docMk/>
            <pc:sldMk cId="397934868" sldId="325"/>
            <ac:spMk id="90" creationId="{7F8972D7-53F0-08D9-6F5B-9A4BC4718B67}"/>
          </ac:spMkLst>
        </pc:spChg>
        <pc:spChg chg="add mod">
          <ac:chgData name="Mashiour Rahman" userId="7490e89d-d9ae-4193-b86a-11379f02786a" providerId="ADAL" clId="{545AE1D9-E422-41B7-8D83-892EBE2928B2}" dt="2025-01-06T17:14:06.848" v="6477" actId="1076"/>
          <ac:spMkLst>
            <pc:docMk/>
            <pc:sldMk cId="397934868" sldId="325"/>
            <ac:spMk id="91" creationId="{C14894C0-FE66-351A-9964-037135F85E94}"/>
          </ac:spMkLst>
        </pc:spChg>
        <pc:spChg chg="add mod">
          <ac:chgData name="Mashiour Rahman" userId="7490e89d-d9ae-4193-b86a-11379f02786a" providerId="ADAL" clId="{545AE1D9-E422-41B7-8D83-892EBE2928B2}" dt="2025-01-06T17:14:01.025" v="6476" actId="1076"/>
          <ac:spMkLst>
            <pc:docMk/>
            <pc:sldMk cId="397934868" sldId="325"/>
            <ac:spMk id="104" creationId="{9BAB7AFA-9F18-2E61-4D04-B1CFA5D5F4A3}"/>
          </ac:spMkLst>
        </pc:spChg>
        <pc:spChg chg="add mod">
          <ac:chgData name="Mashiour Rahman" userId="7490e89d-d9ae-4193-b86a-11379f02786a" providerId="ADAL" clId="{545AE1D9-E422-41B7-8D83-892EBE2928B2}" dt="2025-01-06T17:14:14.567" v="6478" actId="1076"/>
          <ac:spMkLst>
            <pc:docMk/>
            <pc:sldMk cId="397934868" sldId="325"/>
            <ac:spMk id="108" creationId="{DD6AD2C1-4032-CB1D-B88E-50AB7388C8D9}"/>
          </ac:spMkLst>
        </pc:spChg>
        <pc:spChg chg="add mod">
          <ac:chgData name="Mashiour Rahman" userId="7490e89d-d9ae-4193-b86a-11379f02786a" providerId="ADAL" clId="{545AE1D9-E422-41B7-8D83-892EBE2928B2}" dt="2025-01-06T17:13:50.926" v="6475" actId="1076"/>
          <ac:spMkLst>
            <pc:docMk/>
            <pc:sldMk cId="397934868" sldId="325"/>
            <ac:spMk id="109" creationId="{9BED9FCE-57C4-1011-DD5B-EB224D0E4DF4}"/>
          </ac:spMkLst>
        </pc:spChg>
        <pc:spChg chg="add mod">
          <ac:chgData name="Mashiour Rahman" userId="7490e89d-d9ae-4193-b86a-11379f02786a" providerId="ADAL" clId="{545AE1D9-E422-41B7-8D83-892EBE2928B2}" dt="2025-01-06T17:14:34.114" v="6480" actId="1076"/>
          <ac:spMkLst>
            <pc:docMk/>
            <pc:sldMk cId="397934868" sldId="325"/>
            <ac:spMk id="110" creationId="{C5260219-0C98-5C0E-BA44-57D9709CBBAF}"/>
          </ac:spMkLst>
        </pc:spChg>
        <pc:spChg chg="add mod">
          <ac:chgData name="Mashiour Rahman" userId="7490e89d-d9ae-4193-b86a-11379f02786a" providerId="ADAL" clId="{545AE1D9-E422-41B7-8D83-892EBE2928B2}" dt="2025-01-06T17:14:24.502" v="6479" actId="1076"/>
          <ac:spMkLst>
            <pc:docMk/>
            <pc:sldMk cId="397934868" sldId="325"/>
            <ac:spMk id="111" creationId="{93A11820-B56B-B538-11F6-57D0F73BEA44}"/>
          </ac:spMkLst>
        </pc:spChg>
        <pc:spChg chg="add mod">
          <ac:chgData name="Mashiour Rahman" userId="7490e89d-d9ae-4193-b86a-11379f02786a" providerId="ADAL" clId="{545AE1D9-E422-41B7-8D83-892EBE2928B2}" dt="2025-01-06T17:17:30.518" v="6486" actId="1076"/>
          <ac:spMkLst>
            <pc:docMk/>
            <pc:sldMk cId="397934868" sldId="325"/>
            <ac:spMk id="112" creationId="{87528B34-3CE4-3058-6F56-040FA651B542}"/>
          </ac:spMkLst>
        </pc:spChg>
        <pc:spChg chg="add mod">
          <ac:chgData name="Mashiour Rahman" userId="7490e89d-d9ae-4193-b86a-11379f02786a" providerId="ADAL" clId="{545AE1D9-E422-41B7-8D83-892EBE2928B2}" dt="2025-01-06T17:17:36.340" v="6487" actId="1076"/>
          <ac:spMkLst>
            <pc:docMk/>
            <pc:sldMk cId="397934868" sldId="325"/>
            <ac:spMk id="113" creationId="{8A7E7FD3-DDF3-5C96-A51F-4BB96E7A32DA}"/>
          </ac:spMkLst>
        </pc:spChg>
        <pc:graphicFrameChg chg="modGraphic">
          <ac:chgData name="Mashiour Rahman" userId="7490e89d-d9ae-4193-b86a-11379f02786a" providerId="ADAL" clId="{545AE1D9-E422-41B7-8D83-892EBE2928B2}" dt="2025-01-06T16:38:57.082" v="6157" actId="20577"/>
          <ac:graphicFrameMkLst>
            <pc:docMk/>
            <pc:sldMk cId="397934868" sldId="325"/>
            <ac:graphicFrameMk id="43" creationId="{0E345B95-F659-B1D0-A7CF-012339FC6A19}"/>
          </ac:graphicFrameMkLst>
        </pc:graphicFrameChg>
        <pc:graphicFrameChg chg="add mod modGraphic">
          <ac:chgData name="Mashiour Rahman" userId="7490e89d-d9ae-4193-b86a-11379f02786a" providerId="ADAL" clId="{545AE1D9-E422-41B7-8D83-892EBE2928B2}" dt="2025-01-06T17:29:25.238" v="6583" actId="1036"/>
          <ac:graphicFrameMkLst>
            <pc:docMk/>
            <pc:sldMk cId="397934868" sldId="325"/>
            <ac:graphicFrameMk id="114" creationId="{064B9D4A-2177-96DC-676B-251A032F77FE}"/>
          </ac:graphicFrameMkLst>
        </pc:graphicFrameChg>
        <pc:graphicFrameChg chg="add mod modGraphic">
          <ac:chgData name="Mashiour Rahman" userId="7490e89d-d9ae-4193-b86a-11379f02786a" providerId="ADAL" clId="{545AE1D9-E422-41B7-8D83-892EBE2928B2}" dt="2025-01-06T17:29:41.088" v="6589" actId="1036"/>
          <ac:graphicFrameMkLst>
            <pc:docMk/>
            <pc:sldMk cId="397934868" sldId="325"/>
            <ac:graphicFrameMk id="115" creationId="{23D2D7F1-D600-53B2-5357-DA6F55069DCE}"/>
          </ac:graphicFrameMkLst>
        </pc:graphicFrameChg>
        <pc:graphicFrameChg chg="add mod modGraphic">
          <ac:chgData name="Mashiour Rahman" userId="7490e89d-d9ae-4193-b86a-11379f02786a" providerId="ADAL" clId="{545AE1D9-E422-41B7-8D83-892EBE2928B2}" dt="2025-01-06T17:30:00.356" v="6602" actId="1036"/>
          <ac:graphicFrameMkLst>
            <pc:docMk/>
            <pc:sldMk cId="397934868" sldId="325"/>
            <ac:graphicFrameMk id="116" creationId="{5AA43129-B090-4C23-2523-F6010102C2D1}"/>
          </ac:graphicFrameMkLst>
        </pc:graphicFrameChg>
        <pc:graphicFrameChg chg="add mod modGraphic">
          <ac:chgData name="Mashiour Rahman" userId="7490e89d-d9ae-4193-b86a-11379f02786a" providerId="ADAL" clId="{545AE1D9-E422-41B7-8D83-892EBE2928B2}" dt="2025-01-06T17:30:17.339" v="6613" actId="1038"/>
          <ac:graphicFrameMkLst>
            <pc:docMk/>
            <pc:sldMk cId="397934868" sldId="325"/>
            <ac:graphicFrameMk id="117" creationId="{90343F82-4459-1033-96F0-E346F1B87264}"/>
          </ac:graphicFrameMkLst>
        </pc:graphicFrameChg>
        <pc:graphicFrameChg chg="add mod modGraphic">
          <ac:chgData name="Mashiour Rahman" userId="7490e89d-d9ae-4193-b86a-11379f02786a" providerId="ADAL" clId="{545AE1D9-E422-41B7-8D83-892EBE2928B2}" dt="2025-01-06T17:30:38.005" v="6614" actId="1076"/>
          <ac:graphicFrameMkLst>
            <pc:docMk/>
            <pc:sldMk cId="397934868" sldId="325"/>
            <ac:graphicFrameMk id="118" creationId="{F09BD78B-A46C-E8F3-4034-BE193BF1BF7F}"/>
          </ac:graphicFrameMkLst>
        </pc:graphicFrameChg>
      </pc:sldChg>
      <pc:sldChg chg="add del">
        <pc:chgData name="Mashiour Rahman" userId="7490e89d-d9ae-4193-b86a-11379f02786a" providerId="ADAL" clId="{545AE1D9-E422-41B7-8D83-892EBE2928B2}" dt="2025-01-06T15:35:11.586" v="5144" actId="47"/>
        <pc:sldMkLst>
          <pc:docMk/>
          <pc:sldMk cId="905889161" sldId="325"/>
        </pc:sldMkLst>
      </pc:sldChg>
      <pc:sldChg chg="add del">
        <pc:chgData name="Mashiour Rahman" userId="7490e89d-d9ae-4193-b86a-11379f02786a" providerId="ADAL" clId="{545AE1D9-E422-41B7-8D83-892EBE2928B2}" dt="2025-01-05T13:40:51.432" v="3519"/>
        <pc:sldMkLst>
          <pc:docMk/>
          <pc:sldMk cId="2520768151" sldId="325"/>
        </pc:sldMkLst>
      </pc:sldChg>
      <pc:sldChg chg="addSp delSp modSp add mod modAnim">
        <pc:chgData name="Mashiour Rahman" userId="7490e89d-d9ae-4193-b86a-11379f02786a" providerId="ADAL" clId="{545AE1D9-E422-41B7-8D83-892EBE2928B2}" dt="2025-01-06T17:34:56.216" v="6723" actId="1036"/>
        <pc:sldMkLst>
          <pc:docMk/>
          <pc:sldMk cId="2253857515" sldId="326"/>
        </pc:sldMkLst>
        <pc:spChg chg="mod">
          <ac:chgData name="Mashiour Rahman" userId="7490e89d-d9ae-4193-b86a-11379f02786a" providerId="ADAL" clId="{545AE1D9-E422-41B7-8D83-892EBE2928B2}" dt="2025-01-06T17:34:56.216" v="6723" actId="1036"/>
          <ac:spMkLst>
            <pc:docMk/>
            <pc:sldMk cId="2253857515" sldId="326"/>
            <ac:spMk id="44" creationId="{BB97C79A-2FF5-1804-0B46-8AA4F600CD36}"/>
          </ac:spMkLst>
        </pc:spChg>
        <pc:graphicFrameChg chg="add del mod modGraphic">
          <ac:chgData name="Mashiour Rahman" userId="7490e89d-d9ae-4193-b86a-11379f02786a" providerId="ADAL" clId="{545AE1D9-E422-41B7-8D83-892EBE2928B2}" dt="2025-01-06T17:33:53.890" v="6711" actId="1037"/>
          <ac:graphicFrameMkLst>
            <pc:docMk/>
            <pc:sldMk cId="2253857515" sldId="326"/>
            <ac:graphicFrameMk id="117" creationId="{F576C646-B423-F96F-8B10-9B0CEAE6B199}"/>
          </ac:graphicFrameMkLst>
        </pc:graphicFrameChg>
      </pc:sldChg>
      <pc:sldChg chg="add">
        <pc:chgData name="Mashiour Rahman" userId="7490e89d-d9ae-4193-b86a-11379f02786a" providerId="ADAL" clId="{545AE1D9-E422-41B7-8D83-892EBE2928B2}" dt="2025-01-06T17:35:03.899" v="6724"/>
        <pc:sldMkLst>
          <pc:docMk/>
          <pc:sldMk cId="3720933431" sldId="327"/>
        </pc:sldMkLst>
      </pc:sldChg>
      <pc:sldChg chg="add">
        <pc:chgData name="Mashiour Rahman" userId="7490e89d-d9ae-4193-b86a-11379f02786a" providerId="ADAL" clId="{545AE1D9-E422-41B7-8D83-892EBE2928B2}" dt="2025-01-06T17:35:06.228" v="6725"/>
        <pc:sldMkLst>
          <pc:docMk/>
          <pc:sldMk cId="2221832946" sldId="328"/>
        </pc:sldMkLst>
      </pc:sldChg>
      <pc:sldChg chg="add">
        <pc:chgData name="Mashiour Rahman" userId="7490e89d-d9ae-4193-b86a-11379f02786a" providerId="ADAL" clId="{545AE1D9-E422-41B7-8D83-892EBE2928B2}" dt="2025-01-06T17:35:07.450" v="6726"/>
        <pc:sldMkLst>
          <pc:docMk/>
          <pc:sldMk cId="1019747952" sldId="329"/>
        </pc:sldMkLst>
      </pc:sldChg>
      <pc:sldChg chg="add">
        <pc:chgData name="Mashiour Rahman" userId="7490e89d-d9ae-4193-b86a-11379f02786a" providerId="ADAL" clId="{545AE1D9-E422-41B7-8D83-892EBE2928B2}" dt="2025-01-06T17:35:09.219" v="6727"/>
        <pc:sldMkLst>
          <pc:docMk/>
          <pc:sldMk cId="2923283370" sldId="330"/>
        </pc:sldMkLst>
      </pc:sldChg>
      <pc:sldChg chg="add">
        <pc:chgData name="Mashiour Rahman" userId="7490e89d-d9ae-4193-b86a-11379f02786a" providerId="ADAL" clId="{545AE1D9-E422-41B7-8D83-892EBE2928B2}" dt="2025-01-06T17:35:10.559" v="6728"/>
        <pc:sldMkLst>
          <pc:docMk/>
          <pc:sldMk cId="2960578112" sldId="331"/>
        </pc:sldMkLst>
      </pc:sldChg>
      <pc:sldChg chg="modSp mod">
        <pc:chgData name="Mashiour Rahman" userId="7490e89d-d9ae-4193-b86a-11379f02786a" providerId="ADAL" clId="{545AE1D9-E422-41B7-8D83-892EBE2928B2}" dt="2025-01-08T04:11:08.531" v="6740" actId="6549"/>
        <pc:sldMkLst>
          <pc:docMk/>
          <pc:sldMk cId="355300414" sldId="335"/>
        </pc:sldMkLst>
        <pc:spChg chg="mod">
          <ac:chgData name="Mashiour Rahman" userId="7490e89d-d9ae-4193-b86a-11379f02786a" providerId="ADAL" clId="{545AE1D9-E422-41B7-8D83-892EBE2928B2}" dt="2025-01-08T04:11:08.531" v="6740" actId="6549"/>
          <ac:spMkLst>
            <pc:docMk/>
            <pc:sldMk cId="355300414" sldId="335"/>
            <ac:spMk id="41" creationId="{BE8D0F99-24B4-A8DD-A6F3-87A93D861FED}"/>
          </ac:spMkLst>
        </pc:spChg>
      </pc:sldChg>
      <pc:sldChg chg="modSp mod">
        <pc:chgData name="Mashiour Rahman" userId="7490e89d-d9ae-4193-b86a-11379f02786a" providerId="ADAL" clId="{545AE1D9-E422-41B7-8D83-892EBE2928B2}" dt="2025-01-08T04:14:53.824" v="6744" actId="20577"/>
        <pc:sldMkLst>
          <pc:docMk/>
          <pc:sldMk cId="1106840940" sldId="336"/>
        </pc:sldMkLst>
        <pc:spChg chg="mod">
          <ac:chgData name="Mashiour Rahman" userId="7490e89d-d9ae-4193-b86a-11379f02786a" providerId="ADAL" clId="{545AE1D9-E422-41B7-8D83-892EBE2928B2}" dt="2025-01-08T04:14:53.824" v="6744" actId="20577"/>
          <ac:spMkLst>
            <pc:docMk/>
            <pc:sldMk cId="1106840940" sldId="336"/>
            <ac:spMk id="41" creationId="{873E1158-EFF8-B87C-1052-142BE4FF2D95}"/>
          </ac:spMkLst>
        </pc:spChg>
      </pc:sldChg>
    </pc:docChg>
  </pc:docChgLst>
  <pc:docChgLst>
    <pc:chgData name="Mashiour Rahman" userId="7490e89d-d9ae-4193-b86a-11379f02786a" providerId="ADAL" clId="{77152CCA-4C57-48FE-88F6-9B910B543378}"/>
    <pc:docChg chg="custSel delSld modSld">
      <pc:chgData name="Mashiour Rahman" userId="7490e89d-d9ae-4193-b86a-11379f02786a" providerId="ADAL" clId="{77152CCA-4C57-48FE-88F6-9B910B543378}" dt="2025-01-09T04:21:09.302" v="253" actId="20577"/>
      <pc:docMkLst>
        <pc:docMk/>
      </pc:docMkLst>
      <pc:sldChg chg="modSp mod modAnim">
        <pc:chgData name="Mashiour Rahman" userId="7490e89d-d9ae-4193-b86a-11379f02786a" providerId="ADAL" clId="{77152CCA-4C57-48FE-88F6-9B910B543378}" dt="2025-01-09T04:21:09.302" v="253" actId="20577"/>
        <pc:sldMkLst>
          <pc:docMk/>
          <pc:sldMk cId="424874041" sldId="257"/>
        </pc:sldMkLst>
        <pc:spChg chg="mod">
          <ac:chgData name="Mashiour Rahman" userId="7490e89d-d9ae-4193-b86a-11379f02786a" providerId="ADAL" clId="{77152CCA-4C57-48FE-88F6-9B910B543378}" dt="2025-01-09T04:21:09.302" v="25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2134390752" sldId="266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3174135940" sldId="288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1789521482" sldId="289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2545283232" sldId="290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2492548215" sldId="304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354450500" sldId="305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3899974479" sldId="306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3393501265" sldId="307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3597263486" sldId="308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2631333016" sldId="309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1451176282" sldId="311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548438227" sldId="312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3219758225" sldId="313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3173143136" sldId="314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57555394" sldId="315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4223490749" sldId="316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1119998603" sldId="317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2441257405" sldId="319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1172281054" sldId="320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1171781090" sldId="321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733640520" sldId="322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456723487" sldId="323"/>
        </pc:sldMkLst>
      </pc:sldChg>
      <pc:sldChg chg="del">
        <pc:chgData name="Mashiour Rahman" userId="7490e89d-d9ae-4193-b86a-11379f02786a" providerId="ADAL" clId="{77152CCA-4C57-48FE-88F6-9B910B543378}" dt="2025-01-09T04:07:52.964" v="0" actId="47"/>
        <pc:sldMkLst>
          <pc:docMk/>
          <pc:sldMk cId="3486973931" sldId="33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1391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Mashiour Rahman (mashiour@aiub.edu)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7E466-9412-56E7-07E3-A2ADF247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11">
            <a:extLst>
              <a:ext uri="{FF2B5EF4-FFF2-40B4-BE49-F238E27FC236}">
                <a16:creationId xmlns:a16="http://schemas.microsoft.com/office/drawing/2014/main" id="{592F9E31-4F7C-5E49-C392-4466C49EB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6014" y="3730188"/>
            <a:ext cx="1231165" cy="12958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007DD-57BC-ADB5-57DD-C79169B04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6075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HEAPSORT (ascending order, Max-heap)</a:t>
            </a:r>
            <a:endParaRPr lang="en-US" sz="3200" dirty="0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49377727-0674-A27D-9CA0-FC95DF06F8B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002940" y="4533875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DC248BAF-3A7B-2857-F513-B099CBD40F1F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864957" y="4316220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0B41CCE4-AE2F-7876-21C3-A3CD5CE880AC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800200" y="3908824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8137AD5C-DB7A-CDD2-5537-0C749ED4C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179" y="3724884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12">
            <a:extLst>
              <a:ext uri="{FF2B5EF4-FFF2-40B4-BE49-F238E27FC236}">
                <a16:creationId xmlns:a16="http://schemas.microsoft.com/office/drawing/2014/main" id="{A177FC21-5EC3-213B-E707-297F6C9FD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21" y="4733796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5" name="Oval 13">
            <a:extLst>
              <a:ext uri="{FF2B5EF4-FFF2-40B4-BE49-F238E27FC236}">
                <a16:creationId xmlns:a16="http://schemas.microsoft.com/office/drawing/2014/main" id="{4A9B30AB-C801-7D22-0965-C99CAB426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12" y="538460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BAC67A20-9B54-B212-A143-1474AB24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32466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A2B1BE0D-90F2-5B84-2E7D-5F50CB02C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139" y="4733796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A22F1E54-27A0-14B0-4804-8D8A2509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2332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78" name="Oval 19">
            <a:extLst>
              <a:ext uri="{FF2B5EF4-FFF2-40B4-BE49-F238E27FC236}">
                <a16:creationId xmlns:a16="http://schemas.microsoft.com/office/drawing/2014/main" id="{22CC2988-C911-F2B4-251A-20948C730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783" y="4120851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9" name="Oval 20">
            <a:extLst>
              <a:ext uri="{FF2B5EF4-FFF2-40B4-BE49-F238E27FC236}">
                <a16:creationId xmlns:a16="http://schemas.microsoft.com/office/drawing/2014/main" id="{0766FC35-26F2-C2A4-141D-5E32EF503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609" y="4686910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A68E739E-C506-C0EE-C278-B4E42560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770" y="472218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1" name="Text Box 22">
            <a:extLst>
              <a:ext uri="{FF2B5EF4-FFF2-40B4-BE49-F238E27FC236}">
                <a16:creationId xmlns:a16="http://schemas.microsoft.com/office/drawing/2014/main" id="{19307AD6-93CC-7E4E-DFD5-D4EF680F2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559" y="321535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2" name="Text Box 23">
            <a:extLst>
              <a:ext uri="{FF2B5EF4-FFF2-40B4-BE49-F238E27FC236}">
                <a16:creationId xmlns:a16="http://schemas.microsoft.com/office/drawing/2014/main" id="{2597C76A-D014-81B3-D96E-F9F1FD31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958" y="382607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A748C181-AFBB-9A20-681A-8B4F0D94E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20" y="381446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031CD027-0F5A-F1E6-15C1-0A308D33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795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24469CC8-8D7B-726A-2829-D380EE424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26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6" name="Text Box 27">
            <a:extLst>
              <a:ext uri="{FF2B5EF4-FFF2-40B4-BE49-F238E27FC236}">
                <a16:creationId xmlns:a16="http://schemas.microsoft.com/office/drawing/2014/main" id="{E5DE1164-BC4C-0982-6E52-70734AC71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997" y="437258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7" name="Text Box 28">
            <a:extLst>
              <a:ext uri="{FF2B5EF4-FFF2-40B4-BE49-F238E27FC236}">
                <a16:creationId xmlns:a16="http://schemas.microsoft.com/office/drawing/2014/main" id="{44BAC850-026B-F6E1-0498-E1FFDBD4F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970" y="440785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8" name="Text Box 29">
            <a:extLst>
              <a:ext uri="{FF2B5EF4-FFF2-40B4-BE49-F238E27FC236}">
                <a16:creationId xmlns:a16="http://schemas.microsoft.com/office/drawing/2014/main" id="{EED9819D-2816-8D5D-C6A6-7ED3CC61C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87" y="504805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92" name="Oval 18">
            <a:extLst>
              <a:ext uri="{FF2B5EF4-FFF2-40B4-BE49-F238E27FC236}">
                <a16:creationId xmlns:a16="http://schemas.microsoft.com/office/drawing/2014/main" id="{43E71ACF-7426-2B70-5C55-0C8689CE2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730" y="3532063"/>
            <a:ext cx="446088" cy="495300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0" name="Oval 13">
            <a:extLst>
              <a:ext uri="{FF2B5EF4-FFF2-40B4-BE49-F238E27FC236}">
                <a16:creationId xmlns:a16="http://schemas.microsoft.com/office/drawing/2014/main" id="{256E5427-C588-8594-D4ED-15CA3FD83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12" y="5391385"/>
            <a:ext cx="444500" cy="493712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DB81B-DAEF-4F13-F551-838A51990D60}"/>
              </a:ext>
            </a:extLst>
          </p:cNvPr>
          <p:cNvSpPr txBox="1"/>
          <p:nvPr/>
        </p:nvSpPr>
        <p:spPr>
          <a:xfrm>
            <a:off x="195807" y="2679549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FF7A41-9B4E-3DD9-5E44-922161E34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70002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B16009-032B-1489-61CE-BDD3A52C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00479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6" name="Oval 19">
            <a:extLst>
              <a:ext uri="{FF2B5EF4-FFF2-40B4-BE49-F238E27FC236}">
                <a16:creationId xmlns:a16="http://schemas.microsoft.com/office/drawing/2014/main" id="{7D7CC05F-1E27-BF60-3E0D-C9E77EBC7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633" y="4122592"/>
            <a:ext cx="446087" cy="493713"/>
          </a:xfrm>
          <a:prstGeom prst="ellipse">
            <a:avLst/>
          </a:prstGeom>
          <a:solidFill>
            <a:srgbClr val="5F9D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1013C01A-9941-D1C6-CFF9-3E7CAD1A5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080" y="3521820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60C279-9060-EFF9-704D-3DED75325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81310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9" name="Oval 21">
            <a:extLst>
              <a:ext uri="{FF2B5EF4-FFF2-40B4-BE49-F238E27FC236}">
                <a16:creationId xmlns:a16="http://schemas.microsoft.com/office/drawing/2014/main" id="{88764120-3A8E-B5EC-54C8-6D524D39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770" y="4722181"/>
            <a:ext cx="444500" cy="493712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" name="Oval 19">
            <a:extLst>
              <a:ext uri="{FF2B5EF4-FFF2-40B4-BE49-F238E27FC236}">
                <a16:creationId xmlns:a16="http://schemas.microsoft.com/office/drawing/2014/main" id="{DBD7B03F-EC3E-0E06-9CC5-0A285B219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024" y="4122592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3A4D1F-F327-EC15-D18B-E72A3B79C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04317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B6D2D7-6AEF-E143-9A41-3BBFFB079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62129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FD976E8-858C-3029-F133-5020938504A2}"/>
              </a:ext>
            </a:extLst>
          </p:cNvPr>
          <p:cNvSpPr txBox="1"/>
          <p:nvPr/>
        </p:nvSpPr>
        <p:spPr>
          <a:xfrm>
            <a:off x="189805" y="2683734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E1AFF-971C-95F0-35AC-3E369CAC3DB7}"/>
              </a:ext>
            </a:extLst>
          </p:cNvPr>
          <p:cNvSpPr txBox="1"/>
          <p:nvPr/>
        </p:nvSpPr>
        <p:spPr>
          <a:xfrm>
            <a:off x="4230028" y="3965338"/>
            <a:ext cx="4886111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Array A[] with n elements in Heap order</a:t>
            </a:r>
          </a:p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HEAPSORT(A[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n;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(m &gt; 1)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downto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1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Swap(&amp;A[0], &amp;A[m-1]);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m--;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0, m);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Root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62356B-12F2-57D2-3C58-DF966710775B}"/>
              </a:ext>
            </a:extLst>
          </p:cNvPr>
          <p:cNvSpPr txBox="1"/>
          <p:nvPr/>
        </p:nvSpPr>
        <p:spPr>
          <a:xfrm>
            <a:off x="4835675" y="2024443"/>
            <a:ext cx="420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HEAPSORT sorts the heap element in ascending order for Max-heap. Swap Root with last element, Decrease the element by 1, </a:t>
            </a:r>
            <a:r>
              <a:rPr lang="en-US" altLang="ja-JP" b="1" dirty="0" err="1">
                <a:latin typeface="Times New Roman" pitchFamily="18" charset="0"/>
              </a:rPr>
              <a:t>Heapify</a:t>
            </a:r>
            <a:r>
              <a:rPr lang="en-US" altLang="ja-JP" b="1" dirty="0">
                <a:latin typeface="Times New Roman" pitchFamily="18" charset="0"/>
              </a:rPr>
              <a:t> from the Root. Repeat process until one element remains.</a:t>
            </a:r>
          </a:p>
        </p:txBody>
      </p:sp>
    </p:spTree>
    <p:extLst>
      <p:ext uri="{BB962C8B-B14F-4D97-AF65-F5344CB8AC3E}">
        <p14:creationId xmlns:p14="http://schemas.microsoft.com/office/powerpoint/2010/main" val="372093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5" grpId="0" animBg="1"/>
      <p:bldP spid="56" grpId="0" animBg="1"/>
      <p:bldP spid="78" grpId="0" animBg="1"/>
      <p:bldP spid="80" grpId="0" animBg="1"/>
      <p:bldP spid="88" grpId="0"/>
      <p:bldP spid="92" grpId="0" animBg="1"/>
      <p:bldP spid="92" grpId="1" animBg="1"/>
      <p:bldP spid="100" grpId="0" animBg="1"/>
      <p:bldP spid="100" grpId="1" animBg="1"/>
      <p:bldP spid="3" grpId="0"/>
      <p:bldP spid="6" grpId="0" animBg="1"/>
      <p:bldP spid="6" grpId="1" animBg="1"/>
      <p:bldP spid="7" grpId="0" animBg="1"/>
      <p:bldP spid="9" grpId="0" animBg="1"/>
      <p:bldP spid="10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DEF4-DB39-329C-DEE2-695F7E327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>
            <a:extLst>
              <a:ext uri="{FF2B5EF4-FFF2-40B4-BE49-F238E27FC236}">
                <a16:creationId xmlns:a16="http://schemas.microsoft.com/office/drawing/2014/main" id="{593032F2-83B3-9AA2-EEC5-0520F562353A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3314366" y="4407245"/>
            <a:ext cx="606970" cy="52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D2DC4-C908-5F07-AEE7-B692AC34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6075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HEAPSORT (ascending order, Max-heap)</a:t>
            </a:r>
            <a:endParaRPr lang="en-US" sz="3200" dirty="0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E988FE54-03B9-792C-BE2B-81EF9F5EB848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002940" y="4533875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43C36F14-407F-ECC9-BDE8-FDFF1043AB68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864957" y="4316220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CB5F0583-7F27-7DF0-1F33-D5724D5E2E84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843911" y="3865113"/>
            <a:ext cx="606970" cy="5200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DA01B617-92C1-2D19-608A-476A1CF67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4595" y="3724884"/>
            <a:ext cx="1226788" cy="13231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12">
            <a:extLst>
              <a:ext uri="{FF2B5EF4-FFF2-40B4-BE49-F238E27FC236}">
                <a16:creationId xmlns:a16="http://schemas.microsoft.com/office/drawing/2014/main" id="{7B428F3D-0653-5465-15B9-334F528F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21" y="4733796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59CADD93-C512-685C-167B-48626E502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32466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1817A9CA-E7A1-A670-9D49-7D9DFB491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139" y="4733796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FBE8D9E2-3BDB-8A9C-31FD-090A28030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2332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8" name="Oval 19">
            <a:extLst>
              <a:ext uri="{FF2B5EF4-FFF2-40B4-BE49-F238E27FC236}">
                <a16:creationId xmlns:a16="http://schemas.microsoft.com/office/drawing/2014/main" id="{F8A81E07-5028-FEBE-CC96-0897087DA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783" y="4120851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79" name="Oval 20">
            <a:extLst>
              <a:ext uri="{FF2B5EF4-FFF2-40B4-BE49-F238E27FC236}">
                <a16:creationId xmlns:a16="http://schemas.microsoft.com/office/drawing/2014/main" id="{D977E95F-4133-5B9F-9385-C522C072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609" y="4686910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CBAA35DF-5763-DF8E-CB9E-8E9613567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770" y="472218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1" name="Text Box 22">
            <a:extLst>
              <a:ext uri="{FF2B5EF4-FFF2-40B4-BE49-F238E27FC236}">
                <a16:creationId xmlns:a16="http://schemas.microsoft.com/office/drawing/2014/main" id="{EE2DA500-9053-213C-DFAB-E831A72C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559" y="321535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2" name="Text Box 23">
            <a:extLst>
              <a:ext uri="{FF2B5EF4-FFF2-40B4-BE49-F238E27FC236}">
                <a16:creationId xmlns:a16="http://schemas.microsoft.com/office/drawing/2014/main" id="{5C608C47-FA3D-3DFF-8E95-397D3BF1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958" y="382607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D29C01FB-A8DB-9002-0DE7-8A5B69219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20" y="381446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E68A8DEF-952F-EF21-AD75-47A8BF91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795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95567807-1463-11CB-CF63-7A0F3449C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26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6" name="Text Box 27">
            <a:extLst>
              <a:ext uri="{FF2B5EF4-FFF2-40B4-BE49-F238E27FC236}">
                <a16:creationId xmlns:a16="http://schemas.microsoft.com/office/drawing/2014/main" id="{40BD86B6-764A-059D-8099-F8D966D3E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997" y="437258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7" name="Text Box 28">
            <a:extLst>
              <a:ext uri="{FF2B5EF4-FFF2-40B4-BE49-F238E27FC236}">
                <a16:creationId xmlns:a16="http://schemas.microsoft.com/office/drawing/2014/main" id="{6E172C23-F5FD-E381-8CD0-22C188C7C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970" y="440785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95" name="Oval 18">
            <a:extLst>
              <a:ext uri="{FF2B5EF4-FFF2-40B4-BE49-F238E27FC236}">
                <a16:creationId xmlns:a16="http://schemas.microsoft.com/office/drawing/2014/main" id="{AC762876-1636-9013-0B8C-05B52E34E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596" y="3517157"/>
            <a:ext cx="446088" cy="495300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7" name="Oval 21">
            <a:extLst>
              <a:ext uri="{FF2B5EF4-FFF2-40B4-BE49-F238E27FC236}">
                <a16:creationId xmlns:a16="http://schemas.microsoft.com/office/drawing/2014/main" id="{2CA80FE8-6955-4141-9C74-97C885BA7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032" y="4715727"/>
            <a:ext cx="444500" cy="493712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03302-6917-57E9-F8DA-CAA06F78E7A9}"/>
              </a:ext>
            </a:extLst>
          </p:cNvPr>
          <p:cNvSpPr txBox="1"/>
          <p:nvPr/>
        </p:nvSpPr>
        <p:spPr>
          <a:xfrm>
            <a:off x="195807" y="2679549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CB05CC-9D2E-9B55-8BE2-A93A6846E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88096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1EBEAC-985F-6DC3-3AB2-FD1C04B20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53503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8" name="Oval 15">
            <a:extLst>
              <a:ext uri="{FF2B5EF4-FFF2-40B4-BE49-F238E27FC236}">
                <a16:creationId xmlns:a16="http://schemas.microsoft.com/office/drawing/2014/main" id="{965B41C4-FFE3-B5FE-3D31-61732BD8E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863" y="4125729"/>
            <a:ext cx="444500" cy="493713"/>
          </a:xfrm>
          <a:prstGeom prst="ellipse">
            <a:avLst/>
          </a:prstGeom>
          <a:solidFill>
            <a:srgbClr val="5F9D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83542AFB-6CB0-21C1-DFD7-980A64104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1062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D23766-D745-33EB-0BB6-38FC0E6B6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03358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1" name="Oval 16">
            <a:extLst>
              <a:ext uri="{FF2B5EF4-FFF2-40B4-BE49-F238E27FC236}">
                <a16:creationId xmlns:a16="http://schemas.microsoft.com/office/drawing/2014/main" id="{44DED7D7-FB12-5B01-AA70-10537C4E7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534" y="4735333"/>
            <a:ext cx="446087" cy="493712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8037F885-94B3-AB0E-2FC7-55F3CD22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21477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501697-5BB0-5709-2FE9-668395020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68909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388241-A073-57C2-BE67-44E8A7A75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96113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2D061D-690A-8D91-0AA7-42816C56C9B0}"/>
              </a:ext>
            </a:extLst>
          </p:cNvPr>
          <p:cNvSpPr txBox="1"/>
          <p:nvPr/>
        </p:nvSpPr>
        <p:spPr>
          <a:xfrm>
            <a:off x="195807" y="2684840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DEC8E-62A6-CE09-3B88-4EF71A67E653}"/>
              </a:ext>
            </a:extLst>
          </p:cNvPr>
          <p:cNvSpPr txBox="1"/>
          <p:nvPr/>
        </p:nvSpPr>
        <p:spPr>
          <a:xfrm>
            <a:off x="4230028" y="3965338"/>
            <a:ext cx="4886111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Array A[] with n elements in Heap order</a:t>
            </a:r>
          </a:p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HEAPSORT(A[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n;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(m &gt; 1)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downto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1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Swap(&amp;A[0], &amp;A[m-1]);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m--;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0, m);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Root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7EA85-3606-5C90-03B7-8EB11DA46DFE}"/>
              </a:ext>
            </a:extLst>
          </p:cNvPr>
          <p:cNvSpPr txBox="1"/>
          <p:nvPr/>
        </p:nvSpPr>
        <p:spPr>
          <a:xfrm>
            <a:off x="4835675" y="2024443"/>
            <a:ext cx="420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HEAPSORT sorts the heap element in ascending order for Max-heap. Swap Root with last element, Decrease the element by 1, </a:t>
            </a:r>
            <a:r>
              <a:rPr lang="en-US" altLang="ja-JP" b="1" dirty="0" err="1">
                <a:latin typeface="Times New Roman" pitchFamily="18" charset="0"/>
              </a:rPr>
              <a:t>Heapify</a:t>
            </a:r>
            <a:r>
              <a:rPr lang="en-US" altLang="ja-JP" b="1" dirty="0">
                <a:latin typeface="Times New Roman" pitchFamily="18" charset="0"/>
              </a:rPr>
              <a:t> from the Root. Repeat process until one element remains.</a:t>
            </a:r>
          </a:p>
        </p:txBody>
      </p:sp>
    </p:spTree>
    <p:extLst>
      <p:ext uri="{BB962C8B-B14F-4D97-AF65-F5344CB8AC3E}">
        <p14:creationId xmlns:p14="http://schemas.microsoft.com/office/powerpoint/2010/main" val="22218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9" grpId="0" animBg="1"/>
      <p:bldP spid="50" grpId="0" animBg="1"/>
      <p:bldP spid="56" grpId="0" animBg="1"/>
      <p:bldP spid="80" grpId="0" animBg="1"/>
      <p:bldP spid="87" grpId="0"/>
      <p:bldP spid="95" grpId="0" animBg="1"/>
      <p:bldP spid="95" grpId="1" animBg="1"/>
      <p:bldP spid="107" grpId="0" animBg="1"/>
      <p:bldP spid="107" grpId="1" animBg="1"/>
      <p:bldP spid="3" grpId="0"/>
      <p:bldP spid="8" grpId="0" animBg="1"/>
      <p:bldP spid="8" grpId="1" animBg="1"/>
      <p:bldP spid="9" grpId="0" animBg="1"/>
      <p:bldP spid="11" grpId="0" animBg="1"/>
      <p:bldP spid="12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9790D-EB36-AE34-68B8-76C113736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7141-6B83-BE84-4236-F0297CDB6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6075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HEAPSORT (ascending order, Max-heap)</a:t>
            </a:r>
            <a:endParaRPr lang="en-US" sz="3200" dirty="0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C53ECA09-DEB9-4C01-2B5A-6B4788CC7E3D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002940" y="4533875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C4774D7E-CF48-56C9-7FC8-AEE0C9085B87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864957" y="4316220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70974024-AE17-5A10-18C2-93778AB1D79F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844566" y="3864459"/>
            <a:ext cx="597817" cy="5122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7A96A6A5-5980-FA21-6D18-AEC1EA1D7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6603" y="3724884"/>
            <a:ext cx="1264780" cy="13231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12">
            <a:extLst>
              <a:ext uri="{FF2B5EF4-FFF2-40B4-BE49-F238E27FC236}">
                <a16:creationId xmlns:a16="http://schemas.microsoft.com/office/drawing/2014/main" id="{461F08B1-9E2A-454E-9399-8F72E8ED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21" y="4733796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57CC06A1-F846-D3CF-5EB8-E31564032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32466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115C4BF5-EACB-086F-47DA-3308FC567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139" y="4733796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FD3574E6-A368-B9DD-4C3C-C676DA276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2332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78" name="Oval 19">
            <a:extLst>
              <a:ext uri="{FF2B5EF4-FFF2-40B4-BE49-F238E27FC236}">
                <a16:creationId xmlns:a16="http://schemas.microsoft.com/office/drawing/2014/main" id="{E4F8C9D1-EDCD-9D45-E113-C20265F1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783" y="4120851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79" name="Oval 20">
            <a:extLst>
              <a:ext uri="{FF2B5EF4-FFF2-40B4-BE49-F238E27FC236}">
                <a16:creationId xmlns:a16="http://schemas.microsoft.com/office/drawing/2014/main" id="{6C2DC9BE-7C7C-D79D-F289-0FA92CB7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609" y="4686910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1" name="Text Box 22">
            <a:extLst>
              <a:ext uri="{FF2B5EF4-FFF2-40B4-BE49-F238E27FC236}">
                <a16:creationId xmlns:a16="http://schemas.microsoft.com/office/drawing/2014/main" id="{98320FDF-6098-9A12-3437-3DD92A453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559" y="321535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2" name="Text Box 23">
            <a:extLst>
              <a:ext uri="{FF2B5EF4-FFF2-40B4-BE49-F238E27FC236}">
                <a16:creationId xmlns:a16="http://schemas.microsoft.com/office/drawing/2014/main" id="{F0817C71-2E07-6463-62F2-41AB3037C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958" y="382607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B5B11161-883E-3C69-D7E2-E58CD9F8A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20" y="381446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8BFFF79B-2EAF-A8E2-DA47-02D627C72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795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9C08B7D8-A0D8-D51D-E1C0-17D4B31F3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26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6" name="Text Box 27">
            <a:extLst>
              <a:ext uri="{FF2B5EF4-FFF2-40B4-BE49-F238E27FC236}">
                <a16:creationId xmlns:a16="http://schemas.microsoft.com/office/drawing/2014/main" id="{F1CD40B7-3026-9186-0738-173DA44A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997" y="437258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95" name="Oval 18">
            <a:extLst>
              <a:ext uri="{FF2B5EF4-FFF2-40B4-BE49-F238E27FC236}">
                <a16:creationId xmlns:a16="http://schemas.microsoft.com/office/drawing/2014/main" id="{371AE707-B424-255F-3445-A1679A12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09" y="3526181"/>
            <a:ext cx="446088" cy="495300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6" name="Oval 20">
            <a:extLst>
              <a:ext uri="{FF2B5EF4-FFF2-40B4-BE49-F238E27FC236}">
                <a16:creationId xmlns:a16="http://schemas.microsoft.com/office/drawing/2014/main" id="{1E8409B9-5614-A1C0-99D2-2DC296F58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609" y="4684396"/>
            <a:ext cx="444500" cy="520303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E76E1-4216-95B1-2A6F-0DDFE30AC181}"/>
              </a:ext>
            </a:extLst>
          </p:cNvPr>
          <p:cNvSpPr txBox="1"/>
          <p:nvPr/>
        </p:nvSpPr>
        <p:spPr>
          <a:xfrm>
            <a:off x="195807" y="2679549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4FA0E1-6350-29DF-6710-F39F7D308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324259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EA2254-C7CA-37AA-706E-9D9236FF4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26816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6" name="Oval 15">
            <a:extLst>
              <a:ext uri="{FF2B5EF4-FFF2-40B4-BE49-F238E27FC236}">
                <a16:creationId xmlns:a16="http://schemas.microsoft.com/office/drawing/2014/main" id="{EC3FD14C-670D-D1B2-A6D7-F3D7E8A01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484" y="4125729"/>
            <a:ext cx="444500" cy="493713"/>
          </a:xfrm>
          <a:prstGeom prst="ellipse">
            <a:avLst/>
          </a:prstGeom>
          <a:solidFill>
            <a:srgbClr val="5F9D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" name="Oval 18">
            <a:extLst>
              <a:ext uri="{FF2B5EF4-FFF2-40B4-BE49-F238E27FC236}">
                <a16:creationId xmlns:a16="http://schemas.microsoft.com/office/drawing/2014/main" id="{F6EEC9C6-E1A7-C162-AAC1-A77DAB96F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377" y="3532915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68BD7-CF91-DF33-97AD-54239CB5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34504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9" name="Oval 12">
            <a:extLst>
              <a:ext uri="{FF2B5EF4-FFF2-40B4-BE49-F238E27FC236}">
                <a16:creationId xmlns:a16="http://schemas.microsoft.com/office/drawing/2014/main" id="{69015A56-ED9D-9CB8-C4E5-C0A6DDDBE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033" y="4733796"/>
            <a:ext cx="444500" cy="493712"/>
          </a:xfrm>
          <a:prstGeom prst="ellipse">
            <a:avLst/>
          </a:prstGeom>
          <a:solidFill>
            <a:srgbClr val="5F9D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5DAFE5F0-AD7A-8D5D-464D-9B8AB62C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82" y="4114084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60FEAA-77DC-9E32-76C7-A0E43C5AA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30282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FACD67B-80C0-6B30-7733-229C38ADB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18376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3749D17-7C2D-DC59-4548-B566B0D098CB}"/>
              </a:ext>
            </a:extLst>
          </p:cNvPr>
          <p:cNvSpPr txBox="1"/>
          <p:nvPr/>
        </p:nvSpPr>
        <p:spPr>
          <a:xfrm>
            <a:off x="195807" y="2686035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3CB69-32BB-0380-D983-E6EFBA2EB3CD}"/>
              </a:ext>
            </a:extLst>
          </p:cNvPr>
          <p:cNvSpPr txBox="1"/>
          <p:nvPr/>
        </p:nvSpPr>
        <p:spPr>
          <a:xfrm>
            <a:off x="4230028" y="3965338"/>
            <a:ext cx="4886111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Array A[] with n elements in Heap order</a:t>
            </a:r>
          </a:p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HEAPSORT(A[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n;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(m &gt; 1)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downto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1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Swap(&amp;A[0], &amp;A[m-1]);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m--;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0, m);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Root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EC70A-0C50-CECB-FE4F-94B633598CCF}"/>
              </a:ext>
            </a:extLst>
          </p:cNvPr>
          <p:cNvSpPr txBox="1"/>
          <p:nvPr/>
        </p:nvSpPr>
        <p:spPr>
          <a:xfrm>
            <a:off x="4835675" y="2024443"/>
            <a:ext cx="420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HEAPSORT sorts the heap element in ascending order for Max-heap. Swap Root with last element, Decrease the element by 1, </a:t>
            </a:r>
            <a:r>
              <a:rPr lang="en-US" altLang="ja-JP" b="1" dirty="0" err="1">
                <a:latin typeface="Times New Roman" pitchFamily="18" charset="0"/>
              </a:rPr>
              <a:t>Heapify</a:t>
            </a:r>
            <a:r>
              <a:rPr lang="en-US" altLang="ja-JP" b="1" dirty="0">
                <a:latin typeface="Times New Roman" pitchFamily="18" charset="0"/>
              </a:rPr>
              <a:t> from the Root. Repeat process until one element remains.</a:t>
            </a:r>
          </a:p>
        </p:txBody>
      </p:sp>
    </p:spTree>
    <p:extLst>
      <p:ext uri="{BB962C8B-B14F-4D97-AF65-F5344CB8AC3E}">
        <p14:creationId xmlns:p14="http://schemas.microsoft.com/office/powerpoint/2010/main" val="10197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4" grpId="0" animBg="1"/>
      <p:bldP spid="56" grpId="0" animBg="1"/>
      <p:bldP spid="79" grpId="0" animBg="1"/>
      <p:bldP spid="86" grpId="0"/>
      <p:bldP spid="95" grpId="0" animBg="1"/>
      <p:bldP spid="95" grpId="1" animBg="1"/>
      <p:bldP spid="106" grpId="0" animBg="1"/>
      <p:bldP spid="106" grpId="1" animBg="1"/>
      <p:bldP spid="3" grpId="0"/>
      <p:bldP spid="6" grpId="0" animBg="1"/>
      <p:bldP spid="6" grpId="1" animBg="1"/>
      <p:bldP spid="7" grpId="0" animBg="1"/>
      <p:bldP spid="9" grpId="0" animBg="1"/>
      <p:bldP spid="10" grpId="0" animBg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53926-D3D8-1543-4382-22CC0FA7B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EF4C-0E96-0B2E-E034-5C1F1BD15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6075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HEAPSORT (ascending order, Max-heap)</a:t>
            </a:r>
            <a:endParaRPr lang="en-US" sz="3200" dirty="0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88C80307-3488-5332-A64C-1DFE7C4CC912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864957" y="4316220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953D2B06-44D6-C0BC-7175-05CF0928359A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841737" y="3867288"/>
            <a:ext cx="637334" cy="5460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DEDA982A-A5F5-A5BD-ADA4-F98824DE9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2207" y="3724884"/>
            <a:ext cx="1289175" cy="13231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12">
            <a:extLst>
              <a:ext uri="{FF2B5EF4-FFF2-40B4-BE49-F238E27FC236}">
                <a16:creationId xmlns:a16="http://schemas.microsoft.com/office/drawing/2014/main" id="{81F62502-0304-7DE5-4E72-117296230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21" y="4733796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E8CB57F4-7D27-ED48-1BE7-BF5420301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32466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34F9283D-A005-E299-7B6D-00D33415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139" y="4733796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7D011450-A5B3-C4B8-AFD1-1081184A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2332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8" name="Oval 19">
            <a:extLst>
              <a:ext uri="{FF2B5EF4-FFF2-40B4-BE49-F238E27FC236}">
                <a16:creationId xmlns:a16="http://schemas.microsoft.com/office/drawing/2014/main" id="{A5D6D2FC-FB56-5283-DB9D-4B6A7E73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783" y="4120851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1" name="Text Box 22">
            <a:extLst>
              <a:ext uri="{FF2B5EF4-FFF2-40B4-BE49-F238E27FC236}">
                <a16:creationId xmlns:a16="http://schemas.microsoft.com/office/drawing/2014/main" id="{B259C6C8-06FC-FEBB-60BD-3A22ED2D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559" y="321535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2" name="Text Box 23">
            <a:extLst>
              <a:ext uri="{FF2B5EF4-FFF2-40B4-BE49-F238E27FC236}">
                <a16:creationId xmlns:a16="http://schemas.microsoft.com/office/drawing/2014/main" id="{0F6179C7-1E0C-3F67-38FD-4AE5F110C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958" y="382607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41B601B2-8107-2A9A-47AD-3621FDF83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20" y="381446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6BDC7417-A964-20F5-1FAD-964C765E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795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33DE68C2-C1B6-E908-78DD-C35111055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26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95" name="Oval 18">
            <a:extLst>
              <a:ext uri="{FF2B5EF4-FFF2-40B4-BE49-F238E27FC236}">
                <a16:creationId xmlns:a16="http://schemas.microsoft.com/office/drawing/2014/main" id="{A6C91A02-BB4C-4E82-815D-8652707DE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609" y="3530543"/>
            <a:ext cx="446088" cy="495300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3" name="Oval 16">
            <a:extLst>
              <a:ext uri="{FF2B5EF4-FFF2-40B4-BE49-F238E27FC236}">
                <a16:creationId xmlns:a16="http://schemas.microsoft.com/office/drawing/2014/main" id="{189CBA38-5C7E-C738-85AF-EBA24FF4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599" y="4741012"/>
            <a:ext cx="446087" cy="493712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89168-3004-AFE3-64E2-B583C63F0F45}"/>
              </a:ext>
            </a:extLst>
          </p:cNvPr>
          <p:cNvSpPr txBox="1"/>
          <p:nvPr/>
        </p:nvSpPr>
        <p:spPr>
          <a:xfrm>
            <a:off x="195807" y="2679549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DBFA6C-BD21-2A70-C151-354D5BD99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79456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3C0C70-4D8C-FDE9-4A08-68D254B94CA2}"/>
              </a:ext>
            </a:extLst>
          </p:cNvPr>
          <p:cNvSpPr txBox="1"/>
          <p:nvPr/>
        </p:nvSpPr>
        <p:spPr>
          <a:xfrm>
            <a:off x="191810" y="2691002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44DC61-1495-33D0-FE27-D2E4A0911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20986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7" name="Oval 15">
            <a:extLst>
              <a:ext uri="{FF2B5EF4-FFF2-40B4-BE49-F238E27FC236}">
                <a16:creationId xmlns:a16="http://schemas.microsoft.com/office/drawing/2014/main" id="{62D4792A-79DA-B1E5-D3CE-D9FF6AFC6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89" y="4138914"/>
            <a:ext cx="444500" cy="493713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BB29F645-79D5-84D9-B430-FDEB2C1D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34188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4D8F95-8056-AD5A-A202-874ED7267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693196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2300FA-4AFD-511A-71AB-7F68FE7F8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02589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25BD07E-2F89-D484-7FCF-B295879AF77C}"/>
              </a:ext>
            </a:extLst>
          </p:cNvPr>
          <p:cNvSpPr txBox="1"/>
          <p:nvPr/>
        </p:nvSpPr>
        <p:spPr>
          <a:xfrm>
            <a:off x="4230028" y="3965338"/>
            <a:ext cx="4886111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Array A[] with n elements in Heap order</a:t>
            </a:r>
          </a:p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HEAPSORT(A[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n;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(m &gt; 1)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downto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1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Swap(&amp;A[0], &amp;A[m-1]);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m--;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0, m);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Root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563CC3-447F-15E5-F167-2CAD88779A49}"/>
              </a:ext>
            </a:extLst>
          </p:cNvPr>
          <p:cNvSpPr txBox="1"/>
          <p:nvPr/>
        </p:nvSpPr>
        <p:spPr>
          <a:xfrm>
            <a:off x="4835675" y="2024443"/>
            <a:ext cx="420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HEAPSORT sorts the heap element in ascending order for Max-heap. Swap Root with last element, Decrease the element by 1, </a:t>
            </a:r>
            <a:r>
              <a:rPr lang="en-US" altLang="ja-JP" b="1" dirty="0" err="1">
                <a:latin typeface="Times New Roman" pitchFamily="18" charset="0"/>
              </a:rPr>
              <a:t>Heapify</a:t>
            </a:r>
            <a:r>
              <a:rPr lang="en-US" altLang="ja-JP" b="1" dirty="0">
                <a:latin typeface="Times New Roman" pitchFamily="18" charset="0"/>
              </a:rPr>
              <a:t> from the Root. Repeat process until one element remains.</a:t>
            </a:r>
          </a:p>
        </p:txBody>
      </p:sp>
    </p:spTree>
    <p:extLst>
      <p:ext uri="{BB962C8B-B14F-4D97-AF65-F5344CB8AC3E}">
        <p14:creationId xmlns:p14="http://schemas.microsoft.com/office/powerpoint/2010/main" val="292328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9" grpId="0" animBg="1"/>
      <p:bldP spid="50" grpId="0" animBg="1"/>
      <p:bldP spid="56" grpId="0" animBg="1"/>
      <p:bldP spid="85" grpId="0"/>
      <p:bldP spid="95" grpId="0" animBg="1"/>
      <p:bldP spid="95" grpId="1" animBg="1"/>
      <p:bldP spid="103" grpId="0" animBg="1"/>
      <p:bldP spid="103" grpId="1" animBg="1"/>
      <p:bldP spid="3" grpId="0"/>
      <p:bldP spid="5" grpId="0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EF54-F488-9442-FE76-BB1997EAF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11">
            <a:extLst>
              <a:ext uri="{FF2B5EF4-FFF2-40B4-BE49-F238E27FC236}">
                <a16:creationId xmlns:a16="http://schemas.microsoft.com/office/drawing/2014/main" id="{87846270-2BDE-D507-93AE-03F64EC15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4666" y="3755046"/>
            <a:ext cx="576563" cy="600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A6C4E-2E3A-8811-E57B-A6B2EFE7B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6075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HEAPSORT (ascending order, Max-heap)</a:t>
            </a:r>
            <a:endParaRPr lang="en-US" sz="3200" dirty="0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95F49D69-D78D-6B68-95A5-64F24502B229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846553" y="3862471"/>
            <a:ext cx="570059" cy="48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76730FF6-B19B-291F-4CA9-8B52EA48E3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2207" y="3724884"/>
            <a:ext cx="1289175" cy="13231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12">
            <a:extLst>
              <a:ext uri="{FF2B5EF4-FFF2-40B4-BE49-F238E27FC236}">
                <a16:creationId xmlns:a16="http://schemas.microsoft.com/office/drawing/2014/main" id="{7646270E-42B9-2712-5B1C-DB417AD60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21" y="4733796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9D5A51E3-989A-AE78-4EA3-9A3B399C3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32466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A73C9492-4D9C-7BDB-31DC-8E1584AE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2332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8" name="Oval 19">
            <a:extLst>
              <a:ext uri="{FF2B5EF4-FFF2-40B4-BE49-F238E27FC236}">
                <a16:creationId xmlns:a16="http://schemas.microsoft.com/office/drawing/2014/main" id="{0EC74C52-D9D7-490C-CEE3-78497B55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783" y="4120851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1" name="Text Box 22">
            <a:extLst>
              <a:ext uri="{FF2B5EF4-FFF2-40B4-BE49-F238E27FC236}">
                <a16:creationId xmlns:a16="http://schemas.microsoft.com/office/drawing/2014/main" id="{DE2EF9CE-A124-9FF3-29E1-2C7CC9F5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559" y="321535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2" name="Text Box 23">
            <a:extLst>
              <a:ext uri="{FF2B5EF4-FFF2-40B4-BE49-F238E27FC236}">
                <a16:creationId xmlns:a16="http://schemas.microsoft.com/office/drawing/2014/main" id="{C468EC26-6532-AECF-A4E1-5172C28E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958" y="382607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CE60556F-0F15-6186-6242-89C8068C7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20" y="381446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435C69A6-DDA8-F35A-256A-1CAB950B4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795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95" name="Oval 18">
            <a:extLst>
              <a:ext uri="{FF2B5EF4-FFF2-40B4-BE49-F238E27FC236}">
                <a16:creationId xmlns:a16="http://schemas.microsoft.com/office/drawing/2014/main" id="{08B157BC-1277-5036-B790-BADFA09C6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8" y="3529865"/>
            <a:ext cx="446088" cy="495300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9" name="Oval 12">
            <a:extLst>
              <a:ext uri="{FF2B5EF4-FFF2-40B4-BE49-F238E27FC236}">
                <a16:creationId xmlns:a16="http://schemas.microsoft.com/office/drawing/2014/main" id="{A17BE5B1-2D34-8BFF-AB8C-ABA2C8917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21" y="4723283"/>
            <a:ext cx="444500" cy="493712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6CA9E1-8449-901C-14E1-5935A62C1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14541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CD9AF5-955A-6C15-5DCB-3DFFB0C8CE9D}"/>
              </a:ext>
            </a:extLst>
          </p:cNvPr>
          <p:cNvSpPr txBox="1"/>
          <p:nvPr/>
        </p:nvSpPr>
        <p:spPr>
          <a:xfrm>
            <a:off x="195807" y="2679549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BBD54-9309-E750-4477-3A326880E3FD}"/>
              </a:ext>
            </a:extLst>
          </p:cNvPr>
          <p:cNvSpPr txBox="1"/>
          <p:nvPr/>
        </p:nvSpPr>
        <p:spPr>
          <a:xfrm>
            <a:off x="195807" y="2690062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750ADA-344D-856F-F384-D0953E0A4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31973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7" name="Oval 19">
            <a:extLst>
              <a:ext uri="{FF2B5EF4-FFF2-40B4-BE49-F238E27FC236}">
                <a16:creationId xmlns:a16="http://schemas.microsoft.com/office/drawing/2014/main" id="{D42761CE-C31B-3D60-8C11-735DE6352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783" y="4120851"/>
            <a:ext cx="446087" cy="493713"/>
          </a:xfrm>
          <a:prstGeom prst="ellipse">
            <a:avLst/>
          </a:prstGeom>
          <a:solidFill>
            <a:srgbClr val="5F9D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A644B0FA-1E6F-A00C-A023-D1D4BA31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726" y="3526976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56E715-6539-A91B-2383-FA5152B2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921555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042FE9-08FD-7EC0-653D-4FB59BB96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00017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F029EED-E283-2278-FB82-E4704453082E}"/>
              </a:ext>
            </a:extLst>
          </p:cNvPr>
          <p:cNvSpPr txBox="1"/>
          <p:nvPr/>
        </p:nvSpPr>
        <p:spPr>
          <a:xfrm>
            <a:off x="4230028" y="3965338"/>
            <a:ext cx="4886111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Array A[] with n elements in Heap order</a:t>
            </a:r>
          </a:p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HEAPSORT(A[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n;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(m &gt; 1)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downto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1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Swap(&amp;A[0], &amp;A[m-1]);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m--;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0, m);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Root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52997-102A-D23F-E05A-1A3C564CA2AA}"/>
              </a:ext>
            </a:extLst>
          </p:cNvPr>
          <p:cNvSpPr txBox="1"/>
          <p:nvPr/>
        </p:nvSpPr>
        <p:spPr>
          <a:xfrm>
            <a:off x="4835675" y="2024443"/>
            <a:ext cx="420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HEAPSORT sorts the heap element in ascending order for Max-heap. Swap Root with last element, Decrease the element by 1, </a:t>
            </a:r>
            <a:r>
              <a:rPr lang="en-US" altLang="ja-JP" b="1" dirty="0" err="1">
                <a:latin typeface="Times New Roman" pitchFamily="18" charset="0"/>
              </a:rPr>
              <a:t>Heapify</a:t>
            </a:r>
            <a:r>
              <a:rPr lang="en-US" altLang="ja-JP" b="1" dirty="0">
                <a:latin typeface="Times New Roman" pitchFamily="18" charset="0"/>
              </a:rPr>
              <a:t> from the Root. Repeat process until one element remains.</a:t>
            </a:r>
          </a:p>
        </p:txBody>
      </p:sp>
    </p:spTree>
    <p:extLst>
      <p:ext uri="{BB962C8B-B14F-4D97-AF65-F5344CB8AC3E}">
        <p14:creationId xmlns:p14="http://schemas.microsoft.com/office/powerpoint/2010/main" val="29605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0" grpId="0" animBg="1"/>
      <p:bldP spid="44" grpId="0" animBg="1"/>
      <p:bldP spid="56" grpId="0" animBg="1"/>
      <p:bldP spid="78" grpId="0" animBg="1"/>
      <p:bldP spid="84" grpId="0"/>
      <p:bldP spid="95" grpId="0" animBg="1"/>
      <p:bldP spid="95" grpId="1" animBg="1"/>
      <p:bldP spid="99" grpId="0" animBg="1"/>
      <p:bldP spid="99" grpId="1" animBg="1"/>
      <p:bldP spid="4" grpId="0"/>
      <p:bldP spid="5" grpId="0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79135-F4C2-F273-8FBF-653857830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000E-BB0D-55CA-98E8-AB196CD4A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6075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HEAPSORT (ascending order, Max-heap)</a:t>
            </a:r>
            <a:endParaRPr lang="en-US" sz="3200" dirty="0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B231908B-5CB3-0540-3494-37824A053C7B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844697" y="3864328"/>
            <a:ext cx="595998" cy="51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DBB57CF8-8C91-1259-8F03-96CECFCFE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025" y="3724883"/>
            <a:ext cx="637357" cy="6801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86A0F67A-513D-B4E2-8D16-91C85885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32466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675D497E-52DA-78D8-950B-1C8A06EE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2332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78" name="Oval 19">
            <a:extLst>
              <a:ext uri="{FF2B5EF4-FFF2-40B4-BE49-F238E27FC236}">
                <a16:creationId xmlns:a16="http://schemas.microsoft.com/office/drawing/2014/main" id="{5EB6665D-1468-0BF1-6FBF-21F5D7AA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783" y="4120851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1" name="Text Box 22">
            <a:extLst>
              <a:ext uri="{FF2B5EF4-FFF2-40B4-BE49-F238E27FC236}">
                <a16:creationId xmlns:a16="http://schemas.microsoft.com/office/drawing/2014/main" id="{108E3CB8-D1BE-75DC-E2B9-7B70DCBE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559" y="321535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2" name="Text Box 23">
            <a:extLst>
              <a:ext uri="{FF2B5EF4-FFF2-40B4-BE49-F238E27FC236}">
                <a16:creationId xmlns:a16="http://schemas.microsoft.com/office/drawing/2014/main" id="{431AD32C-ACB8-CBCB-CB6C-8AC3FD80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958" y="382607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04C17507-737B-5B28-E730-F0B660160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20" y="381446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95" name="Oval 18">
            <a:extLst>
              <a:ext uri="{FF2B5EF4-FFF2-40B4-BE49-F238E27FC236}">
                <a16:creationId xmlns:a16="http://schemas.microsoft.com/office/drawing/2014/main" id="{9187251C-05FE-4BA8-4534-99303CE8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303" y="3526976"/>
            <a:ext cx="446088" cy="495300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5" name="Oval 19">
            <a:extLst>
              <a:ext uri="{FF2B5EF4-FFF2-40B4-BE49-F238E27FC236}">
                <a16:creationId xmlns:a16="http://schemas.microsoft.com/office/drawing/2014/main" id="{8E2E4E76-CF1E-384C-1459-89A9BB255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413" y="4118378"/>
            <a:ext cx="446087" cy="493713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7BBE21-2D4F-DA6E-8E45-26276CE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5484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884ED59-F203-EDDA-5C68-940226871A7B}"/>
              </a:ext>
            </a:extLst>
          </p:cNvPr>
          <p:cNvSpPr txBox="1"/>
          <p:nvPr/>
        </p:nvSpPr>
        <p:spPr>
          <a:xfrm>
            <a:off x="195807" y="2679549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43129-ED74-6730-892A-8E7FF782B1FF}"/>
              </a:ext>
            </a:extLst>
          </p:cNvPr>
          <p:cNvSpPr txBox="1"/>
          <p:nvPr/>
        </p:nvSpPr>
        <p:spPr>
          <a:xfrm>
            <a:off x="195807" y="2679549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1C20EE-EB75-DFE5-0AFB-0A2EE4CE7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59919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7" name="Oval 15">
            <a:extLst>
              <a:ext uri="{FF2B5EF4-FFF2-40B4-BE49-F238E27FC236}">
                <a16:creationId xmlns:a16="http://schemas.microsoft.com/office/drawing/2014/main" id="{BE2A492E-3059-3BB8-B8D3-B63EB7E2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081" y="4132466"/>
            <a:ext cx="444500" cy="493713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B7599659-AFB6-6CAB-7224-E382E976A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430" y="3518673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72CA56-1DE7-95C0-2B7F-9E228792F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8613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A94A21-FE56-E76F-CFFC-D071A345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14385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123BA49-B152-E49C-0C24-56E0B2F0E2A0}"/>
              </a:ext>
            </a:extLst>
          </p:cNvPr>
          <p:cNvSpPr txBox="1"/>
          <p:nvPr/>
        </p:nvSpPr>
        <p:spPr>
          <a:xfrm>
            <a:off x="4230028" y="3965338"/>
            <a:ext cx="4886111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Array A[] with n elements in Heap order</a:t>
            </a:r>
          </a:p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HEAPSORT(A[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n;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(m &gt; 1)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downto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1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Swap(&amp;A[0], &amp;A[m-1]);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m--;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0, m);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Root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A6393-1DCE-0461-BFA2-51F03B7888CF}"/>
              </a:ext>
            </a:extLst>
          </p:cNvPr>
          <p:cNvSpPr txBox="1"/>
          <p:nvPr/>
        </p:nvSpPr>
        <p:spPr>
          <a:xfrm>
            <a:off x="4835675" y="2024443"/>
            <a:ext cx="420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HEAPSORT sorts the heap element in ascending order for Max-heap. Swap Root with last element, Decrease the element by 1, </a:t>
            </a:r>
            <a:r>
              <a:rPr lang="en-US" altLang="ja-JP" b="1" dirty="0" err="1">
                <a:latin typeface="Times New Roman" pitchFamily="18" charset="0"/>
              </a:rPr>
              <a:t>Heapify</a:t>
            </a:r>
            <a:r>
              <a:rPr lang="en-US" altLang="ja-JP" b="1" dirty="0">
                <a:latin typeface="Times New Roman" pitchFamily="18" charset="0"/>
              </a:rPr>
              <a:t> from the Root. Repeat process until one element remains.</a:t>
            </a:r>
          </a:p>
        </p:txBody>
      </p:sp>
    </p:spTree>
    <p:extLst>
      <p:ext uri="{BB962C8B-B14F-4D97-AF65-F5344CB8AC3E}">
        <p14:creationId xmlns:p14="http://schemas.microsoft.com/office/powerpoint/2010/main" val="5357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9" grpId="0" animBg="1"/>
      <p:bldP spid="56" grpId="0" animBg="1"/>
      <p:bldP spid="78" grpId="0" animBg="1"/>
      <p:bldP spid="83" grpId="0"/>
      <p:bldP spid="95" grpId="0" animBg="1"/>
      <p:bldP spid="95" grpId="1" animBg="1"/>
      <p:bldP spid="105" grpId="0" animBg="1"/>
      <p:bldP spid="105" grpId="1" animBg="1"/>
      <p:bldP spid="4" grpId="0"/>
      <p:bldP spid="5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540F8-A85E-D674-7AF8-778F1CE28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AE66-9AD8-05FB-C7BC-0F7A71134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6075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HEAPSORT (ascending order, Max-heap)</a:t>
            </a:r>
            <a:endParaRPr lang="en-US" sz="3200" dirty="0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A9AFD27C-5350-8CA3-C1E6-E18B0528A3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1251" y="3724884"/>
            <a:ext cx="480131" cy="600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21192AA6-2DC5-43CD-ED2A-34376F23B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32466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45CFCBD4-C3E8-0FBE-C057-95324F3D0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2332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1" name="Text Box 22">
            <a:extLst>
              <a:ext uri="{FF2B5EF4-FFF2-40B4-BE49-F238E27FC236}">
                <a16:creationId xmlns:a16="http://schemas.microsoft.com/office/drawing/2014/main" id="{D1E496B6-B0E1-90A4-26E9-6B99092E5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559" y="321535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2" name="Text Box 23">
            <a:extLst>
              <a:ext uri="{FF2B5EF4-FFF2-40B4-BE49-F238E27FC236}">
                <a16:creationId xmlns:a16="http://schemas.microsoft.com/office/drawing/2014/main" id="{56906CE8-CA56-257E-AE02-7B22F3065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958" y="382607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5" name="Oval 18">
            <a:extLst>
              <a:ext uri="{FF2B5EF4-FFF2-40B4-BE49-F238E27FC236}">
                <a16:creationId xmlns:a16="http://schemas.microsoft.com/office/drawing/2014/main" id="{80183DC7-6D3D-C58F-7AC0-24572E38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620" y="3517673"/>
            <a:ext cx="446088" cy="495300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2" name="Oval 15">
            <a:extLst>
              <a:ext uri="{FF2B5EF4-FFF2-40B4-BE49-F238E27FC236}">
                <a16:creationId xmlns:a16="http://schemas.microsoft.com/office/drawing/2014/main" id="{867FB874-3080-13D5-0042-98E29E300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32466"/>
            <a:ext cx="444500" cy="493713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839AF5-7497-245B-000B-7A844F41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11709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AE40E2-7469-A619-E087-C5D531AAA441}"/>
              </a:ext>
            </a:extLst>
          </p:cNvPr>
          <p:cNvSpPr txBox="1"/>
          <p:nvPr/>
        </p:nvSpPr>
        <p:spPr>
          <a:xfrm>
            <a:off x="195807" y="2679549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96680-5B4C-03C8-7FF6-61347BA357CB}"/>
              </a:ext>
            </a:extLst>
          </p:cNvPr>
          <p:cNvSpPr txBox="1"/>
          <p:nvPr/>
        </p:nvSpPr>
        <p:spPr>
          <a:xfrm>
            <a:off x="195807" y="2681356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2AA3E3-102B-6D8B-99CA-0F4BB7F5A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025801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EC3B0D-5682-FA22-4EE7-2894DB7D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4724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338677-EB4C-99A1-319B-9B1DFA661548}"/>
              </a:ext>
            </a:extLst>
          </p:cNvPr>
          <p:cNvSpPr txBox="1"/>
          <p:nvPr/>
        </p:nvSpPr>
        <p:spPr>
          <a:xfrm>
            <a:off x="4230028" y="3965338"/>
            <a:ext cx="4886111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Array A[] with n elements in Heap order</a:t>
            </a:r>
          </a:p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HEAPSORT(A[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n;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(m &gt; 1)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downto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1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Swap(&amp;A[0], &amp;A[m-1]);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m--;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0, m);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Root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A44775-6BB5-09D6-7C44-3EEAE9E609B5}"/>
              </a:ext>
            </a:extLst>
          </p:cNvPr>
          <p:cNvSpPr txBox="1"/>
          <p:nvPr/>
        </p:nvSpPr>
        <p:spPr>
          <a:xfrm>
            <a:off x="4835675" y="2024443"/>
            <a:ext cx="420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HEAPSORT sorts the heap element in ascending order for Max-heap. Swap Root with last element, Decrease the element by 1, </a:t>
            </a:r>
            <a:r>
              <a:rPr lang="en-US" altLang="ja-JP" b="1" dirty="0" err="1">
                <a:latin typeface="Times New Roman" pitchFamily="18" charset="0"/>
              </a:rPr>
              <a:t>Heapify</a:t>
            </a:r>
            <a:r>
              <a:rPr lang="en-US" altLang="ja-JP" b="1" dirty="0">
                <a:latin typeface="Times New Roman" pitchFamily="18" charset="0"/>
              </a:rPr>
              <a:t> from the Root. Repeat process until one element remains.</a:t>
            </a:r>
          </a:p>
        </p:txBody>
      </p:sp>
    </p:spTree>
    <p:extLst>
      <p:ext uri="{BB962C8B-B14F-4D97-AF65-F5344CB8AC3E}">
        <p14:creationId xmlns:p14="http://schemas.microsoft.com/office/powerpoint/2010/main" val="172246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99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9" grpId="0" animBg="1"/>
      <p:bldP spid="56" grpId="0" animBg="1"/>
      <p:bldP spid="81" grpId="0"/>
      <p:bldP spid="82" grpId="0"/>
      <p:bldP spid="82" grpId="1"/>
      <p:bldP spid="95" grpId="0" animBg="1"/>
      <p:bldP spid="95" grpId="1" animBg="1"/>
      <p:bldP spid="102" grpId="0" animBg="1"/>
      <p:bldP spid="102" grpId="1" animBg="1"/>
      <p:bldP spid="102" grpId="2" animBg="1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108B4-CD83-7649-4F0E-DF551B90A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7555-3842-FFDA-985B-675F15B7DCB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6031" y="449262"/>
            <a:ext cx="7388353" cy="672402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HEAP Complexity (Max-Heap)</a:t>
            </a:r>
            <a:endParaRPr lang="en-US" sz="4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B9B243-C65C-8DB2-29CE-0DB476BD098F}"/>
              </a:ext>
            </a:extLst>
          </p:cNvPr>
          <p:cNvSpPr txBox="1"/>
          <p:nvPr/>
        </p:nvSpPr>
        <p:spPr>
          <a:xfrm>
            <a:off x="85630" y="3673230"/>
            <a:ext cx="4249591" cy="30572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</a:rPr>
              <a:t>HEAPIFY_MAX(A[ ], P, n)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//-&gt;O(log</a:t>
            </a:r>
            <a:r>
              <a:rPr lang="en-US" sz="1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L=2*P+1; R=2*P+2;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P;     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(L &lt; n)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//-&gt;O(h) = O(log</a:t>
            </a:r>
            <a:r>
              <a:rPr lang="en-US" sz="1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n)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(A[L] &gt; A[M]) M = L;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(R &lt; n)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(A[R] &gt; A[M]) M = R;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If</a:t>
            </a:r>
            <a:r>
              <a:rPr lang="en-US" sz="1600" dirty="0">
                <a:latin typeface="Consolas" panose="020B0609020204030204" pitchFamily="49" charset="0"/>
              </a:rPr>
              <a:t>(M == P) break;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Swap(&amp;A[P], &amp;A[M]);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P=M; L=2*P+1; R=2*P+2;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2970F-BC01-5D89-16B2-2C87350CFF0F}"/>
              </a:ext>
            </a:extLst>
          </p:cNvPr>
          <p:cNvSpPr txBox="1"/>
          <p:nvPr/>
        </p:nvSpPr>
        <p:spPr>
          <a:xfrm>
            <a:off x="4513516" y="4465322"/>
            <a:ext cx="4518363" cy="2241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Ascending order sort using Max-heap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</a:rPr>
              <a:t>HEAPSORT(A[ ], n)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//-&gt;O(nlog</a:t>
            </a:r>
            <a:r>
              <a:rPr lang="en-US" sz="1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n;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(m &gt; 1)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//m=n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downto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1-&gt;O(n)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Swap(&amp;A[0], &amp;A[m-1]);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m--;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0, m);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//-&gt;O(log</a:t>
            </a:r>
            <a:r>
              <a:rPr lang="en-US" sz="1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n)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2D148-629C-8E76-6A06-7BDD09D3EFC1}"/>
              </a:ext>
            </a:extLst>
          </p:cNvPr>
          <p:cNvSpPr txBox="1"/>
          <p:nvPr/>
        </p:nvSpPr>
        <p:spPr>
          <a:xfrm>
            <a:off x="4513516" y="1300099"/>
            <a:ext cx="4518362" cy="1697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</a:rPr>
              <a:t>BUILD_HEAP_MAX(A[ ], n)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//-&gt;O(nlog</a:t>
            </a:r>
            <a:r>
              <a:rPr lang="en-US" sz="1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P = n/2-1;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//Index of last parent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(P &gt;= 0)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//-&gt;O(n)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P, n);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//-&gt;O(log</a:t>
            </a:r>
            <a:r>
              <a:rPr lang="en-US" sz="1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n)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P--;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7DEB4-8F0F-FEBB-DACA-7EAAD5A5C75A}"/>
              </a:ext>
            </a:extLst>
          </p:cNvPr>
          <p:cNvSpPr txBox="1"/>
          <p:nvPr/>
        </p:nvSpPr>
        <p:spPr>
          <a:xfrm>
            <a:off x="4513516" y="3157109"/>
            <a:ext cx="4518363" cy="115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</a:rPr>
              <a:t>DELETE_MAX(A[ ], n)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//-&gt;O(log</a:t>
            </a:r>
            <a:r>
              <a:rPr lang="en-US" sz="1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Swap(&amp;A[0], &amp;A[n-1]);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n--;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HEAPIFY_MAX(A, 0, n);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//-&gt;O(log</a:t>
            </a:r>
            <a:r>
              <a:rPr lang="en-US" sz="1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2D75E-33E9-E78C-4FBB-3C38366B486B}"/>
              </a:ext>
            </a:extLst>
          </p:cNvPr>
          <p:cNvSpPr txBox="1"/>
          <p:nvPr/>
        </p:nvSpPr>
        <p:spPr>
          <a:xfrm>
            <a:off x="78571" y="1297618"/>
            <a:ext cx="4249590" cy="2241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</a:rPr>
              <a:t>INSERT_MAX(A[ ], E, n)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//-&gt;O(nlog</a:t>
            </a:r>
            <a:r>
              <a:rPr lang="en-US" sz="1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A[n++] = E;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C = n-1; P = (C-1)/2; 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(P &gt;= 0)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//-&gt;O(h)=O(nlog</a:t>
            </a:r>
            <a:r>
              <a:rPr lang="en-US" sz="1600" baseline="-25000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n)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If</a:t>
            </a:r>
            <a:r>
              <a:rPr lang="en-US" sz="1600" dirty="0">
                <a:latin typeface="Consolas" panose="020B0609020204030204" pitchFamily="49" charset="0"/>
              </a:rPr>
              <a:t>(A[P]&lt;A[C]) Swap(&amp;A[P],&amp;A[C]);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Else</a:t>
            </a:r>
            <a:r>
              <a:rPr lang="en-US" sz="1600" dirty="0">
                <a:latin typeface="Consolas" panose="020B0609020204030204" pitchFamily="49" charset="0"/>
              </a:rPr>
              <a:t> break;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C = P; P = (C-1)/2;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88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938AE-E5E6-4F29-B61F-0848E4995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3599-E6F3-4443-4938-0A010F9FC98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6031" y="449262"/>
            <a:ext cx="7388353" cy="672402"/>
          </a:xfrm>
        </p:spPr>
        <p:txBody>
          <a:bodyPr>
            <a:normAutofit fontScale="90000"/>
          </a:bodyPr>
          <a:lstStyle/>
          <a:p>
            <a:r>
              <a:rPr lang="en-US" altLang="ja-JP" sz="3600" dirty="0"/>
              <a:t>Priority Queue Using HEAP (Max-Heap)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07B02-37A4-12BB-1BB8-B14E8F24EFEA}"/>
              </a:ext>
            </a:extLst>
          </p:cNvPr>
          <p:cNvSpPr txBox="1"/>
          <p:nvPr/>
        </p:nvSpPr>
        <p:spPr>
          <a:xfrm>
            <a:off x="4513516" y="1838193"/>
            <a:ext cx="4518363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just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Enqueue(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Element){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If(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INSERT_MAX(A, Element, n);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Dequeue(){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If(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DELETE_MAX(A, n);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CE3BD-89C9-3846-439B-2FBE1585601A}"/>
              </a:ext>
            </a:extLst>
          </p:cNvPr>
          <p:cNvSpPr txBox="1"/>
          <p:nvPr/>
        </p:nvSpPr>
        <p:spPr>
          <a:xfrm>
            <a:off x="78571" y="1782395"/>
            <a:ext cx="4249590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MAX_LIMIT;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Total Array Size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0000B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(n &lt; 0);</a:t>
            </a:r>
          </a:p>
          <a:p>
            <a:pPr marL="0" indent="0" algn="just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0000B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(n == MAX_LIMIT);</a:t>
            </a:r>
          </a:p>
          <a:p>
            <a:pPr marL="0" indent="0" algn="just"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US" sz="1600" b="1" dirty="0">
              <a:solidFill>
                <a:srgbClr val="0000B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A[0];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37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69F98-70AF-FE7F-95D9-1AF79B2EE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0B0C-FBEE-A143-D036-9B7E553FD8C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6031" y="178334"/>
            <a:ext cx="7388353" cy="672402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Other Operations (Max) HEAP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9F95A-9DA7-0CCA-74ED-F26F8AA59F57}"/>
              </a:ext>
            </a:extLst>
          </p:cNvPr>
          <p:cNvSpPr txBox="1"/>
          <p:nvPr/>
        </p:nvSpPr>
        <p:spPr>
          <a:xfrm>
            <a:off x="55539" y="994664"/>
            <a:ext cx="4076194" cy="3703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spcBef>
                <a:spcPts val="400"/>
              </a:spcBef>
              <a:buNone/>
            </a:pPr>
            <a:r>
              <a:rPr lang="en-US" sz="1600" b="1" u="sng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Adjusting (Max) HEAP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Array A[] with n elements in Max-Heap order with one element at index M not in Heap order. ADJUST_MAX puts element at index M as per Max-Heap order */</a:t>
            </a:r>
          </a:p>
          <a:p>
            <a:pPr marL="0" indent="0" algn="just">
              <a:spcBef>
                <a:spcPts val="400"/>
              </a:spcBef>
              <a:buNone/>
            </a:pP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ADJUST_MAX(A[], M, n)</a:t>
            </a:r>
          </a:p>
          <a:p>
            <a:pPr marL="342900" indent="-342900" algn="just">
              <a:spcBef>
                <a:spcPts val="4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 = (M-1)/2;</a:t>
            </a:r>
          </a:p>
          <a:p>
            <a:pPr marL="342900" indent="-342900" algn="just">
              <a:spcBef>
                <a:spcPts val="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(A[M] &gt; A[P])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//child&gt;parent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ts val="4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ADJUST_UP_MAX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(A, M);</a:t>
            </a:r>
          </a:p>
          <a:p>
            <a:pPr marL="342900" indent="-342900" algn="just">
              <a:spcBef>
                <a:spcPts val="4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//child ? parent</a:t>
            </a:r>
            <a:endParaRPr lang="en-US" sz="1600" b="1" dirty="0">
              <a:solidFill>
                <a:srgbClr val="0070C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Bef>
                <a:spcPts val="400"/>
              </a:spcBef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HEAPIFY_MAX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(A, M, n);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8786B-75A1-8D9A-7F92-2F9119790754}"/>
              </a:ext>
            </a:extLst>
          </p:cNvPr>
          <p:cNvSpPr txBox="1"/>
          <p:nvPr/>
        </p:nvSpPr>
        <p:spPr>
          <a:xfrm>
            <a:off x="4250266" y="1436265"/>
            <a:ext cx="4849707" cy="3252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spcBef>
                <a:spcPts val="400"/>
              </a:spcBef>
              <a:buNone/>
            </a:pPr>
            <a:r>
              <a:rPr lang="en-US" sz="1600" b="1" u="sng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Deleting Non-Root item from (Max) HEAP</a:t>
            </a: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Array A[] with n elements in Max-Heap order where element at index M other than the root needed to be deleted. not in Heap order. ADJUST_MAX puts element at index M as per Max-Heap order */</a:t>
            </a:r>
          </a:p>
          <a:p>
            <a:pPr marL="0" indent="0" algn="just">
              <a:spcBef>
                <a:spcPts val="400"/>
              </a:spcBef>
              <a:buNone/>
            </a:pPr>
            <a:endParaRPr lang="en-US" sz="16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DELETE_NonRoot_MAX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(A[], M, n)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Swap</a:t>
            </a:r>
            <a:r>
              <a:rPr lang="en-US" sz="1600" dirty="0">
                <a:latin typeface="Consolas" panose="020B0609020204030204" pitchFamily="49" charset="0"/>
              </a:rPr>
              <a:t>(&amp;A[M], &amp;A[n-1]);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//Swap element at M with last element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n--;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decrease size by 1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ADJUST_MAX</a:t>
            </a:r>
            <a:r>
              <a:rPr lang="en-US" sz="1600" dirty="0">
                <a:latin typeface="Consolas" panose="020B0609020204030204" pitchFamily="49" charset="0"/>
              </a:rPr>
              <a:t>(A, M, n);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58529-E125-FB5C-665B-A9217EABE24E}"/>
              </a:ext>
            </a:extLst>
          </p:cNvPr>
          <p:cNvSpPr txBox="1"/>
          <p:nvPr/>
        </p:nvSpPr>
        <p:spPr>
          <a:xfrm>
            <a:off x="44026" y="4870356"/>
            <a:ext cx="9055948" cy="1913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spcBef>
                <a:spcPts val="400"/>
              </a:spcBef>
              <a:buNone/>
            </a:pPr>
            <a:r>
              <a:rPr lang="en-US" sz="1600" b="1" u="sng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Adjusting (Max) Heap after changing/updating the value of the element</a:t>
            </a:r>
          </a:p>
          <a:p>
            <a:pPr>
              <a:spcBef>
                <a:spcPts val="400"/>
              </a:spcBef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Array A[] with n elements in Max-Heap order where element at index M has been changed/updated by element E. */</a:t>
            </a:r>
          </a:p>
          <a:p>
            <a:pPr marL="0" indent="0" algn="just">
              <a:buNone/>
            </a:pP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4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UPDATE_ELEMENT_MAX(A[], E, M, n)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A[M] = E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//Update/change value at index M by element E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ADJUST_MAX</a:t>
            </a:r>
            <a:r>
              <a:rPr lang="en-US" sz="1600" dirty="0">
                <a:latin typeface="Consolas" panose="020B0609020204030204" pitchFamily="49" charset="0"/>
              </a:rPr>
              <a:t>(A, M, n);</a:t>
            </a:r>
            <a:endParaRPr lang="en-US" sz="1600" b="1" u="sng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1741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Array Representation of Heap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Operations on Heap</a:t>
            </a:r>
          </a:p>
          <a:p>
            <a:pPr marL="914400" lvl="1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Insert</a:t>
            </a:r>
          </a:p>
          <a:p>
            <a:pPr marL="914400" lvl="1" indent="-457200"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Delete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Heap Sort, Complexity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Priority Queue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Additional Operations on Heap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Adjusting Heap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Delete Non-Root Element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Updating/Changing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>
                <a:solidFill>
                  <a:schemeClr val="tx1"/>
                </a:solidFill>
              </a:rPr>
              <a:t>value within Heap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Array Representation of Max Heaps</a:t>
            </a:r>
            <a:endParaRPr lang="en-US" sz="3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DAEDC2-2CDD-F09D-6A3E-B5DC7C24A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69674"/>
              </p:ext>
            </p:extLst>
          </p:nvPr>
        </p:nvGraphicFramePr>
        <p:xfrm>
          <a:off x="4017614" y="2635671"/>
          <a:ext cx="310896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198">
                  <a:extLst>
                    <a:ext uri="{9D8B030D-6E8A-4147-A177-3AD203B41FA5}">
                      <a16:colId xmlns:a16="http://schemas.microsoft.com/office/drawing/2014/main" val="1415408952"/>
                    </a:ext>
                  </a:extLst>
                </a:gridCol>
                <a:gridCol w="994403">
                  <a:extLst>
                    <a:ext uri="{9D8B030D-6E8A-4147-A177-3AD203B41FA5}">
                      <a16:colId xmlns:a16="http://schemas.microsoft.com/office/drawing/2014/main" val="3374696824"/>
                    </a:ext>
                  </a:extLst>
                </a:gridCol>
                <a:gridCol w="1121359">
                  <a:extLst>
                    <a:ext uri="{9D8B030D-6E8A-4147-A177-3AD203B41FA5}">
                      <a16:colId xmlns:a16="http://schemas.microsoft.com/office/drawing/2014/main" val="1873630815"/>
                    </a:ext>
                  </a:extLst>
                </a:gridCol>
              </a:tblGrid>
              <a:tr h="4656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Parent Index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Left Child Index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Right Child Index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13822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2i+1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2i+2</a:t>
                      </a: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88285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0493692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7426814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575660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3438395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2150563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6920219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967630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1991889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5825517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076906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C33AD6-4E10-D898-D1FF-94E80D78B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28444"/>
              </p:ext>
            </p:extLst>
          </p:nvPr>
        </p:nvGraphicFramePr>
        <p:xfrm>
          <a:off x="7244680" y="2670750"/>
          <a:ext cx="18199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967">
                  <a:extLst>
                    <a:ext uri="{9D8B030D-6E8A-4147-A177-3AD203B41FA5}">
                      <a16:colId xmlns:a16="http://schemas.microsoft.com/office/drawing/2014/main" val="3374696824"/>
                    </a:ext>
                  </a:extLst>
                </a:gridCol>
                <a:gridCol w="1142949">
                  <a:extLst>
                    <a:ext uri="{9D8B030D-6E8A-4147-A177-3AD203B41FA5}">
                      <a16:colId xmlns:a16="http://schemas.microsoft.com/office/drawing/2014/main" val="1873630815"/>
                    </a:ext>
                  </a:extLst>
                </a:gridCol>
              </a:tblGrid>
              <a:tr h="4656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Child Index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Parent Index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13822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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(i-1)/2</a:t>
                      </a:r>
                      <a:r>
                        <a:rPr lang="en-US" sz="1800" b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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88285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0493692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7426814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575660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3438395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2150563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6920219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8967630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1991889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5825517"/>
                  </a:ext>
                </a:extLst>
              </a:tr>
              <a:tr h="2604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07690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E6CADF-03E6-3241-BFD4-5D3585EADC10}"/>
              </a:ext>
            </a:extLst>
          </p:cNvPr>
          <p:cNvSpPr txBox="1"/>
          <p:nvPr/>
        </p:nvSpPr>
        <p:spPr>
          <a:xfrm>
            <a:off x="3782435" y="6442053"/>
            <a:ext cx="519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-1 </a:t>
            </a:r>
            <a:r>
              <a:rPr lang="en-US" dirty="0"/>
              <a:t>if </a:t>
            </a:r>
            <a:r>
              <a:rPr lang="en-US" b="1" dirty="0">
                <a:latin typeface="Consolas" panose="020B0609020204030204" pitchFamily="49" charset="0"/>
              </a:rPr>
              <a:t>2i+1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</a:rPr>
              <a:t>2i+2 </a:t>
            </a:r>
            <a:r>
              <a:rPr lang="en-US" dirty="0"/>
              <a:t>is greater than or equal to </a:t>
            </a:r>
            <a:r>
              <a:rPr lang="en-US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BB5F-87E2-8E1E-CD1F-12F7F7ECF03B}"/>
              </a:ext>
            </a:extLst>
          </p:cNvPr>
          <p:cNvSpPr txBox="1"/>
          <p:nvPr/>
        </p:nvSpPr>
        <p:spPr>
          <a:xfrm>
            <a:off x="130152" y="4678535"/>
            <a:ext cx="3623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Max-Heap with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n=10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/>
              <a:t>elements. </a:t>
            </a:r>
          </a:p>
          <a:p>
            <a:r>
              <a:rPr lang="en-US" sz="1600" dirty="0"/>
              <a:t>I</a:t>
            </a:r>
            <a:r>
              <a:rPr lang="en-US" altLang="ja-JP" sz="1600" dirty="0">
                <a:solidFill>
                  <a:srgbClr val="090409"/>
                </a:solidFill>
              </a:rPr>
              <a:t>ndex</a:t>
            </a:r>
            <a:r>
              <a:rPr lang="en-US" altLang="ja-JP" sz="1600" b="1" dirty="0">
                <a:solidFill>
                  <a:srgbClr val="090409"/>
                </a:solidFill>
              </a:rPr>
              <a:t> </a:t>
            </a:r>
            <a:r>
              <a:rPr lang="en-US" altLang="ja-JP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dirty="0">
                <a:solidFill>
                  <a:srgbClr val="090409"/>
                </a:solidFill>
              </a:rPr>
              <a:t>is from </a:t>
            </a:r>
            <a:r>
              <a:rPr lang="en-US" altLang="ja-JP" sz="1600" b="1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dirty="0">
                <a:solidFill>
                  <a:srgbClr val="090409"/>
                </a:solidFill>
              </a:rPr>
              <a:t>to</a:t>
            </a:r>
            <a:r>
              <a:rPr lang="en-US" altLang="ja-JP" sz="1600" b="1" dirty="0">
                <a:solidFill>
                  <a:srgbClr val="FF0000"/>
                </a:solidFill>
              </a:rPr>
              <a:t> </a:t>
            </a:r>
            <a:r>
              <a:rPr lang="en-US" altLang="ja-JP" sz="1600" b="1" dirty="0">
                <a:solidFill>
                  <a:srgbClr val="0000FF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n-1</a:t>
            </a:r>
            <a:r>
              <a:rPr lang="en-US" altLang="ja-JP" sz="1600" b="1" dirty="0"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E6B650-CD67-A2F5-0BFC-F458EBED0FE4}"/>
              </a:ext>
            </a:extLst>
          </p:cNvPr>
          <p:cNvSpPr txBox="1"/>
          <p:nvPr/>
        </p:nvSpPr>
        <p:spPr>
          <a:xfrm>
            <a:off x="139453" y="5187504"/>
            <a:ext cx="38191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Root of tree is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A[0] = 16</a:t>
            </a:r>
          </a:p>
          <a:p>
            <a:r>
              <a:rPr lang="en-US" sz="1600" dirty="0"/>
              <a:t>Left child of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 = A[2i+1]</a:t>
            </a:r>
          </a:p>
          <a:p>
            <a:r>
              <a:rPr lang="en-US" sz="1600" dirty="0"/>
              <a:t>Right child of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 = A[2i+2]</a:t>
            </a:r>
          </a:p>
          <a:p>
            <a:r>
              <a:rPr lang="en-US" sz="1600" dirty="0"/>
              <a:t>Parent of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A[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 = A[</a:t>
            </a: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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(i-1)/2</a:t>
            </a:r>
            <a:r>
              <a:rPr lang="en-US" altLang="ja-JP" sz="1600" dirty="0">
                <a:solidFill>
                  <a:srgbClr val="0000FF"/>
                </a:solidFill>
                <a:latin typeface="Consolas" panose="020B0609020204030204" pitchFamily="49" charset="0"/>
                <a:sym typeface="Symbol" pitchFamily="18" charset="2"/>
              </a:rPr>
              <a:t>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02B379C6-7285-4617-D483-20C89E14FC3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854589" y="3807643"/>
            <a:ext cx="358776" cy="380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EADFBD1E-3EC2-86ED-76DE-7915C3E143C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42796" y="3312706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396012AA-9BF5-AF70-2F64-28A258CF59EE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671729" y="3614615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1C5E9277-21E4-A9A6-23D2-64DCCB5E4956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404813" y="3095051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27960F85-649A-FF1D-18B7-D677F0A1EDBA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340056" y="2687655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10B6FC52-B13A-AC4A-B3CA-BF556F5E27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35" y="2503715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Oval 12">
            <a:extLst>
              <a:ext uri="{FF2B5EF4-FFF2-40B4-BE49-F238E27FC236}">
                <a16:creationId xmlns:a16="http://schemas.microsoft.com/office/drawing/2014/main" id="{1B905EF1-3BED-AD0F-F098-EE83383A5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76" y="3512627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6BF87CB3-61D7-4A25-2062-8D9E6068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68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B6554D02-1738-314C-69C5-03E17B56A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06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2BFCD0DD-967B-9610-CF7E-89686D01B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426" y="2911297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24" name="Oval 16">
            <a:extLst>
              <a:ext uri="{FF2B5EF4-FFF2-40B4-BE49-F238E27FC236}">
                <a16:creationId xmlns:a16="http://schemas.microsoft.com/office/drawing/2014/main" id="{75EFEF25-9BC9-F90F-935E-99E4D971D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995" y="3512627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E40BBF97-8E03-2B92-D8C3-FEFCA20E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43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6" name="Oval 18">
            <a:extLst>
              <a:ext uri="{FF2B5EF4-FFF2-40B4-BE49-F238E27FC236}">
                <a16:creationId xmlns:a16="http://schemas.microsoft.com/office/drawing/2014/main" id="{87D60BAE-DCB9-5F1F-0AD2-0BF1EC10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90" y="2302158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C9BFC28E-C557-AE8F-8D68-C554170D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639" y="2899682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8" name="Oval 20">
            <a:extLst>
              <a:ext uri="{FF2B5EF4-FFF2-40B4-BE49-F238E27FC236}">
                <a16:creationId xmlns:a16="http://schemas.microsoft.com/office/drawing/2014/main" id="{DF28EA08-58D1-BDC5-269E-04F2A17D8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465" y="3465741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344DE999-5616-1C31-BD0B-0C084E86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626" y="3501012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4D65C0DF-6585-01A4-0AA1-971D8F89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415" y="199418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06D5008E-0FAD-F8E4-8BB7-9543409CC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814" y="260491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5B8DB586-8098-0C71-198A-E63867F95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976" y="259329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6836371F-EDDC-C21A-361C-8E3FCF02A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651" y="319830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E375FEA5-7947-33E9-F07B-4A7DCECEC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082" y="319830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98845D02-5946-7E1C-1EF0-0C9441BF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853" y="3151417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2037CEF3-2CF0-6A8B-2DA6-EBEA72800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826" y="3186687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D0C6FCCD-74F8-F4BF-EED0-25D7C114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43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8" name="Text Box 30">
            <a:extLst>
              <a:ext uri="{FF2B5EF4-FFF2-40B4-BE49-F238E27FC236}">
                <a16:creationId xmlns:a16="http://schemas.microsoft.com/office/drawing/2014/main" id="{01B2F5D7-8184-A4E6-7E48-585E34C2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193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9" name="Text Box 31">
            <a:extLst>
              <a:ext uri="{FF2B5EF4-FFF2-40B4-BE49-F238E27FC236}">
                <a16:creationId xmlns:a16="http://schemas.microsoft.com/office/drawing/2014/main" id="{5A7710DC-FE9F-C612-8F5A-9ED5B394C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631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D295B7-A409-793B-130E-E64737D05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2909"/>
              </p:ext>
            </p:extLst>
          </p:nvPr>
        </p:nvGraphicFramePr>
        <p:xfrm>
          <a:off x="4233200" y="2046973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9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2" grpId="0"/>
      <p:bldP spid="13" grpId="0"/>
      <p:bldP spid="13" grpId="1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Array Representation of Max Heaps</a:t>
            </a:r>
            <a:endParaRPr lang="en-US" sz="4000" dirty="0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3793406" y="2744665"/>
            <a:ext cx="4996789" cy="232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</a:rPr>
              <a:t>The elements in </a:t>
            </a:r>
            <a:r>
              <a:rPr lang="en-US" altLang="ja-JP" b="1" dirty="0">
                <a:solidFill>
                  <a:schemeClr val="tx1"/>
                </a:solidFill>
              </a:rPr>
              <a:t>A[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n/2] … </a:t>
            </a:r>
            <a:r>
              <a:rPr lang="en-US" altLang="ja-JP" b="1" dirty="0">
                <a:solidFill>
                  <a:schemeClr val="tx1"/>
                </a:solidFill>
              </a:rPr>
              <a:t>A[n-1] </a:t>
            </a:r>
            <a:r>
              <a:rPr lang="en-US" altLang="ja-JP" dirty="0">
                <a:solidFill>
                  <a:schemeClr val="tx1"/>
                </a:solidFill>
              </a:rPr>
              <a:t>are </a:t>
            </a:r>
            <a:r>
              <a:rPr lang="en-US" altLang="ja-JP" dirty="0">
                <a:solidFill>
                  <a:srgbClr val="9454C3"/>
                </a:solidFill>
              </a:rPr>
              <a:t>leaves</a:t>
            </a:r>
            <a:r>
              <a:rPr lang="en-US" altLang="ja-JP" dirty="0">
                <a:solidFill>
                  <a:schemeClr val="tx1"/>
                </a:solidFill>
                <a:sym typeface="Symbol" pitchFamily="18" charset="2"/>
              </a:rPr>
              <a:t>. Here, A[5] to A[9]</a:t>
            </a:r>
            <a:endParaRPr lang="en-US" altLang="ja-JP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</a:rPr>
              <a:t> The elements in </a:t>
            </a:r>
            <a:r>
              <a:rPr lang="en-US" altLang="ja-JP" b="1" dirty="0">
                <a:solidFill>
                  <a:schemeClr val="tx1"/>
                </a:solidFill>
              </a:rPr>
              <a:t>A[0] … A[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n/2-1] </a:t>
            </a:r>
            <a:r>
              <a:rPr lang="en-US" altLang="ja-JP" dirty="0">
                <a:solidFill>
                  <a:schemeClr val="tx1"/>
                </a:solidFill>
              </a:rPr>
              <a:t>are </a:t>
            </a:r>
            <a:r>
              <a:rPr lang="en-US" altLang="ja-JP" dirty="0">
                <a:solidFill>
                  <a:srgbClr val="5F9DD1"/>
                </a:solidFill>
              </a:rPr>
              <a:t>Parents</a:t>
            </a:r>
            <a:r>
              <a:rPr lang="en-US" altLang="ja-JP" dirty="0">
                <a:solidFill>
                  <a:schemeClr val="tx1"/>
                </a:solidFill>
              </a:rPr>
              <a:t>. Here, </a:t>
            </a:r>
            <a:r>
              <a:rPr lang="en-US" altLang="ja-JP" dirty="0">
                <a:solidFill>
                  <a:schemeClr val="tx1"/>
                </a:solidFill>
                <a:sym typeface="Symbol" pitchFamily="18" charset="2"/>
              </a:rPr>
              <a:t>A[0] to A[4]</a:t>
            </a:r>
            <a:endParaRPr lang="en-US" altLang="ja-JP" dirty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</a:rPr>
              <a:t> The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root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have the maximum element of the heap. Here, A[0] = 16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Given </a:t>
            </a:r>
            <a:r>
              <a:rPr lang="en-US" b="1" i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there exists a unique binary tree with </a:t>
            </a:r>
            <a:r>
              <a:rPr lang="en-US" b="1" i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nodes that is essentially complete, with </a:t>
            </a:r>
            <a:r>
              <a:rPr lang="en-US" b="1" i="1" dirty="0">
                <a:solidFill>
                  <a:schemeClr val="tx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log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b="1" i="1" dirty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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9C2C271C-78EE-4630-615A-E8E98774C33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854589" y="3807643"/>
            <a:ext cx="358776" cy="380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B43629BE-052D-63B8-D3B0-EAB0F3E2F49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42796" y="3312706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DD5F4543-17B9-247B-15B7-DE1FC9C0BA26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671729" y="3614615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48963496-3E31-6134-B2EA-62E4EA7F4A79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404813" y="3095051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DB0AC20F-53B8-CEC9-E605-7F45C5C2F8A3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340056" y="2687655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74E34000-29F8-5FEE-0A20-1BC6A1BB6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035" y="2503715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9FFB0E76-8EEA-72AA-9607-E624C18DF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76" y="3512627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D50BDA2F-131C-B89A-35BF-B8478CF6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68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323F5380-154E-455D-F15E-138B98883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06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2F677C1B-791F-4F4F-F68E-352FE6FE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426" y="2911297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5D0A36FB-93AF-C83E-ED99-7BFD97D57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995" y="3512627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CA18ED2A-F892-89B5-7221-1A9B9665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443" y="416343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1FAB819C-79C3-F3CC-2B4D-87AD2AB8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90" y="2302158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6" name="Oval 19">
            <a:extLst>
              <a:ext uri="{FF2B5EF4-FFF2-40B4-BE49-F238E27FC236}">
                <a16:creationId xmlns:a16="http://schemas.microsoft.com/office/drawing/2014/main" id="{588284B6-949E-00AC-5D8C-BF64EB4C1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639" y="2899682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A2149956-BE53-348C-8B97-D35FC3AB6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465" y="3465741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69C70215-3A6D-A172-380B-C6A19727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626" y="3501012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99D98DD1-5A0F-EEB4-C6F7-87CD4F8C7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415" y="199418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ED32D7E2-34C4-54EE-F37D-DDC7ACC7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814" y="260491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6CF7A595-BB13-F034-B0E3-C43676C7D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976" y="259329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A6D55EB6-37F6-7D40-8E3F-AC8FD6C1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651" y="319830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F1D1174D-BFDB-5FA3-2659-E8C30E00C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082" y="319830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B16CE9F1-0136-0E98-9694-B686576C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853" y="3151417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CFE87185-9233-1455-3DFA-0A01ACBE9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826" y="3186687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E456E91E-0AD0-4F41-08A8-CF4A7498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43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CDCF4125-16E4-CCC9-412E-DFEFF67D3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1193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368FDDEA-9910-B1C6-70EE-B32B5B5ED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631" y="382688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1C21416-57C3-110E-3E43-E13937F10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69249"/>
              </p:ext>
            </p:extLst>
          </p:nvPr>
        </p:nvGraphicFramePr>
        <p:xfrm>
          <a:off x="4233200" y="2046973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4D24627-B332-1B00-3150-30E1AF65F5D2}"/>
              </a:ext>
            </a:extLst>
          </p:cNvPr>
          <p:cNvSpPr txBox="1">
            <a:spLocks/>
          </p:cNvSpPr>
          <p:nvPr/>
        </p:nvSpPr>
        <p:spPr>
          <a:xfrm>
            <a:off x="165668" y="4984955"/>
            <a:ext cx="8901640" cy="1160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sz="1900" dirty="0">
                <a:solidFill>
                  <a:srgbClr val="5F9DD1"/>
                </a:solidFill>
              </a:rPr>
              <a:t>Last parent index</a:t>
            </a:r>
            <a:r>
              <a:rPr lang="en-US" altLang="ja-JP" dirty="0">
                <a:solidFill>
                  <a:schemeClr val="tx1"/>
                </a:solidFill>
              </a:rPr>
              <a:t>,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ja-JP" b="1" i="1" dirty="0" err="1">
                <a:solidFill>
                  <a:schemeClr val="tx1"/>
                </a:solidFill>
              </a:rPr>
              <a:t>total_element</a:t>
            </a:r>
            <a:r>
              <a:rPr lang="en-US" altLang="ja-JP" b="1" i="1" dirty="0">
                <a:solidFill>
                  <a:schemeClr val="tx1"/>
                </a:solidFill>
              </a:rPr>
              <a:t>/2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 - 1 =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n/2 -1</a:t>
            </a:r>
            <a:r>
              <a:rPr lang="en-US" altLang="ja-JP" dirty="0">
                <a:solidFill>
                  <a:schemeClr val="tx1"/>
                </a:solidFill>
              </a:rPr>
              <a:t>. Here,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ja-JP" dirty="0">
                <a:solidFill>
                  <a:schemeClr val="tx1"/>
                </a:solidFill>
              </a:rPr>
              <a:t>10/2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 </a:t>
            </a:r>
            <a:r>
              <a:rPr lang="en-US" altLang="ja-JP" dirty="0">
                <a:solidFill>
                  <a:schemeClr val="tx1"/>
                </a:solidFill>
              </a:rPr>
              <a:t>-1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= 4.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rgbClr val="5F9DD1"/>
                </a:solidFill>
              </a:rPr>
              <a:t>Total number of parents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altLang="ja-JP" b="1" i="1" dirty="0" err="1">
                <a:solidFill>
                  <a:schemeClr val="tx1"/>
                </a:solidFill>
              </a:rPr>
              <a:t>last_parent_index</a:t>
            </a:r>
            <a:r>
              <a:rPr lang="en-US" altLang="ja-JP" b="1" i="1" dirty="0">
                <a:solidFill>
                  <a:schemeClr val="tx1"/>
                </a:solidFill>
              </a:rPr>
              <a:t> + 1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n/2 </a:t>
            </a:r>
            <a:r>
              <a:rPr lang="en-US" altLang="ja-JP" dirty="0">
                <a:solidFill>
                  <a:schemeClr val="tx1"/>
                </a:solidFill>
              </a:rPr>
              <a:t>. Here,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ja-JP" dirty="0">
                <a:solidFill>
                  <a:schemeClr val="tx1"/>
                </a:solidFill>
              </a:rPr>
              <a:t>10/2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 </a:t>
            </a:r>
            <a:r>
              <a:rPr lang="en-US" altLang="ja-JP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= 5.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rgbClr val="9454C3"/>
                </a:solidFill>
              </a:rPr>
              <a:t>Total number of leaves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i="1" dirty="0">
                <a:solidFill>
                  <a:schemeClr val="tx1"/>
                </a:solidFill>
              </a:rPr>
              <a:t>n - </a:t>
            </a:r>
            <a:r>
              <a:rPr lang="en-US" altLang="ja-JP" b="1" i="1" dirty="0" err="1">
                <a:solidFill>
                  <a:schemeClr val="tx1"/>
                </a:solidFill>
              </a:rPr>
              <a:t>total_parents</a:t>
            </a:r>
            <a:r>
              <a:rPr lang="en-US" altLang="ja-JP" dirty="0">
                <a:solidFill>
                  <a:schemeClr val="tx1"/>
                </a:solidFill>
              </a:rPr>
              <a:t> = </a:t>
            </a:r>
            <a:r>
              <a:rPr lang="en-US" altLang="ja-JP" b="1" dirty="0">
                <a:solidFill>
                  <a:schemeClr val="tx1"/>
                </a:solidFill>
              </a:rPr>
              <a:t>n -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n/2</a:t>
            </a:r>
            <a:r>
              <a:rPr lang="en-US" altLang="ja-JP" dirty="0">
                <a:solidFill>
                  <a:schemeClr val="tx1"/>
                </a:solidFill>
              </a:rPr>
              <a:t>. Here, 10 - 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</a:t>
            </a:r>
            <a:r>
              <a:rPr lang="en-US" altLang="ja-JP" dirty="0">
                <a:solidFill>
                  <a:schemeClr val="tx1"/>
                </a:solidFill>
              </a:rPr>
              <a:t>10/2</a:t>
            </a:r>
            <a:r>
              <a:rPr lang="en-US" altLang="ja-JP" b="1" dirty="0">
                <a:solidFill>
                  <a:schemeClr val="tx1"/>
                </a:solidFill>
                <a:sym typeface="Symbol" pitchFamily="18" charset="2"/>
              </a:rPr>
              <a:t> </a:t>
            </a:r>
            <a:r>
              <a:rPr lang="en-US" altLang="ja-JP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= 5.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0C905-6468-0259-9B5B-49BD62A88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2C68-9AAA-5100-735E-030F19AD9A1C}"/>
              </a:ext>
            </a:extLst>
          </p:cNvPr>
          <p:cNvSpPr txBox="1">
            <a:spLocks/>
          </p:cNvSpPr>
          <p:nvPr/>
        </p:nvSpPr>
        <p:spPr>
          <a:xfrm>
            <a:off x="256031" y="129725"/>
            <a:ext cx="7401261" cy="11260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INSERT (max-heap)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A1CDF-EE68-D1FC-0EBF-63C33F07B911}"/>
              </a:ext>
            </a:extLst>
          </p:cNvPr>
          <p:cNvSpPr txBox="1"/>
          <p:nvPr/>
        </p:nvSpPr>
        <p:spPr>
          <a:xfrm>
            <a:off x="0" y="1482239"/>
            <a:ext cx="4498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dirty="0">
                <a:latin typeface="Times New Roman" pitchFamily="18" charset="0"/>
              </a:rPr>
              <a:t>Insert element at the end (index n-1) of the heap. Continue swapping the new element with its parent by comparing until the parent is greater than the element.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CBDAB-D58E-C3F6-CBE5-7CED0AE93AA8}"/>
              </a:ext>
            </a:extLst>
          </p:cNvPr>
          <p:cNvSpPr txBox="1"/>
          <p:nvPr/>
        </p:nvSpPr>
        <p:spPr>
          <a:xfrm>
            <a:off x="3768958" y="3109831"/>
            <a:ext cx="5414028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INSERT_MAX(A[ ], E,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A[n++] = E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; //Add at the end of the list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latin typeface="Consolas" panose="020B0609020204030204" pitchFamily="49" charset="0"/>
              </a:rPr>
              <a:t>ADJUST_UP_MAX</a:t>
            </a:r>
            <a:r>
              <a:rPr lang="en-US" sz="1600" dirty="0">
                <a:latin typeface="Consolas" panose="020B0609020204030204" pitchFamily="49" charset="0"/>
              </a:rPr>
              <a:t>(A, n-1);</a:t>
            </a:r>
          </a:p>
          <a:p>
            <a:pPr>
              <a:spcAft>
                <a:spcPts val="200"/>
              </a:spcAft>
              <a:buClr>
                <a:schemeClr val="tx1"/>
              </a:buClr>
            </a:pPr>
            <a:endParaRPr lang="en-US" sz="105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spcAft>
                <a:spcPts val="200"/>
              </a:spcAft>
              <a:buClr>
                <a:schemeClr val="tx1"/>
              </a:buClr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/*compare child C with its parent P and move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upto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root if parent &lt; child*/</a:t>
            </a:r>
          </a:p>
          <a:p>
            <a:pPr>
              <a:spcAft>
                <a:spcPts val="200"/>
              </a:spcAft>
              <a:buClr>
                <a:schemeClr val="tx1"/>
              </a:buClr>
            </a:pPr>
            <a:r>
              <a:rPr lang="en-US" sz="1600" b="1" dirty="0">
                <a:latin typeface="Consolas" panose="020B0609020204030204" pitchFamily="49" charset="0"/>
              </a:rPr>
              <a:t>ADJUST_UP_MAX(A[ ], C)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P = (C-1)/2;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 index P as per C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(P &gt;= 0)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//Up to root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If</a:t>
            </a:r>
            <a:r>
              <a:rPr lang="en-US" sz="1600" dirty="0">
                <a:latin typeface="Consolas" panose="020B0609020204030204" pitchFamily="49" charset="0"/>
              </a:rPr>
              <a:t>(A[P] &lt; A[C])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FontTx/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 Swap(&amp;A[P], &amp;A[C]);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 &lt; child, Swap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break;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 &gt; child, DONE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C=P; P=(C-1)/2;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//Update Child-parent index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322C8-363C-67BA-753C-0A3B1A2ADFDC}"/>
              </a:ext>
            </a:extLst>
          </p:cNvPr>
          <p:cNvSpPr txBox="1"/>
          <p:nvPr/>
        </p:nvSpPr>
        <p:spPr>
          <a:xfrm>
            <a:off x="0" y="1227207"/>
            <a:ext cx="912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INSERT an element into the heap such that the heap property holds. </a:t>
            </a: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C82450DE-E67C-D364-813B-33605E35819E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388334" y="4913183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11387DD9-5DBA-F1EC-2FF8-B9F1967734FB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729607" y="5680066"/>
            <a:ext cx="652056" cy="5575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03B052B8-040B-5166-8002-7692E1DFDE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556" y="4321847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D43047E9-CD5A-8AD5-A95D-B4E56053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67" y="533445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8AAFACDB-137E-FC04-C8EC-4C6FF0450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97" y="624483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C6DB42A2-8A7F-601E-460B-03B43B8B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744" y="4721922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D9D95B4F-AF12-70D8-8D69-DB1615B2849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526317" y="5130838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E9573EED-6A17-A339-562F-C9FCA4A09712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323577" y="4505787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A4E1D1-B03C-AB43-331A-26CA56219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9" y="6241142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A4ACFE35-1CD4-BEA9-B822-97C5712AE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16" y="5330759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EED8B624-3649-06BF-EBBE-32E21DBCD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64" y="6241142"/>
            <a:ext cx="444500" cy="493712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id="{1EFF4B01-94B7-AF7D-EEA2-254850D7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311" y="4120290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8" name="Oval 19">
            <a:extLst>
              <a:ext uri="{FF2B5EF4-FFF2-40B4-BE49-F238E27FC236}">
                <a16:creationId xmlns:a16="http://schemas.microsoft.com/office/drawing/2014/main" id="{9256989F-AEA6-FA26-D49F-E818D740B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160" y="4717814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F9EBA825-4461-9943-3173-2577F061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986" y="5283873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BD326079-8C43-2E27-09E5-DAB0C789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147" y="5319144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A39EBD72-81A2-62CA-E676-B55CFF3E2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36" y="381231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0B71E635-99EE-FA97-92C7-4176D7FED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335" y="4423042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C0A04B21-9EB0-54CA-3E86-3D6E03BD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1497" y="4411427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EF324579-4B52-4A6D-10DE-ED87D8926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72" y="501643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A7D7FDB2-1586-2C79-B13C-7F1979FA2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603" y="501643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FE1BA608-BDFE-CC56-1152-A0151CF97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194" y="498842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97B9C678-909C-4EEE-C094-B609527E0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094" y="4987477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E3F9D2C0-279A-E83C-B100-49AFC5B5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64" y="592865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36A1A639-FE47-38B6-9BBE-49CA078AD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1895" y="592865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5E67AAA8-734C-B9E9-F599-3B92C9E5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860" y="5928659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59DA1B-1822-2E34-3EB8-F95B59C79F22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V="1">
            <a:off x="1873214" y="5824471"/>
            <a:ext cx="172346" cy="416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E6BC698-D413-393B-B284-DF2842D44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14299"/>
              </p:ext>
            </p:extLst>
          </p:nvPr>
        </p:nvGraphicFramePr>
        <p:xfrm>
          <a:off x="10545" y="2581728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7410A52-84AA-6A3E-D8D4-272E2A77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57057"/>
              </p:ext>
            </p:extLst>
          </p:nvPr>
        </p:nvGraphicFramePr>
        <p:xfrm>
          <a:off x="10545" y="2582693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34" name="Oval 16">
            <a:extLst>
              <a:ext uri="{FF2B5EF4-FFF2-40B4-BE49-F238E27FC236}">
                <a16:creationId xmlns:a16="http://schemas.microsoft.com/office/drawing/2014/main" id="{6DC0FF8A-E9EA-A6AF-E33F-531017FF2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671" y="5330275"/>
            <a:ext cx="446087" cy="493712"/>
          </a:xfrm>
          <a:prstGeom prst="ellipse">
            <a:avLst/>
          </a:prstGeom>
          <a:solidFill>
            <a:srgbClr val="5F9D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5" name="Oval 17">
            <a:extLst>
              <a:ext uri="{FF2B5EF4-FFF2-40B4-BE49-F238E27FC236}">
                <a16:creationId xmlns:a16="http://schemas.microsoft.com/office/drawing/2014/main" id="{7EF744C0-7061-9BBF-8042-C9F3C34B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810" y="6235997"/>
            <a:ext cx="444500" cy="493712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332B064-7D20-918F-DFA4-5C0A47277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87091"/>
              </p:ext>
            </p:extLst>
          </p:nvPr>
        </p:nvGraphicFramePr>
        <p:xfrm>
          <a:off x="10545" y="2582693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37" name="Oval 12">
            <a:extLst>
              <a:ext uri="{FF2B5EF4-FFF2-40B4-BE49-F238E27FC236}">
                <a16:creationId xmlns:a16="http://schemas.microsoft.com/office/drawing/2014/main" id="{1989D930-B5B8-2DA1-AED5-6CBED94E0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488" y="4715880"/>
            <a:ext cx="444500" cy="493712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8" name="Oval 16">
            <a:extLst>
              <a:ext uri="{FF2B5EF4-FFF2-40B4-BE49-F238E27FC236}">
                <a16:creationId xmlns:a16="http://schemas.microsoft.com/office/drawing/2014/main" id="{456D99F9-A49F-40AB-FDA1-135D57E8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889" y="5325614"/>
            <a:ext cx="446087" cy="493712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5621E1B-509F-406B-1CC1-C6DD3F4CD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05815"/>
              </p:ext>
            </p:extLst>
          </p:nvPr>
        </p:nvGraphicFramePr>
        <p:xfrm>
          <a:off x="10545" y="2582693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C1BC7F3-3103-5FE0-D17B-B996A6D84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32605"/>
              </p:ext>
            </p:extLst>
          </p:nvPr>
        </p:nvGraphicFramePr>
        <p:xfrm>
          <a:off x="10545" y="2582693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567BDFF-12A6-2A82-2334-0A80E96A8091}"/>
              </a:ext>
            </a:extLst>
          </p:cNvPr>
          <p:cNvSpPr txBox="1"/>
          <p:nvPr/>
        </p:nvSpPr>
        <p:spPr>
          <a:xfrm>
            <a:off x="4572000" y="1832856"/>
            <a:ext cx="4487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Array A[] with n elements with heap property. Add new element E at the end index and move up towards root by comparing with the parent keeping the heap property */</a:t>
            </a:r>
          </a:p>
        </p:txBody>
      </p:sp>
    </p:spTree>
    <p:extLst>
      <p:ext uri="{BB962C8B-B14F-4D97-AF65-F5344CB8AC3E}">
        <p14:creationId xmlns:p14="http://schemas.microsoft.com/office/powerpoint/2010/main" val="40006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454C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454C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1" grpId="0" animBg="1"/>
      <p:bldP spid="15" grpId="0" animBg="1"/>
      <p:bldP spid="16" grpId="0" animBg="1"/>
      <p:bldP spid="16" grpId="1" animBg="1"/>
      <p:bldP spid="30" grpId="0"/>
      <p:bldP spid="34" grpId="0" animBg="1"/>
      <p:bldP spid="34" grpId="1" animBg="1"/>
      <p:bldP spid="35" grpId="0" animBg="1"/>
      <p:bldP spid="37" grpId="0" animBg="1"/>
      <p:bldP spid="38" grpId="0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04057-33D0-DF32-FE09-31B7CB24C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A8D4-AA9F-325A-6BAD-37C9E7D03212}"/>
              </a:ext>
            </a:extLst>
          </p:cNvPr>
          <p:cNvSpPr txBox="1">
            <a:spLocks/>
          </p:cNvSpPr>
          <p:nvPr/>
        </p:nvSpPr>
        <p:spPr>
          <a:xfrm>
            <a:off x="4027195" y="129725"/>
            <a:ext cx="3649147" cy="11260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DELETE (max-heap)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3E1158-EFF8-B87C-1052-142BE4FF2D95}"/>
              </a:ext>
            </a:extLst>
          </p:cNvPr>
          <p:cNvSpPr txBox="1"/>
          <p:nvPr/>
        </p:nvSpPr>
        <p:spPr>
          <a:xfrm>
            <a:off x="-17276" y="1872661"/>
            <a:ext cx="394197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DELETE_MAX(A[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Swap(&amp;A[0], &amp;A[n-1]);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Swap root with last element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n--;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decrease size by 1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HEAPIFY_MAX(A, 0, n);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23E42E-C4DF-4042-2357-068E2919518B}"/>
              </a:ext>
            </a:extLst>
          </p:cNvPr>
          <p:cNvSpPr txBox="1"/>
          <p:nvPr/>
        </p:nvSpPr>
        <p:spPr>
          <a:xfrm>
            <a:off x="61333" y="160926"/>
            <a:ext cx="3965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DELETE the root from the heap such that the heap property holds. 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A4D4104-1E3F-1DF3-700A-F8B0E88A3524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650672" y="4974050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EF6C0A39-9343-68EB-B440-67B488BAAA07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991945" y="5740933"/>
            <a:ext cx="652056" cy="5575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A994DEC1-0F1E-2676-377F-F18ACD4908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94" y="4382714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1205BC2F-303E-3B59-233A-EE0A12FC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05" y="5395322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9" name="Oval 14">
            <a:extLst>
              <a:ext uri="{FF2B5EF4-FFF2-40B4-BE49-F238E27FC236}">
                <a16:creationId xmlns:a16="http://schemas.microsoft.com/office/drawing/2014/main" id="{CEC96A3D-5101-2295-A1BA-A362E680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735" y="630570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FE5A25EE-7D5A-AF9A-2388-E597F730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082" y="478278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0434BA9E-B2CE-DF21-7D8B-061ECECBD252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788655" y="5191705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E0D9F4BD-13D6-8ECF-3FD9-4876DD720D27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585915" y="4566654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3874F8E5-8357-4776-C837-2EDC8996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27" y="630200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65DC3FD5-BB88-60B8-E7C3-2DDC87CB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854" y="5391626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3751E736-2895-04C5-1814-3859C2D5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302" y="6302009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id="{0FFC56F0-3407-E5A1-1C7C-8E96C774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649" y="418115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E1FB5076-3D96-008F-3C1D-EBC08D12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98" y="4778681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D5FE4DAE-5676-EBA4-5B3A-A99BFDC1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24" y="5344740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9" name="Oval 21">
            <a:extLst>
              <a:ext uri="{FF2B5EF4-FFF2-40B4-BE49-F238E27FC236}">
                <a16:creationId xmlns:a16="http://schemas.microsoft.com/office/drawing/2014/main" id="{657C62AE-9CA9-775E-C2FB-4D098CE6F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485" y="538001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039C73C7-5E1B-09EE-3682-8C08B426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274" y="387318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121A6E63-976A-9EF4-BC0E-AEB8FC0D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673" y="448390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C00CE4D6-5AB0-AF39-3026-BB2799589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835" y="447229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F83DC128-6CC8-9629-6310-DF5789E7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10" y="507730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FFAC65F4-10E5-60BD-E4DA-3E560F0B0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941" y="507730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2F2EE955-95CE-646E-E7BC-DB0089A76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532" y="5049293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1D2A9EB9-06BD-1A59-8AD1-76C7A0D1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432" y="5048344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EF642BE7-DBB6-5599-4DCA-2D9F4078F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02" y="5989526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92F647C7-7EA8-F456-EBB7-85AB37E74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233" y="598952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43DF44C6-F585-6281-FACB-CF72173BE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198" y="5989526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D1C215C-148F-163C-5C59-F22A9F9E92E7}"/>
              </a:ext>
            </a:extLst>
          </p:cNvPr>
          <p:cNvCxnSpPr>
            <a:cxnSpLocks/>
            <a:stCxn id="15" idx="0"/>
            <a:endCxn id="14" idx="4"/>
          </p:cNvCxnSpPr>
          <p:nvPr/>
        </p:nvCxnSpPr>
        <p:spPr>
          <a:xfrm flipV="1">
            <a:off x="2135552" y="5885338"/>
            <a:ext cx="172346" cy="4166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22D08415-C385-92BB-50F7-1A8A2A41D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01750"/>
              </p:ext>
            </p:extLst>
          </p:nvPr>
        </p:nvGraphicFramePr>
        <p:xfrm>
          <a:off x="155601" y="3315428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4" name="Oval 17">
            <a:extLst>
              <a:ext uri="{FF2B5EF4-FFF2-40B4-BE49-F238E27FC236}">
                <a16:creationId xmlns:a16="http://schemas.microsoft.com/office/drawing/2014/main" id="{A1E48F4B-CB36-7F83-CA9F-328E9FCF7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821" y="6305705"/>
            <a:ext cx="444500" cy="493712"/>
          </a:xfrm>
          <a:prstGeom prst="ellipse">
            <a:avLst/>
          </a:prstGeom>
          <a:solidFill>
            <a:srgbClr val="5F9D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7073BA85-0C85-5664-2A16-F90FACDA5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611" y="4172005"/>
            <a:ext cx="446088" cy="4953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08CEF8-B635-D0E3-4FA5-85CA3F90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76854"/>
              </p:ext>
            </p:extLst>
          </p:nvPr>
        </p:nvGraphicFramePr>
        <p:xfrm>
          <a:off x="155601" y="3315428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7ADE4A6C-7BD3-FBA2-E848-E50D38F1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269" y="4789884"/>
            <a:ext cx="444500" cy="493712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0" name="Oval 18">
            <a:extLst>
              <a:ext uri="{FF2B5EF4-FFF2-40B4-BE49-F238E27FC236}">
                <a16:creationId xmlns:a16="http://schemas.microsoft.com/office/drawing/2014/main" id="{FEFBDBBB-3DFF-AF2D-F2D0-071FB5E7D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649" y="4165226"/>
            <a:ext cx="446088" cy="495300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DBC4AB71-3035-D882-9610-6136AB1A3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423" y="5395322"/>
            <a:ext cx="446087" cy="493712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7A24E3-2BD9-6E74-E16D-8A010F81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082" y="4782224"/>
            <a:ext cx="444500" cy="493712"/>
          </a:xfrm>
          <a:prstGeom prst="ellipse">
            <a:avLst/>
          </a:prstGeom>
          <a:solidFill>
            <a:srgbClr val="5F9D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EB54962-6AB9-A744-8388-E39AF0476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42076"/>
              </p:ext>
            </p:extLst>
          </p:nvPr>
        </p:nvGraphicFramePr>
        <p:xfrm>
          <a:off x="155601" y="3315428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F8CA5B8-0E4A-2E7C-779C-FD488CCAE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7300"/>
              </p:ext>
            </p:extLst>
          </p:nvPr>
        </p:nvGraphicFramePr>
        <p:xfrm>
          <a:off x="155601" y="3315428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47AE1A0-B3F6-5D16-F87F-33E2CC2A1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488697"/>
              </p:ext>
            </p:extLst>
          </p:nvPr>
        </p:nvGraphicFramePr>
        <p:xfrm>
          <a:off x="155601" y="3315428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A78F0A4-08D7-5936-5246-BB619E2F4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77873"/>
              </p:ext>
            </p:extLst>
          </p:nvPr>
        </p:nvGraphicFramePr>
        <p:xfrm>
          <a:off x="155601" y="3315428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9C9F3B89-C2B7-C75D-0B1B-83D0BBAFA02F}"/>
              </a:ext>
            </a:extLst>
          </p:cNvPr>
          <p:cNvSpPr txBox="1"/>
          <p:nvPr/>
        </p:nvSpPr>
        <p:spPr>
          <a:xfrm>
            <a:off x="-36837" y="750107"/>
            <a:ext cx="4064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Array A[] with n elements with heap property. Delete Root element by swapping root with last element. Use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(). */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6D4208-6719-9911-0ADF-1160BB79CAA7}"/>
              </a:ext>
            </a:extLst>
          </p:cNvPr>
          <p:cNvSpPr txBox="1"/>
          <p:nvPr/>
        </p:nvSpPr>
        <p:spPr>
          <a:xfrm>
            <a:off x="4640737" y="1318927"/>
            <a:ext cx="4503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Array A[] with n elements.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the parent in index P with respect to its children such that the property of Heap holds. */</a:t>
            </a:r>
          </a:p>
          <a:p>
            <a:pPr algn="just">
              <a:spcAft>
                <a:spcPts val="200"/>
              </a:spcAft>
            </a:pPr>
            <a:endParaRPr lang="en-US" sz="1600" b="1" dirty="0">
              <a:latin typeface="Consolas" panose="020B0609020204030204" pitchFamily="49" charset="0"/>
            </a:endParaRPr>
          </a:p>
          <a:p>
            <a:pPr algn="just"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HEAPIFY_MAX(A[ ], P,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L=2*P+1; R=2*P+2;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//Left-Right Child Indexes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P;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 is Maximum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(L &lt; n)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//Left child Exists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If</a:t>
            </a:r>
            <a:r>
              <a:rPr lang="en-US" sz="1600" dirty="0">
                <a:latin typeface="Consolas" panose="020B0609020204030204" pitchFamily="49" charset="0"/>
              </a:rPr>
              <a:t>(A[L]&gt;A[M]) M=L;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//Max=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LeftChild</a:t>
            </a:r>
            <a:endParaRPr lang="en-US" sz="1600" b="1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If</a:t>
            </a:r>
            <a:r>
              <a:rPr lang="en-US" sz="1600" dirty="0">
                <a:latin typeface="Consolas" panose="020B0609020204030204" pitchFamily="49" charset="0"/>
              </a:rPr>
              <a:t>(R &lt; n)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//Right Child Exists</a:t>
            </a:r>
          </a:p>
          <a:p>
            <a:pPr marL="342900" indent="-342900" algn="just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(A[R]&gt;A[M]) M=R;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//Max=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RightChild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If</a:t>
            </a:r>
            <a:r>
              <a:rPr lang="en-US" sz="1600" dirty="0">
                <a:latin typeface="Consolas" panose="020B0609020204030204" pitchFamily="49" charset="0"/>
              </a:rPr>
              <a:t>(M==P) break;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//Max=Parent, DONE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Swap</a:t>
            </a:r>
            <a:r>
              <a:rPr lang="en-US" sz="1600" dirty="0">
                <a:latin typeface="Consolas" panose="020B0609020204030204" pitchFamily="49" charset="0"/>
              </a:rPr>
              <a:t>(&amp;A[P],&amp;A[M]);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//Parent&lt;-&gt;Child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P=M; L=2*P+1; R=2*P+2;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//Current Parent moves to index M</a:t>
            </a:r>
            <a:b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//Left-Right Child Indexes as P</a:t>
            </a:r>
          </a:p>
          <a:p>
            <a:pPr marL="342900" indent="-342900" algn="just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454C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33" grpId="0" animBg="1"/>
      <p:bldP spid="14" grpId="0" animBg="1"/>
      <p:bldP spid="15" grpId="0" animBg="1"/>
      <p:bldP spid="16" grpId="0" animBg="1"/>
      <p:bldP spid="29" grpId="0"/>
      <p:bldP spid="4" grpId="0" animBg="1"/>
      <p:bldP spid="4" grpId="1" animBg="1"/>
      <p:bldP spid="10" grpId="0" animBg="1"/>
      <p:bldP spid="10" grpId="1" animBg="1"/>
      <p:bldP spid="13" grpId="0" animBg="1"/>
      <p:bldP spid="13" grpId="1" animBg="1"/>
      <p:bldP spid="30" grpId="0" animBg="1"/>
      <p:bldP spid="31" grpId="0" animBg="1"/>
      <p:bldP spid="32" grpId="0" animBg="1"/>
      <p:bldP spid="40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Heapsort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136583"/>
            <a:ext cx="8534400" cy="4024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Goal: </a:t>
            </a:r>
            <a:r>
              <a:rPr lang="en-US" altLang="ja-JP" dirty="0"/>
              <a:t>Sort an array in ascending order using heap representations.</a:t>
            </a:r>
          </a:p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Idea: Use Max-heap for Ascending order </a:t>
            </a:r>
            <a:r>
              <a:rPr lang="en-US" altLang="ja-JP" dirty="0">
                <a:solidFill>
                  <a:srgbClr val="7030A0"/>
                </a:solidFill>
              </a:rPr>
              <a:t>(</a:t>
            </a:r>
            <a:r>
              <a:rPr lang="en-US" altLang="ja-JP" i="1" dirty="0">
                <a:solidFill>
                  <a:srgbClr val="7030A0"/>
                </a:solidFill>
              </a:rPr>
              <a:t>Use Min-heap for Descending order</a:t>
            </a:r>
            <a:r>
              <a:rPr lang="en-US" altLang="ja-JP" dirty="0">
                <a:solidFill>
                  <a:srgbClr val="7030A0"/>
                </a:solidFill>
              </a:rPr>
              <a:t>)</a:t>
            </a:r>
          </a:p>
          <a:p>
            <a:pPr marL="282575" lvl="1" indent="-223838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Build max-heap from the array with random elements - </a:t>
            </a:r>
            <a:r>
              <a:rPr lang="en-US" b="1" dirty="0">
                <a:latin typeface="Consolas" panose="020B0609020204030204" pitchFamily="49" charset="0"/>
              </a:rPr>
              <a:t>BUILD_HEAP_MAX()</a:t>
            </a:r>
          </a:p>
          <a:p>
            <a:pPr marL="282575" lvl="1" indent="-223838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Let </a:t>
            </a:r>
            <a:r>
              <a:rPr lang="en-US" altLang="ja-JP" b="1" dirty="0">
                <a:latin typeface="Consolas" panose="020B0609020204030204" pitchFamily="49" charset="0"/>
              </a:rPr>
              <a:t>m = n </a:t>
            </a:r>
            <a:r>
              <a:rPr lang="en-US" altLang="ja-JP" dirty="0"/>
              <a:t>(heap size).</a:t>
            </a:r>
          </a:p>
          <a:p>
            <a:pPr marL="282575" lvl="1" indent="-223838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Swap the root (the maximum element, index </a:t>
            </a:r>
            <a:r>
              <a:rPr lang="en-US" altLang="ja-JP" b="1" dirty="0">
                <a:latin typeface="Consolas" panose="020B0609020204030204" pitchFamily="49" charset="0"/>
              </a:rPr>
              <a:t>0</a:t>
            </a:r>
            <a:r>
              <a:rPr lang="en-US" altLang="ja-JP" dirty="0"/>
              <a:t>) with the last element (index </a:t>
            </a:r>
            <a:r>
              <a:rPr lang="en-US" altLang="ja-JP" b="1" dirty="0">
                <a:latin typeface="Consolas" panose="020B0609020204030204" pitchFamily="49" charset="0"/>
              </a:rPr>
              <a:t>m-1</a:t>
            </a:r>
            <a:r>
              <a:rPr lang="en-US" altLang="ja-JP" dirty="0"/>
              <a:t>) in the array. So, the maximum number among </a:t>
            </a:r>
            <a:r>
              <a:rPr lang="en-US" altLang="ja-JP" b="1" dirty="0">
                <a:latin typeface="Consolas" panose="020B0609020204030204" pitchFamily="49" charset="0"/>
              </a:rPr>
              <a:t>m</a:t>
            </a:r>
            <a:r>
              <a:rPr lang="en-US" altLang="ja-JP" dirty="0"/>
              <a:t> elements is at index </a:t>
            </a:r>
            <a:r>
              <a:rPr lang="en-US" altLang="ja-JP" b="1" dirty="0">
                <a:latin typeface="Consolas" panose="020B0609020204030204" pitchFamily="49" charset="0"/>
              </a:rPr>
              <a:t>m-1</a:t>
            </a:r>
            <a:r>
              <a:rPr lang="en-US" altLang="ja-JP" dirty="0"/>
              <a:t>.</a:t>
            </a:r>
          </a:p>
          <a:p>
            <a:pPr marL="282575" lvl="1" indent="-223838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Decrease the heap size by one (</a:t>
            </a:r>
            <a:r>
              <a:rPr lang="en-US" altLang="ja-JP" b="1" dirty="0">
                <a:latin typeface="Consolas" panose="020B0609020204030204" pitchFamily="49" charset="0"/>
              </a:rPr>
              <a:t>m--</a:t>
            </a:r>
            <a:r>
              <a:rPr lang="en-US" altLang="ja-JP" dirty="0"/>
              <a:t>).  So, the root swapped and stored in the last index at step 3 is fixed and no longer part of the heap.</a:t>
            </a:r>
          </a:p>
          <a:p>
            <a:pPr marL="282575" lvl="1" indent="-223838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Call </a:t>
            </a:r>
            <a:r>
              <a:rPr lang="en-US" altLang="ja-JP" b="1" dirty="0">
                <a:latin typeface="Consolas" panose="020B0609020204030204" pitchFamily="49" charset="0"/>
              </a:rPr>
              <a:t>HEAPIFY_MAX(A, 0, m) </a:t>
            </a:r>
            <a:r>
              <a:rPr lang="en-US" altLang="ja-JP" dirty="0"/>
              <a:t>which adjusts the new root and brings the next maximum number at the root. </a:t>
            </a:r>
          </a:p>
          <a:p>
            <a:pPr marL="282575" lvl="1" indent="-223838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Repeat this process from step 3 until only one element remains </a:t>
            </a:r>
          </a:p>
        </p:txBody>
      </p:sp>
    </p:spTree>
    <p:extLst>
      <p:ext uri="{BB962C8B-B14F-4D97-AF65-F5344CB8AC3E}">
        <p14:creationId xmlns:p14="http://schemas.microsoft.com/office/powerpoint/2010/main" val="29787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3438E-D3A4-198B-9B7A-496172151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2B39-847B-50ED-9749-EB77AF1CA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6075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HEAPSORT (ascending order, Max-heap)</a:t>
            </a:r>
            <a:endParaRPr lang="en-US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264DFE-1AE2-80A7-1E7C-9D7D7E2D56D0}"/>
              </a:ext>
            </a:extLst>
          </p:cNvPr>
          <p:cNvSpPr txBox="1"/>
          <p:nvPr/>
        </p:nvSpPr>
        <p:spPr>
          <a:xfrm>
            <a:off x="4230028" y="3965338"/>
            <a:ext cx="4886111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Array A[] with n elements in Heap order</a:t>
            </a:r>
          </a:p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HEAPSORT(A[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n;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(m &gt; 1)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downto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1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Swap(&amp;A[0], &amp;A[m-1]);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m--;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0, m);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Root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8CBB6D-839F-17C8-AFDC-27C39EAECE16}"/>
              </a:ext>
            </a:extLst>
          </p:cNvPr>
          <p:cNvSpPr txBox="1"/>
          <p:nvPr/>
        </p:nvSpPr>
        <p:spPr>
          <a:xfrm>
            <a:off x="4835675" y="2024443"/>
            <a:ext cx="420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HEAPSORT sorts the heap element in ascending order for Max-heap. Swap Root with last element, Decrease the element by 1, </a:t>
            </a:r>
            <a:r>
              <a:rPr lang="en-US" altLang="ja-JP" b="1" dirty="0" err="1">
                <a:latin typeface="Times New Roman" pitchFamily="18" charset="0"/>
              </a:rPr>
              <a:t>Heapify</a:t>
            </a:r>
            <a:r>
              <a:rPr lang="en-US" altLang="ja-JP" b="1" dirty="0">
                <a:latin typeface="Times New Roman" pitchFamily="18" charset="0"/>
              </a:rPr>
              <a:t> from the Root. Repeat process until one element remains.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E345B95-F659-B1D0-A7CF-012339FC6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33982"/>
              </p:ext>
            </p:extLst>
          </p:nvPr>
        </p:nvGraphicFramePr>
        <p:xfrm>
          <a:off x="274320" y="2058669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32" name="Line 6">
            <a:extLst>
              <a:ext uri="{FF2B5EF4-FFF2-40B4-BE49-F238E27FC236}">
                <a16:creationId xmlns:a16="http://schemas.microsoft.com/office/drawing/2014/main" id="{95B48304-D6F8-EE6E-F8B8-158B00D96AF3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314733" y="5028812"/>
            <a:ext cx="358776" cy="380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233DEB6B-8B8A-2BED-5865-6525E15FDEF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002940" y="4533875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8">
            <a:extLst>
              <a:ext uri="{FF2B5EF4-FFF2-40B4-BE49-F238E27FC236}">
                <a16:creationId xmlns:a16="http://schemas.microsoft.com/office/drawing/2014/main" id="{A3964509-316B-C0E4-4D86-1B22371592B9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131873" y="4835784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C2E949F2-8CA4-3AA3-E9A1-CABD5B28A148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864957" y="4316220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85212D3F-1D49-4B8D-1C18-4839D2E30171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800200" y="3908824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2927A7E4-61CD-30AC-C5DE-4EA6A83A23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179" y="3724884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12">
            <a:extLst>
              <a:ext uri="{FF2B5EF4-FFF2-40B4-BE49-F238E27FC236}">
                <a16:creationId xmlns:a16="http://schemas.microsoft.com/office/drawing/2014/main" id="{10556032-408C-DB90-ADE7-989813145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20" y="4733796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5" name="Oval 13">
            <a:extLst>
              <a:ext uri="{FF2B5EF4-FFF2-40B4-BE49-F238E27FC236}">
                <a16:creationId xmlns:a16="http://schemas.microsoft.com/office/drawing/2014/main" id="{13E8C82D-80DF-939D-DD78-0FB73609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12" y="538460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8" name="Oval 14">
            <a:extLst>
              <a:ext uri="{FF2B5EF4-FFF2-40B4-BE49-F238E27FC236}">
                <a16:creationId xmlns:a16="http://schemas.microsoft.com/office/drawing/2014/main" id="{5A7EE5DF-5227-E870-F6A8-22A680F3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50" y="538460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96F24D0F-EAF9-212E-FB53-8AB2C7455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32466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D7171A52-B93A-8DAE-3010-2FD27B44B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139" y="4733796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5" name="Oval 17">
            <a:extLst>
              <a:ext uri="{FF2B5EF4-FFF2-40B4-BE49-F238E27FC236}">
                <a16:creationId xmlns:a16="http://schemas.microsoft.com/office/drawing/2014/main" id="{EF79E352-688E-3DA4-AAE0-74354165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87" y="538460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5423AA1A-DDF0-0AFA-94EB-BE939EE6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2332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78" name="Oval 19">
            <a:extLst>
              <a:ext uri="{FF2B5EF4-FFF2-40B4-BE49-F238E27FC236}">
                <a16:creationId xmlns:a16="http://schemas.microsoft.com/office/drawing/2014/main" id="{E706A340-CB32-DB4A-D045-D34DF3C5C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783" y="4120851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79" name="Oval 20">
            <a:extLst>
              <a:ext uri="{FF2B5EF4-FFF2-40B4-BE49-F238E27FC236}">
                <a16:creationId xmlns:a16="http://schemas.microsoft.com/office/drawing/2014/main" id="{CD8E5793-85F9-F7DB-5382-AD5056211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609" y="4686910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F4518A58-4DB8-877A-A641-484E53F8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770" y="472218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1" name="Text Box 22">
            <a:extLst>
              <a:ext uri="{FF2B5EF4-FFF2-40B4-BE49-F238E27FC236}">
                <a16:creationId xmlns:a16="http://schemas.microsoft.com/office/drawing/2014/main" id="{2EBCD987-3FE3-C837-CA7E-D2CB6B68D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559" y="321535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2" name="Text Box 23">
            <a:extLst>
              <a:ext uri="{FF2B5EF4-FFF2-40B4-BE49-F238E27FC236}">
                <a16:creationId xmlns:a16="http://schemas.microsoft.com/office/drawing/2014/main" id="{E6302156-0851-561A-4368-6E5D7C7FD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958" y="382607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651DE8F5-7B41-8E77-B228-CD90AB87B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20" y="381446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DF8ABA97-26A6-017E-994C-A9A5777F4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795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CFBA3698-B36C-E4B1-4E4C-4B3CC7DFC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26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6" name="Text Box 27">
            <a:extLst>
              <a:ext uri="{FF2B5EF4-FFF2-40B4-BE49-F238E27FC236}">
                <a16:creationId xmlns:a16="http://schemas.microsoft.com/office/drawing/2014/main" id="{F41A9C9C-A01B-83C1-9151-F5444AC52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997" y="437258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7" name="Text Box 28">
            <a:extLst>
              <a:ext uri="{FF2B5EF4-FFF2-40B4-BE49-F238E27FC236}">
                <a16:creationId xmlns:a16="http://schemas.microsoft.com/office/drawing/2014/main" id="{ED470745-8D34-0A1A-99A4-63252203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970" y="440785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8" name="Text Box 29">
            <a:extLst>
              <a:ext uri="{FF2B5EF4-FFF2-40B4-BE49-F238E27FC236}">
                <a16:creationId xmlns:a16="http://schemas.microsoft.com/office/drawing/2014/main" id="{11873D7B-7403-4ED7-684C-BEC31829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87" y="504805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9" name="Text Box 30">
            <a:extLst>
              <a:ext uri="{FF2B5EF4-FFF2-40B4-BE49-F238E27FC236}">
                <a16:creationId xmlns:a16="http://schemas.microsoft.com/office/drawing/2014/main" id="{C77A092A-F691-10B7-326A-83B360449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337" y="504805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7F8972D7-53F0-08D9-6F5B-9A4BC4718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775" y="504805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91" name="Oval 18">
            <a:extLst>
              <a:ext uri="{FF2B5EF4-FFF2-40B4-BE49-F238E27FC236}">
                <a16:creationId xmlns:a16="http://schemas.microsoft.com/office/drawing/2014/main" id="{C14894C0-FE66-351A-9964-037135F85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08360"/>
            <a:ext cx="446088" cy="495300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4" name="Oval 17">
            <a:extLst>
              <a:ext uri="{FF2B5EF4-FFF2-40B4-BE49-F238E27FC236}">
                <a16:creationId xmlns:a16="http://schemas.microsoft.com/office/drawing/2014/main" id="{9BAB7AFA-9F18-2E61-4D04-B1CFA5D5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587" y="5384608"/>
            <a:ext cx="444500" cy="493712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108" name="Oval 15">
            <a:extLst>
              <a:ext uri="{FF2B5EF4-FFF2-40B4-BE49-F238E27FC236}">
                <a16:creationId xmlns:a16="http://schemas.microsoft.com/office/drawing/2014/main" id="{DD6AD2C1-4032-CB1D-B88E-50AB7388C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685" y="4144155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9" name="Oval 18">
            <a:extLst>
              <a:ext uri="{FF2B5EF4-FFF2-40B4-BE49-F238E27FC236}">
                <a16:creationId xmlns:a16="http://schemas.microsoft.com/office/drawing/2014/main" id="{9BED9FCE-57C4-1011-DD5B-EB224D0E4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462" y="3514930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10" name="Oval 12">
            <a:extLst>
              <a:ext uri="{FF2B5EF4-FFF2-40B4-BE49-F238E27FC236}">
                <a16:creationId xmlns:a16="http://schemas.microsoft.com/office/drawing/2014/main" id="{C5260219-0C98-5C0E-BA44-57D9709CB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26" y="472218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11" name="Oval 15">
            <a:extLst>
              <a:ext uri="{FF2B5EF4-FFF2-40B4-BE49-F238E27FC236}">
                <a16:creationId xmlns:a16="http://schemas.microsoft.com/office/drawing/2014/main" id="{93A11820-B56B-B538-11F6-57D0F73BE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950" y="4135354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12" name="Oval 14">
            <a:extLst>
              <a:ext uri="{FF2B5EF4-FFF2-40B4-BE49-F238E27FC236}">
                <a16:creationId xmlns:a16="http://schemas.microsoft.com/office/drawing/2014/main" id="{87528B34-3CE4-3058-6F56-040FA651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526" y="5379227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13" name="Oval 12">
            <a:extLst>
              <a:ext uri="{FF2B5EF4-FFF2-40B4-BE49-F238E27FC236}">
                <a16:creationId xmlns:a16="http://schemas.microsoft.com/office/drawing/2014/main" id="{8A7E7FD3-DDF3-5C96-A51F-4BB96E7A3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608" y="4723414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064B9D4A-2177-96DC-676B-251A032F7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01946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23D2D7F1-D600-53B2-5357-DA6F55069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71200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16" name="Table 115">
            <a:extLst>
              <a:ext uri="{FF2B5EF4-FFF2-40B4-BE49-F238E27FC236}">
                <a16:creationId xmlns:a16="http://schemas.microsoft.com/office/drawing/2014/main" id="{5AA43129-B090-4C23-2523-F6010102C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26841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90343F82-4459-1033-96F0-E346F1B8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83933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F09BD78B-A46C-E8F3-4034-BE193BF1B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70063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BC1AEC-5E0D-34A9-2F47-B8A0C59E4731}"/>
              </a:ext>
            </a:extLst>
          </p:cNvPr>
          <p:cNvSpPr txBox="1"/>
          <p:nvPr/>
        </p:nvSpPr>
        <p:spPr>
          <a:xfrm>
            <a:off x="195807" y="2679549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2813A-6F3A-765A-0C95-AEF850AEE745}"/>
              </a:ext>
            </a:extLst>
          </p:cNvPr>
          <p:cNvSpPr txBox="1"/>
          <p:nvPr/>
        </p:nvSpPr>
        <p:spPr>
          <a:xfrm>
            <a:off x="202345" y="2686105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79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5F9DD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454C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32" grpId="0" animBg="1"/>
      <p:bldP spid="44" grpId="0" animBg="1"/>
      <p:bldP spid="48" grpId="0" animBg="1"/>
      <p:bldP spid="49" grpId="0" animBg="1"/>
      <p:bldP spid="55" grpId="0" animBg="1"/>
      <p:bldP spid="56" grpId="0" animBg="1"/>
      <p:bldP spid="90" grpId="0"/>
      <p:bldP spid="91" grpId="0" animBg="1"/>
      <p:bldP spid="91" grpId="1" animBg="1"/>
      <p:bldP spid="104" grpId="0" animBg="1"/>
      <p:bldP spid="104" grpId="1" animBg="1"/>
      <p:bldP spid="108" grpId="0" animBg="1"/>
      <p:bldP spid="108" grpId="1" animBg="1"/>
      <p:bldP spid="109" grpId="0" animBg="1"/>
      <p:bldP spid="110" grpId="0" animBg="1"/>
      <p:bldP spid="110" grpId="1" animBg="1"/>
      <p:bldP spid="111" grpId="0" animBg="1"/>
      <p:bldP spid="112" grpId="0" animBg="1"/>
      <p:bldP spid="113" grpId="0" animBg="1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6E8F-B939-1EA6-F47B-930801E8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85BB-362E-217D-183A-EB4B6EB23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6075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Operations on Heaps</a:t>
            </a:r>
            <a:br>
              <a:rPr lang="en-US" altLang="ja-JP" sz="3200" dirty="0"/>
            </a:br>
            <a:r>
              <a:rPr lang="en-US" altLang="ja-JP" sz="3200" dirty="0"/>
              <a:t>HEAPSORT (ascending order, Max-heap)</a:t>
            </a:r>
            <a:endParaRPr lang="en-US" sz="3200" dirty="0"/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0C53D7C1-B1CE-9799-16D3-BD42E9B33CFE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3002940" y="4533875"/>
            <a:ext cx="287989" cy="306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8">
            <a:extLst>
              <a:ext uri="{FF2B5EF4-FFF2-40B4-BE49-F238E27FC236}">
                <a16:creationId xmlns:a16="http://schemas.microsoft.com/office/drawing/2014/main" id="{443C07D0-3F48-EE86-176B-B7C81AA05A73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131873" y="4835784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134F634C-678A-29D9-DE7C-914217362A84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1864957" y="4316220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B16C8C1F-070F-07C0-981B-9C989B401F33}"/>
              </a:ext>
            </a:extLst>
          </p:cNvPr>
          <p:cNvSpPr>
            <a:spLocks noChangeAspect="1" noChangeShapeType="1"/>
          </p:cNvSpPr>
          <p:nvPr/>
        </p:nvSpPr>
        <p:spPr bwMode="auto">
          <a:xfrm rot="16200000" flipV="1">
            <a:off x="2800200" y="3908824"/>
            <a:ext cx="1217448" cy="1043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6CB4B5CA-D875-FC75-33CB-D42E80984A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179" y="3724884"/>
            <a:ext cx="1830204" cy="1973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12">
            <a:extLst>
              <a:ext uri="{FF2B5EF4-FFF2-40B4-BE49-F238E27FC236}">
                <a16:creationId xmlns:a16="http://schemas.microsoft.com/office/drawing/2014/main" id="{BB97C79A-2FF5-1804-0B46-8AA4F600C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621" y="4733796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5" name="Oval 13">
            <a:extLst>
              <a:ext uri="{FF2B5EF4-FFF2-40B4-BE49-F238E27FC236}">
                <a16:creationId xmlns:a16="http://schemas.microsoft.com/office/drawing/2014/main" id="{F6138D99-1B02-4B40-BD14-664BD6A56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12" y="538460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8" name="Oval 14">
            <a:extLst>
              <a:ext uri="{FF2B5EF4-FFF2-40B4-BE49-F238E27FC236}">
                <a16:creationId xmlns:a16="http://schemas.microsoft.com/office/drawing/2014/main" id="{85752101-65C5-B5A3-0EB0-C42F64F71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50" y="538460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9" name="Oval 15">
            <a:extLst>
              <a:ext uri="{FF2B5EF4-FFF2-40B4-BE49-F238E27FC236}">
                <a16:creationId xmlns:a16="http://schemas.microsoft.com/office/drawing/2014/main" id="{5E350D4A-0441-85E3-56D8-55B8C04F6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70" y="4132466"/>
            <a:ext cx="444500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EC0499C9-9618-2EC4-6F3E-4A4E8DFB2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139" y="4733796"/>
            <a:ext cx="446087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F019A493-BDE5-7BF6-0313-E651B24C1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7934" y="3523327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78" name="Oval 19">
            <a:extLst>
              <a:ext uri="{FF2B5EF4-FFF2-40B4-BE49-F238E27FC236}">
                <a16:creationId xmlns:a16="http://schemas.microsoft.com/office/drawing/2014/main" id="{6287D627-3B89-A7AD-595F-2D80495D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783" y="4120851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79" name="Oval 20">
            <a:extLst>
              <a:ext uri="{FF2B5EF4-FFF2-40B4-BE49-F238E27FC236}">
                <a16:creationId xmlns:a16="http://schemas.microsoft.com/office/drawing/2014/main" id="{F5647F1D-FCAF-0FC9-58B6-A20C4668D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609" y="4686910"/>
            <a:ext cx="444500" cy="52030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80" name="Oval 21">
            <a:extLst>
              <a:ext uri="{FF2B5EF4-FFF2-40B4-BE49-F238E27FC236}">
                <a16:creationId xmlns:a16="http://schemas.microsoft.com/office/drawing/2014/main" id="{D4583284-6879-CDDC-3601-6B1EBD0B4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770" y="4722181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1" name="Text Box 22">
            <a:extLst>
              <a:ext uri="{FF2B5EF4-FFF2-40B4-BE49-F238E27FC236}">
                <a16:creationId xmlns:a16="http://schemas.microsoft.com/office/drawing/2014/main" id="{C767B784-6095-78FF-0079-0E10CFB9C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559" y="3215352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82" name="Text Box 23">
            <a:extLst>
              <a:ext uri="{FF2B5EF4-FFF2-40B4-BE49-F238E27FC236}">
                <a16:creationId xmlns:a16="http://schemas.microsoft.com/office/drawing/2014/main" id="{411719F4-E7C6-92F9-1629-E19840F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7958" y="3826079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83" name="Text Box 24">
            <a:extLst>
              <a:ext uri="{FF2B5EF4-FFF2-40B4-BE49-F238E27FC236}">
                <a16:creationId xmlns:a16="http://schemas.microsoft.com/office/drawing/2014/main" id="{22977C34-EB5D-59F6-B3C6-E14662DF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20" y="3814464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84" name="Text Box 25">
            <a:extLst>
              <a:ext uri="{FF2B5EF4-FFF2-40B4-BE49-F238E27FC236}">
                <a16:creationId xmlns:a16="http://schemas.microsoft.com/office/drawing/2014/main" id="{69C9FD43-3032-F865-AAEA-9FB4D3E5B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795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DC04C5D8-4818-DFC5-82FA-3A0F09ADC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226" y="4419471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86" name="Text Box 27">
            <a:extLst>
              <a:ext uri="{FF2B5EF4-FFF2-40B4-BE49-F238E27FC236}">
                <a16:creationId xmlns:a16="http://schemas.microsoft.com/office/drawing/2014/main" id="{35314707-1AC3-EBC0-C769-316AC6355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997" y="437258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87" name="Text Box 28">
            <a:extLst>
              <a:ext uri="{FF2B5EF4-FFF2-40B4-BE49-F238E27FC236}">
                <a16:creationId xmlns:a16="http://schemas.microsoft.com/office/drawing/2014/main" id="{DEE0D6D5-506E-9488-FF11-235EE881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970" y="4407856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88" name="Text Box 29">
            <a:extLst>
              <a:ext uri="{FF2B5EF4-FFF2-40B4-BE49-F238E27FC236}">
                <a16:creationId xmlns:a16="http://schemas.microsoft.com/office/drawing/2014/main" id="{5A053766-3498-334C-9A3F-E22316DB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87" y="504805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89" name="Text Box 30">
            <a:extLst>
              <a:ext uri="{FF2B5EF4-FFF2-40B4-BE49-F238E27FC236}">
                <a16:creationId xmlns:a16="http://schemas.microsoft.com/office/drawing/2014/main" id="{EF538D26-66F7-62AE-6FB3-DF9C4C87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337" y="504805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92" name="Oval 18">
            <a:extLst>
              <a:ext uri="{FF2B5EF4-FFF2-40B4-BE49-F238E27FC236}">
                <a16:creationId xmlns:a16="http://schemas.microsoft.com/office/drawing/2014/main" id="{02BD2C0C-8655-A25E-9182-F34DB7FC5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614" y="3527990"/>
            <a:ext cx="446088" cy="495300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01" name="Oval 14">
            <a:extLst>
              <a:ext uri="{FF2B5EF4-FFF2-40B4-BE49-F238E27FC236}">
                <a16:creationId xmlns:a16="http://schemas.microsoft.com/office/drawing/2014/main" id="{1A60BF1E-8EBB-BC4D-4077-38DAF72E3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121" y="5383653"/>
            <a:ext cx="444500" cy="493712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F576C646-B423-F96F-8B10-9B0CEAE6B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82144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D936C5-EF53-4BD8-72C9-82E3D727C00E}"/>
              </a:ext>
            </a:extLst>
          </p:cNvPr>
          <p:cNvSpPr txBox="1"/>
          <p:nvPr/>
        </p:nvSpPr>
        <p:spPr>
          <a:xfrm>
            <a:off x="195807" y="2679549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963581-C761-5177-775A-3E13C6920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833372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5" name="Oval 19">
            <a:extLst>
              <a:ext uri="{FF2B5EF4-FFF2-40B4-BE49-F238E27FC236}">
                <a16:creationId xmlns:a16="http://schemas.microsoft.com/office/drawing/2014/main" id="{3CA26B47-9A5A-689E-608F-119398D6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842" y="4115848"/>
            <a:ext cx="446087" cy="493713"/>
          </a:xfrm>
          <a:prstGeom prst="ellipse">
            <a:avLst/>
          </a:prstGeom>
          <a:solidFill>
            <a:srgbClr val="5F9DD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" name="Oval 18">
            <a:extLst>
              <a:ext uri="{FF2B5EF4-FFF2-40B4-BE49-F238E27FC236}">
                <a16:creationId xmlns:a16="http://schemas.microsoft.com/office/drawing/2014/main" id="{F9A427E7-4779-8037-5EAB-D0CB1C10E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343" y="3522033"/>
            <a:ext cx="446088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6AF58B-69D9-945F-88FF-583A72315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46392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8" name="Oval 20">
            <a:extLst>
              <a:ext uri="{FF2B5EF4-FFF2-40B4-BE49-F238E27FC236}">
                <a16:creationId xmlns:a16="http://schemas.microsoft.com/office/drawing/2014/main" id="{C598E04F-8445-C292-72EE-FBACE4A67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987" y="4681170"/>
            <a:ext cx="444500" cy="520303"/>
          </a:xfrm>
          <a:prstGeom prst="ellipse">
            <a:avLst/>
          </a:prstGeom>
          <a:solidFill>
            <a:srgbClr val="5F9DC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122E3C68-CD4B-1AF0-73F6-3B6EC1388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027" y="4120851"/>
            <a:ext cx="446087" cy="4937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FC3BB0-C036-8D94-C3AB-A08A88246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52461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A7AF5C-056E-F18B-69E5-EBC2E0645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72992"/>
              </p:ext>
            </p:extLst>
          </p:nvPr>
        </p:nvGraphicFramePr>
        <p:xfrm>
          <a:off x="274320" y="2057400"/>
          <a:ext cx="44878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85">
                  <a:extLst>
                    <a:ext uri="{9D8B030D-6E8A-4147-A177-3AD203B41FA5}">
                      <a16:colId xmlns:a16="http://schemas.microsoft.com/office/drawing/2014/main" val="368143708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70833402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780511607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82870036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4168933458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59753774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484133823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134833530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3995594339"/>
                    </a:ext>
                  </a:extLst>
                </a:gridCol>
                <a:gridCol w="448785">
                  <a:extLst>
                    <a:ext uri="{9D8B030D-6E8A-4147-A177-3AD203B41FA5}">
                      <a16:colId xmlns:a16="http://schemas.microsoft.com/office/drawing/2014/main" val="2399001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59645"/>
                  </a:ext>
                </a:extLst>
              </a:tr>
              <a:tr h="2049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82384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4CD20D0-FACE-184B-C50F-1BA5F0713CAA}"/>
              </a:ext>
            </a:extLst>
          </p:cNvPr>
          <p:cNvSpPr txBox="1"/>
          <p:nvPr/>
        </p:nvSpPr>
        <p:spPr>
          <a:xfrm>
            <a:off x="195807" y="2687296"/>
            <a:ext cx="100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m =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11ECD-114C-A345-7382-71253AB8A95B}"/>
              </a:ext>
            </a:extLst>
          </p:cNvPr>
          <p:cNvSpPr txBox="1"/>
          <p:nvPr/>
        </p:nvSpPr>
        <p:spPr>
          <a:xfrm>
            <a:off x="4230028" y="3965338"/>
            <a:ext cx="4886111" cy="224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Array A[] with n elements in Heap order</a:t>
            </a:r>
          </a:p>
          <a:p>
            <a:pPr>
              <a:spcAft>
                <a:spcPts val="200"/>
              </a:spcAft>
            </a:pPr>
            <a:r>
              <a:rPr lang="en-US" sz="1600" b="1" dirty="0">
                <a:latin typeface="Consolas" panose="020B0609020204030204" pitchFamily="49" charset="0"/>
              </a:rPr>
              <a:t>HEAPSORT(A[ ], n)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 = n;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(m &gt; 1)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n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downto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1 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Swap(&amp;A[0], &amp;A[m-1]);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 m--;</a:t>
            </a: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HEAPIFY_MAX(A, 0, m);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Heapify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Root</a:t>
            </a:r>
            <a:endParaRPr lang="en-US" sz="1600" dirty="0">
              <a:latin typeface="Consolas" panose="020B0609020204030204" pitchFamily="49" charset="0"/>
            </a:endParaRPr>
          </a:p>
          <a:p>
            <a:pPr marL="342900" indent="-342900">
              <a:spcAft>
                <a:spcPts val="200"/>
              </a:spcAft>
              <a:buClr>
                <a:schemeClr val="tx1"/>
              </a:buClr>
              <a:buAutoNum type="arabicPeriod"/>
            </a:pP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A951C-73E9-1911-0DBD-D74229144FA2}"/>
              </a:ext>
            </a:extLst>
          </p:cNvPr>
          <p:cNvSpPr txBox="1"/>
          <p:nvPr/>
        </p:nvSpPr>
        <p:spPr>
          <a:xfrm>
            <a:off x="4835675" y="2024443"/>
            <a:ext cx="4206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ja-JP" b="1" dirty="0">
                <a:latin typeface="Times New Roman" pitchFamily="18" charset="0"/>
              </a:rPr>
              <a:t>HEAPSORT sorts the heap element in ascending order for Max-heap. Swap Root with last element, Decrease the element by 1, </a:t>
            </a:r>
            <a:r>
              <a:rPr lang="en-US" altLang="ja-JP" b="1" dirty="0" err="1">
                <a:latin typeface="Times New Roman" pitchFamily="18" charset="0"/>
              </a:rPr>
              <a:t>Heapify</a:t>
            </a:r>
            <a:r>
              <a:rPr lang="en-US" altLang="ja-JP" b="1" dirty="0">
                <a:latin typeface="Times New Roman" pitchFamily="18" charset="0"/>
              </a:rPr>
              <a:t> from the Root. Repeat process until one element remains.</a:t>
            </a:r>
          </a:p>
        </p:txBody>
      </p:sp>
    </p:spTree>
    <p:extLst>
      <p:ext uri="{BB962C8B-B14F-4D97-AF65-F5344CB8AC3E}">
        <p14:creationId xmlns:p14="http://schemas.microsoft.com/office/powerpoint/2010/main" val="225385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8" grpId="0" animBg="1"/>
      <p:bldP spid="56" grpId="0" animBg="1"/>
      <p:bldP spid="78" grpId="0" animBg="1"/>
      <p:bldP spid="79" grpId="0" animBg="1"/>
      <p:bldP spid="89" grpId="0"/>
      <p:bldP spid="92" grpId="0" animBg="1"/>
      <p:bldP spid="92" grpId="1" animBg="1"/>
      <p:bldP spid="101" grpId="0" animBg="1"/>
      <p:bldP spid="101" grpId="1" animBg="1"/>
      <p:bldP spid="3" grpId="0"/>
      <p:bldP spid="5" grpId="0" animBg="1"/>
      <p:bldP spid="5" grpId="1" animBg="1"/>
      <p:bldP spid="6" grpId="0" animBg="1"/>
      <p:bldP spid="8" grpId="0" animBg="1"/>
      <p:bldP spid="9" grpId="0" animBg="1"/>
      <p:bldP spid="12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0ACB4B-7B31-4F24-A6AA-AEA12BE06B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83C87E-D8F7-4841-A010-37A13FD43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19B110-F767-45DA-A193-198BA4D30DE7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1981</TotalTime>
  <Words>4381</Words>
  <Application>Microsoft Office PowerPoint</Application>
  <PresentationFormat>On-screen Show (4:3)</PresentationFormat>
  <Paragraphs>1669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Cascadia Code</vt:lpstr>
      <vt:lpstr>Consolas</vt:lpstr>
      <vt:lpstr>Corbel</vt:lpstr>
      <vt:lpstr>Garamond</vt:lpstr>
      <vt:lpstr>Symbol</vt:lpstr>
      <vt:lpstr>Times New Roman</vt:lpstr>
      <vt:lpstr>Wingdings</vt:lpstr>
      <vt:lpstr>Spectrum</vt:lpstr>
      <vt:lpstr>Heap</vt:lpstr>
      <vt:lpstr>Lecture Outline</vt:lpstr>
      <vt:lpstr>Array Representation of Max Heaps</vt:lpstr>
      <vt:lpstr>Array Representation of Max Heaps</vt:lpstr>
      <vt:lpstr>PowerPoint Presentation</vt:lpstr>
      <vt:lpstr>PowerPoint Presentation</vt:lpstr>
      <vt:lpstr>Heapsort</vt:lpstr>
      <vt:lpstr>Operations on Heaps HEAPSORT (ascending order, Max-heap)</vt:lpstr>
      <vt:lpstr>Operations on Heaps HEAPSORT (ascending order, Max-heap)</vt:lpstr>
      <vt:lpstr>Operations on Heaps HEAPSORT (ascending order, Max-heap)</vt:lpstr>
      <vt:lpstr>Operations on Heaps HEAPSORT (ascending order, Max-heap)</vt:lpstr>
      <vt:lpstr>Operations on Heaps HEAPSORT (ascending order, Max-heap)</vt:lpstr>
      <vt:lpstr>Operations on Heaps HEAPSORT (ascending order, Max-heap)</vt:lpstr>
      <vt:lpstr>Operations on Heaps HEAPSORT (ascending order, Max-heap)</vt:lpstr>
      <vt:lpstr>Operations on Heaps HEAPSORT (ascending order, Max-heap)</vt:lpstr>
      <vt:lpstr>Operations on Heaps HEAPSORT (ascending order, Max-heap)</vt:lpstr>
      <vt:lpstr>HEAP Complexity (Max-Heap)</vt:lpstr>
      <vt:lpstr>Priority Queue Using HEAP (Max-Heap)</vt:lpstr>
      <vt:lpstr>Other Operations (Max) HEAP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93</cp:revision>
  <dcterms:created xsi:type="dcterms:W3CDTF">2018-12-10T17:20:29Z</dcterms:created>
  <dcterms:modified xsi:type="dcterms:W3CDTF">2025-01-09T04:21:11Z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