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66" r:id="rId7"/>
    <p:sldId id="272" r:id="rId8"/>
    <p:sldId id="285" r:id="rId9"/>
    <p:sldId id="270" r:id="rId10"/>
    <p:sldId id="258" r:id="rId11"/>
    <p:sldId id="274" r:id="rId12"/>
    <p:sldId id="277" r:id="rId13"/>
    <p:sldId id="275" r:id="rId14"/>
    <p:sldId id="276" r:id="rId15"/>
    <p:sldId id="278" r:id="rId16"/>
    <p:sldId id="280" r:id="rId17"/>
    <p:sldId id="286" r:id="rId18"/>
    <p:sldId id="287" r:id="rId19"/>
    <p:sldId id="283" r:id="rId20"/>
    <p:sldId id="284" r:id="rId21"/>
    <p:sldId id="289" r:id="rId22"/>
    <p:sldId id="290" r:id="rId23"/>
    <p:sldId id="279" r:id="rId24"/>
    <p:sldId id="282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12A4F-928B-4B02-BA5B-77CD85024E35}" v="2341" dt="2025-01-19T06:56:53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0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Mashiour Rahman" userId="7490e89d-d9ae-4193-b86a-11379f02786a" providerId="ADAL" clId="{01212A4F-928B-4B02-BA5B-77CD85024E35}"/>
    <pc:docChg chg="undo custSel addSld delSld modSld sldOrd">
      <pc:chgData name="Mashiour Rahman" userId="7490e89d-d9ae-4193-b86a-11379f02786a" providerId="ADAL" clId="{01212A4F-928B-4B02-BA5B-77CD85024E35}" dt="2025-01-19T06:58:04.720" v="6339" actId="1035"/>
      <pc:docMkLst>
        <pc:docMk/>
      </pc:docMkLst>
      <pc:sldChg chg="modSp mod">
        <pc:chgData name="Mashiour Rahman" userId="7490e89d-d9ae-4193-b86a-11379f02786a" providerId="ADAL" clId="{01212A4F-928B-4B02-BA5B-77CD85024E35}" dt="2025-01-14T04:13:29.985" v="2306" actId="6549"/>
        <pc:sldMkLst>
          <pc:docMk/>
          <pc:sldMk cId="700707328" sldId="256"/>
        </pc:sldMkLst>
        <pc:graphicFrameChg chg="modGraphic">
          <ac:chgData name="Mashiour Rahman" userId="7490e89d-d9ae-4193-b86a-11379f02786a" providerId="ADAL" clId="{01212A4F-928B-4B02-BA5B-77CD85024E35}" dt="2025-01-14T04:13:29.985" v="2306" actId="654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modSp mod modAnim">
        <pc:chgData name="Mashiour Rahman" userId="7490e89d-d9ae-4193-b86a-11379f02786a" providerId="ADAL" clId="{01212A4F-928B-4B02-BA5B-77CD85024E35}" dt="2025-01-19T06:52:36.098" v="6259"/>
        <pc:sldMkLst>
          <pc:docMk/>
          <pc:sldMk cId="2823762119" sldId="258"/>
        </pc:sldMkLst>
        <pc:spChg chg="mod">
          <ac:chgData name="Mashiour Rahman" userId="7490e89d-d9ae-4193-b86a-11379f02786a" providerId="ADAL" clId="{01212A4F-928B-4B02-BA5B-77CD85024E35}" dt="2025-01-14T04:14:17.954" v="2328" actId="27636"/>
          <ac:spMkLst>
            <pc:docMk/>
            <pc:sldMk cId="2823762119" sldId="258"/>
            <ac:spMk id="2" creationId="{00000000-0000-0000-0000-000000000000}"/>
          </ac:spMkLst>
        </pc:spChg>
        <pc:spChg chg="mod">
          <ac:chgData name="Mashiour Rahman" userId="7490e89d-d9ae-4193-b86a-11379f02786a" providerId="ADAL" clId="{01212A4F-928B-4B02-BA5B-77CD85024E35}" dt="2025-01-13T11:32:48.529" v="2046" actId="1076"/>
          <ac:spMkLst>
            <pc:docMk/>
            <pc:sldMk cId="2823762119" sldId="258"/>
            <ac:spMk id="4" creationId="{6ED9CE80-D400-B339-14D1-3764C4CB73D4}"/>
          </ac:spMkLst>
        </pc:spChg>
        <pc:spChg chg="mod">
          <ac:chgData name="Mashiour Rahman" userId="7490e89d-d9ae-4193-b86a-11379f02786a" providerId="ADAL" clId="{01212A4F-928B-4B02-BA5B-77CD85024E35}" dt="2025-01-19T06:49:35.377" v="6254"/>
          <ac:spMkLst>
            <pc:docMk/>
            <pc:sldMk cId="2823762119" sldId="258"/>
            <ac:spMk id="5" creationId="{53BED9D7-DC35-6145-B086-E1B62BC08349}"/>
          </ac:spMkLst>
        </pc:spChg>
        <pc:spChg chg="mod">
          <ac:chgData name="Mashiour Rahman" userId="7490e89d-d9ae-4193-b86a-11379f02786a" providerId="ADAL" clId="{01212A4F-928B-4B02-BA5B-77CD85024E35}" dt="2025-01-13T11:32:48.529" v="2046" actId="1076"/>
          <ac:spMkLst>
            <pc:docMk/>
            <pc:sldMk cId="2823762119" sldId="258"/>
            <ac:spMk id="6" creationId="{37487BC6-3DD4-3B83-38EA-90B6A6FB3A3D}"/>
          </ac:spMkLst>
        </pc:spChg>
        <pc:spChg chg="mod">
          <ac:chgData name="Mashiour Rahman" userId="7490e89d-d9ae-4193-b86a-11379f02786a" providerId="ADAL" clId="{01212A4F-928B-4B02-BA5B-77CD85024E35}" dt="2025-01-13T11:32:48.529" v="2046" actId="1076"/>
          <ac:spMkLst>
            <pc:docMk/>
            <pc:sldMk cId="2823762119" sldId="258"/>
            <ac:spMk id="7" creationId="{7608BB11-517E-0AED-9767-DDB12B6F585F}"/>
          </ac:spMkLst>
        </pc:spChg>
        <pc:spChg chg="mod">
          <ac:chgData name="Mashiour Rahman" userId="7490e89d-d9ae-4193-b86a-11379f02786a" providerId="ADAL" clId="{01212A4F-928B-4B02-BA5B-77CD85024E35}" dt="2025-01-13T11:32:48.529" v="2046" actId="1076"/>
          <ac:spMkLst>
            <pc:docMk/>
            <pc:sldMk cId="2823762119" sldId="258"/>
            <ac:spMk id="8" creationId="{C1D5F258-D5D5-3FB7-0E35-1B46963F80D8}"/>
          </ac:spMkLst>
        </pc:spChg>
        <pc:spChg chg="mod">
          <ac:chgData name="Mashiour Rahman" userId="7490e89d-d9ae-4193-b86a-11379f02786a" providerId="ADAL" clId="{01212A4F-928B-4B02-BA5B-77CD85024E35}" dt="2025-01-13T11:32:48.529" v="2046" actId="1076"/>
          <ac:spMkLst>
            <pc:docMk/>
            <pc:sldMk cId="2823762119" sldId="258"/>
            <ac:spMk id="9" creationId="{61668628-6DBB-4DE9-1958-8C41FA2BA292}"/>
          </ac:spMkLst>
        </pc:spChg>
        <pc:spChg chg="mod">
          <ac:chgData name="Mashiour Rahman" userId="7490e89d-d9ae-4193-b86a-11379f02786a" providerId="ADAL" clId="{01212A4F-928B-4B02-BA5B-77CD85024E35}" dt="2025-01-13T11:32:48.529" v="2046" actId="1076"/>
          <ac:spMkLst>
            <pc:docMk/>
            <pc:sldMk cId="2823762119" sldId="258"/>
            <ac:spMk id="10" creationId="{F10826C6-1820-8175-D578-62CE6C812336}"/>
          </ac:spMkLst>
        </pc:spChg>
        <pc:spChg chg="mod">
          <ac:chgData name="Mashiour Rahman" userId="7490e89d-d9ae-4193-b86a-11379f02786a" providerId="ADAL" clId="{01212A4F-928B-4B02-BA5B-77CD85024E35}" dt="2025-01-13T11:32:48.529" v="2046" actId="1076"/>
          <ac:spMkLst>
            <pc:docMk/>
            <pc:sldMk cId="2823762119" sldId="258"/>
            <ac:spMk id="11" creationId="{E6730621-90F3-B4B1-456D-9BEF1EC56FD2}"/>
          </ac:spMkLst>
        </pc:spChg>
        <pc:spChg chg="add mod">
          <ac:chgData name="Mashiour Rahman" userId="7490e89d-d9ae-4193-b86a-11379f02786a" providerId="ADAL" clId="{01212A4F-928B-4B02-BA5B-77CD85024E35}" dt="2025-01-13T11:32:58.452" v="2050" actId="14100"/>
          <ac:spMkLst>
            <pc:docMk/>
            <pc:sldMk cId="2823762119" sldId="258"/>
            <ac:spMk id="12" creationId="{45131334-1530-B47A-092E-B62AD351DDE3}"/>
          </ac:spMkLst>
        </pc:spChg>
        <pc:spChg chg="add mod">
          <ac:chgData name="Mashiour Rahman" userId="7490e89d-d9ae-4193-b86a-11379f02786a" providerId="ADAL" clId="{01212A4F-928B-4B02-BA5B-77CD85024E35}" dt="2025-01-13T11:42:34.061" v="2211" actId="1076"/>
          <ac:spMkLst>
            <pc:docMk/>
            <pc:sldMk cId="2823762119" sldId="258"/>
            <ac:spMk id="14" creationId="{5427FA70-857B-BB62-E41B-1C4A8640692B}"/>
          </ac:spMkLst>
        </pc:spChg>
        <pc:spChg chg="add mod">
          <ac:chgData name="Mashiour Rahman" userId="7490e89d-d9ae-4193-b86a-11379f02786a" providerId="ADAL" clId="{01212A4F-928B-4B02-BA5B-77CD85024E35}" dt="2025-01-13T11:33:26.720" v="2057" actId="14100"/>
          <ac:spMkLst>
            <pc:docMk/>
            <pc:sldMk cId="2823762119" sldId="258"/>
            <ac:spMk id="16" creationId="{C73FA8A0-D416-6554-9CE1-B87F1095C5FF}"/>
          </ac:spMkLst>
        </pc:spChg>
        <pc:spChg chg="add mod">
          <ac:chgData name="Mashiour Rahman" userId="7490e89d-d9ae-4193-b86a-11379f02786a" providerId="ADAL" clId="{01212A4F-928B-4B02-BA5B-77CD85024E35}" dt="2025-01-13T11:41:08.321" v="2199" actId="688"/>
          <ac:spMkLst>
            <pc:docMk/>
            <pc:sldMk cId="2823762119" sldId="258"/>
            <ac:spMk id="18" creationId="{09FF74EF-E5B5-9439-B2B2-B8DCD565E5E4}"/>
          </ac:spMkLst>
        </pc:spChg>
        <pc:spChg chg="add mod">
          <ac:chgData name="Mashiour Rahman" userId="7490e89d-d9ae-4193-b86a-11379f02786a" providerId="ADAL" clId="{01212A4F-928B-4B02-BA5B-77CD85024E35}" dt="2025-01-13T11:41:33.521" v="2204" actId="1076"/>
          <ac:spMkLst>
            <pc:docMk/>
            <pc:sldMk cId="2823762119" sldId="258"/>
            <ac:spMk id="20" creationId="{ECD3FFFD-655F-4892-9E50-577AB0C9C89E}"/>
          </ac:spMkLst>
        </pc:spChg>
        <pc:spChg chg="add mod">
          <ac:chgData name="Mashiour Rahman" userId="7490e89d-d9ae-4193-b86a-11379f02786a" providerId="ADAL" clId="{01212A4F-928B-4B02-BA5B-77CD85024E35}" dt="2025-01-13T11:44:14.063" v="2252" actId="1076"/>
          <ac:spMkLst>
            <pc:docMk/>
            <pc:sldMk cId="2823762119" sldId="258"/>
            <ac:spMk id="22" creationId="{B1260675-7EB7-C610-8343-A04AC9E9DE06}"/>
          </ac:spMkLst>
        </pc:spChg>
        <pc:spChg chg="add mod">
          <ac:chgData name="Mashiour Rahman" userId="7490e89d-d9ae-4193-b86a-11379f02786a" providerId="ADAL" clId="{01212A4F-928B-4B02-BA5B-77CD85024E35}" dt="2025-01-13T11:44:24.092" v="2260" actId="20577"/>
          <ac:spMkLst>
            <pc:docMk/>
            <pc:sldMk cId="2823762119" sldId="258"/>
            <ac:spMk id="23" creationId="{3BF2D9F7-4387-ABF4-B5B0-6875C5C881E5}"/>
          </ac:spMkLst>
        </pc:spChg>
        <pc:spChg chg="add mod">
          <ac:chgData name="Mashiour Rahman" userId="7490e89d-d9ae-4193-b86a-11379f02786a" providerId="ADAL" clId="{01212A4F-928B-4B02-BA5B-77CD85024E35}" dt="2025-01-19T06:48:01.872" v="6245" actId="2085"/>
          <ac:spMkLst>
            <pc:docMk/>
            <pc:sldMk cId="2823762119" sldId="258"/>
            <ac:spMk id="24" creationId="{7950B1F2-1B3E-FBAF-3DA4-5387F30354D0}"/>
          </ac:spMkLst>
        </pc:spChg>
        <pc:grpChg chg="add mod">
          <ac:chgData name="Mashiour Rahman" userId="7490e89d-d9ae-4193-b86a-11379f02786a" providerId="ADAL" clId="{01212A4F-928B-4B02-BA5B-77CD85024E35}" dt="2025-01-13T11:32:48.529" v="2046" actId="1076"/>
          <ac:grpSpMkLst>
            <pc:docMk/>
            <pc:sldMk cId="2823762119" sldId="258"/>
            <ac:grpSpMk id="3" creationId="{3EBCBDE8-342F-71BE-69B5-FD5150AE91CB}"/>
          </ac:grpSpMkLst>
        </pc:grpChg>
        <pc:graphicFrameChg chg="add mod">
          <ac:chgData name="Mashiour Rahman" userId="7490e89d-d9ae-4193-b86a-11379f02786a" providerId="ADAL" clId="{01212A4F-928B-4B02-BA5B-77CD85024E35}" dt="2025-01-13T11:42:18.797" v="2205" actId="1076"/>
          <ac:graphicFrameMkLst>
            <pc:docMk/>
            <pc:sldMk cId="2823762119" sldId="258"/>
            <ac:graphicFrameMk id="13" creationId="{3CA9B61B-4973-3984-F12C-98282218789F}"/>
          </ac:graphicFrameMkLst>
        </pc:graphicFrameChg>
        <pc:picChg chg="add mod ord">
          <ac:chgData name="Mashiour Rahman" userId="7490e89d-d9ae-4193-b86a-11379f02786a" providerId="ADAL" clId="{01212A4F-928B-4B02-BA5B-77CD85024E35}" dt="2025-01-13T11:33:38.882" v="2058" actId="1076"/>
          <ac:picMkLst>
            <pc:docMk/>
            <pc:sldMk cId="2823762119" sldId="258"/>
            <ac:picMk id="15" creationId="{6B6B44C2-659C-8FF0-8485-260049B3273B}"/>
          </ac:picMkLst>
        </pc:picChg>
        <pc:picChg chg="add mod ord">
          <ac:chgData name="Mashiour Rahman" userId="7490e89d-d9ae-4193-b86a-11379f02786a" providerId="ADAL" clId="{01212A4F-928B-4B02-BA5B-77CD85024E35}" dt="2025-01-13T11:43:33.483" v="2223" actId="167"/>
          <ac:picMkLst>
            <pc:docMk/>
            <pc:sldMk cId="2823762119" sldId="258"/>
            <ac:picMk id="17" creationId="{AAC684D3-21E0-ADEE-61A7-C0C22D364F86}"/>
          </ac:picMkLst>
        </pc:picChg>
        <pc:picChg chg="add mod ord">
          <ac:chgData name="Mashiour Rahman" userId="7490e89d-d9ae-4193-b86a-11379f02786a" providerId="ADAL" clId="{01212A4F-928B-4B02-BA5B-77CD85024E35}" dt="2025-01-13T11:41:24.329" v="2202" actId="1076"/>
          <ac:picMkLst>
            <pc:docMk/>
            <pc:sldMk cId="2823762119" sldId="258"/>
            <ac:picMk id="19" creationId="{D2782E17-F157-8EE6-5CA9-989BAFDA5350}"/>
          </ac:picMkLst>
        </pc:picChg>
        <pc:picChg chg="add mod ord">
          <ac:chgData name="Mashiour Rahman" userId="7490e89d-d9ae-4193-b86a-11379f02786a" providerId="ADAL" clId="{01212A4F-928B-4B02-BA5B-77CD85024E35}" dt="2025-01-13T11:43:30.357" v="2222" actId="1076"/>
          <ac:picMkLst>
            <pc:docMk/>
            <pc:sldMk cId="2823762119" sldId="258"/>
            <ac:picMk id="21" creationId="{52312B67-6E67-5864-2D9B-83007096A373}"/>
          </ac:picMkLst>
        </pc:picChg>
      </pc:sldChg>
      <pc:sldChg chg="addSp delSp modSp mod modAnim">
        <pc:chgData name="Mashiour Rahman" userId="7490e89d-d9ae-4193-b86a-11379f02786a" providerId="ADAL" clId="{01212A4F-928B-4B02-BA5B-77CD85024E35}" dt="2025-01-19T06:45:23.337" v="6204" actId="20577"/>
        <pc:sldMkLst>
          <pc:docMk/>
          <pc:sldMk cId="2134390752" sldId="266"/>
        </pc:sldMkLst>
        <pc:spChg chg="mod">
          <ac:chgData name="Mashiour Rahman" userId="7490e89d-d9ae-4193-b86a-11379f02786a" providerId="ADAL" clId="{01212A4F-928B-4B02-BA5B-77CD85024E35}" dt="2025-01-14T04:13:45.102" v="2320" actId="20577"/>
          <ac:spMkLst>
            <pc:docMk/>
            <pc:sldMk cId="2134390752" sldId="266"/>
            <ac:spMk id="2" creationId="{00000000-0000-0000-0000-000000000000}"/>
          </ac:spMkLst>
        </pc:spChg>
        <pc:spChg chg="add mod">
          <ac:chgData name="Mashiour Rahman" userId="7490e89d-d9ae-4193-b86a-11379f02786a" providerId="ADAL" clId="{01212A4F-928B-4B02-BA5B-77CD85024E35}" dt="2025-01-13T06:42:22.365" v="144" actId="1038"/>
          <ac:spMkLst>
            <pc:docMk/>
            <pc:sldMk cId="2134390752" sldId="266"/>
            <ac:spMk id="3" creationId="{BD08DD6C-2B00-69BE-40AF-A760B0868AB4}"/>
          </ac:spMkLst>
        </pc:spChg>
        <pc:spChg chg="add mod">
          <ac:chgData name="Mashiour Rahman" userId="7490e89d-d9ae-4193-b86a-11379f02786a" providerId="ADAL" clId="{01212A4F-928B-4B02-BA5B-77CD85024E35}" dt="2025-01-13T06:43:15.089" v="155" actId="1038"/>
          <ac:spMkLst>
            <pc:docMk/>
            <pc:sldMk cId="2134390752" sldId="266"/>
            <ac:spMk id="4" creationId="{F17D8521-7B4E-55A1-3BAF-1C7B2602FCD6}"/>
          </ac:spMkLst>
        </pc:spChg>
        <pc:spChg chg="add mod">
          <ac:chgData name="Mashiour Rahman" userId="7490e89d-d9ae-4193-b86a-11379f02786a" providerId="ADAL" clId="{01212A4F-928B-4B02-BA5B-77CD85024E35}" dt="2025-01-13T06:43:30.939" v="164" actId="1038"/>
          <ac:spMkLst>
            <pc:docMk/>
            <pc:sldMk cId="2134390752" sldId="266"/>
            <ac:spMk id="5" creationId="{93BD5DF6-865D-D2E9-2E97-DA9BD4C2C820}"/>
          </ac:spMkLst>
        </pc:spChg>
        <pc:spChg chg="add mod">
          <ac:chgData name="Mashiour Rahman" userId="7490e89d-d9ae-4193-b86a-11379f02786a" providerId="ADAL" clId="{01212A4F-928B-4B02-BA5B-77CD85024E35}" dt="2025-01-13T06:40:16.774" v="131" actId="1076"/>
          <ac:spMkLst>
            <pc:docMk/>
            <pc:sldMk cId="2134390752" sldId="266"/>
            <ac:spMk id="6" creationId="{CE9760E9-D356-E7A4-13F7-242EC1C0CE32}"/>
          </ac:spMkLst>
        </pc:spChg>
        <pc:spChg chg="add mod">
          <ac:chgData name="Mashiour Rahman" userId="7490e89d-d9ae-4193-b86a-11379f02786a" providerId="ADAL" clId="{01212A4F-928B-4B02-BA5B-77CD85024E35}" dt="2025-01-13T06:40:22.742" v="134" actId="1035"/>
          <ac:spMkLst>
            <pc:docMk/>
            <pc:sldMk cId="2134390752" sldId="266"/>
            <ac:spMk id="7" creationId="{48406BD0-8BC9-6755-678E-45B0CE8724C3}"/>
          </ac:spMkLst>
        </pc:spChg>
        <pc:spChg chg="add mod">
          <ac:chgData name="Mashiour Rahman" userId="7490e89d-d9ae-4193-b86a-11379f02786a" providerId="ADAL" clId="{01212A4F-928B-4B02-BA5B-77CD85024E35}" dt="2025-01-13T06:39:52.810" v="125" actId="1038"/>
          <ac:spMkLst>
            <pc:docMk/>
            <pc:sldMk cId="2134390752" sldId="266"/>
            <ac:spMk id="8" creationId="{6BFFFBF0-A8F6-8FF4-0D59-2A16935BA460}"/>
          </ac:spMkLst>
        </pc:spChg>
        <pc:spChg chg="add mod">
          <ac:chgData name="Mashiour Rahman" userId="7490e89d-d9ae-4193-b86a-11379f02786a" providerId="ADAL" clId="{01212A4F-928B-4B02-BA5B-77CD85024E35}" dt="2025-01-13T06:40:06.536" v="129" actId="1076"/>
          <ac:spMkLst>
            <pc:docMk/>
            <pc:sldMk cId="2134390752" sldId="266"/>
            <ac:spMk id="9" creationId="{DBD64C84-806C-8CDA-A5E2-F1A9C98E6F66}"/>
          </ac:spMkLst>
        </pc:spChg>
        <pc:spChg chg="add mod">
          <ac:chgData name="Mashiour Rahman" userId="7490e89d-d9ae-4193-b86a-11379f02786a" providerId="ADAL" clId="{01212A4F-928B-4B02-BA5B-77CD85024E35}" dt="2025-01-13T06:40:11.583" v="130" actId="1076"/>
          <ac:spMkLst>
            <pc:docMk/>
            <pc:sldMk cId="2134390752" sldId="266"/>
            <ac:spMk id="10" creationId="{C593FD21-6731-15FE-F226-B121A13D6970}"/>
          </ac:spMkLst>
        </pc:spChg>
        <pc:spChg chg="mod">
          <ac:chgData name="Mashiour Rahman" userId="7490e89d-d9ae-4193-b86a-11379f02786a" providerId="ADAL" clId="{01212A4F-928B-4B02-BA5B-77CD85024E35}" dt="2025-01-19T06:45:23.337" v="6204" actId="20577"/>
          <ac:spMkLst>
            <pc:docMk/>
            <pc:sldMk cId="2134390752" sldId="266"/>
            <ac:spMk id="11" creationId="{00000000-0000-0000-0000-000000000000}"/>
          </ac:spMkLst>
        </pc:sp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15" creationId="{869109F2-4887-2748-8154-5BED3C1F55DF}"/>
          </ac:cxnSpMkLst>
        </pc:cxn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16" creationId="{B3E25BA6-751B-36A9-971E-B065CA4EA09B}"/>
          </ac:cxnSpMkLst>
        </pc:cxn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19" creationId="{4975988F-DE15-9D3C-C9DB-80B53F52668D}"/>
          </ac:cxnSpMkLst>
        </pc:cxn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22" creationId="{9F693CC2-93B9-B9C1-EF5E-A18B19ABE49F}"/>
          </ac:cxnSpMkLst>
        </pc:cxn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25" creationId="{BF48D745-2D7E-765B-3EEF-9F5D702C6468}"/>
          </ac:cxnSpMkLst>
        </pc:cxn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29" creationId="{616C4F8C-2BAF-C3D0-5A9E-DC410C9F4712}"/>
          </ac:cxnSpMkLst>
        </pc:cxn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32" creationId="{E3F1017E-8C2C-BBEE-B371-9F4424EEEC5F}"/>
          </ac:cxnSpMkLst>
        </pc:cxn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35" creationId="{C719443D-8D4E-65E1-21F1-F9A9508ECCE3}"/>
          </ac:cxnSpMkLst>
        </pc:cxn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38" creationId="{F1D870CC-0AFE-9484-C754-4B8683EDD764}"/>
          </ac:cxnSpMkLst>
        </pc:cxnChg>
        <pc:cxnChg chg="add mod">
          <ac:chgData name="Mashiour Rahman" userId="7490e89d-d9ae-4193-b86a-11379f02786a" providerId="ADAL" clId="{01212A4F-928B-4B02-BA5B-77CD85024E35}" dt="2025-01-13T06:45:27.565" v="192" actId="1582"/>
          <ac:cxnSpMkLst>
            <pc:docMk/>
            <pc:sldMk cId="2134390752" sldId="266"/>
            <ac:cxnSpMk id="41" creationId="{4950ECB5-BA39-28F6-C8F0-94F8F9E16CBE}"/>
          </ac:cxnSpMkLst>
        </pc:cxnChg>
      </pc:sldChg>
      <pc:sldChg chg="del">
        <pc:chgData name="Mashiour Rahman" userId="7490e89d-d9ae-4193-b86a-11379f02786a" providerId="ADAL" clId="{01212A4F-928B-4B02-BA5B-77CD85024E35}" dt="2025-01-13T11:26:39.218" v="1990" actId="47"/>
        <pc:sldMkLst>
          <pc:docMk/>
          <pc:sldMk cId="3132154582" sldId="267"/>
        </pc:sldMkLst>
      </pc:sldChg>
      <pc:sldChg chg="modSp del mod ord modAnim">
        <pc:chgData name="Mashiour Rahman" userId="7490e89d-d9ae-4193-b86a-11379f02786a" providerId="ADAL" clId="{01212A4F-928B-4B02-BA5B-77CD85024E35}" dt="2025-01-13T11:29:28.929" v="2015" actId="47"/>
        <pc:sldMkLst>
          <pc:docMk/>
          <pc:sldMk cId="3116578938" sldId="268"/>
        </pc:sldMkLst>
      </pc:sldChg>
      <pc:sldChg chg="addSp delSp modSp mod modAnim">
        <pc:chgData name="Mashiour Rahman" userId="7490e89d-d9ae-4193-b86a-11379f02786a" providerId="ADAL" clId="{01212A4F-928B-4B02-BA5B-77CD85024E35}" dt="2025-01-14T04:14:08.631" v="2326" actId="27636"/>
        <pc:sldMkLst>
          <pc:docMk/>
          <pc:sldMk cId="1763554125" sldId="270"/>
        </pc:sldMkLst>
        <pc:spChg chg="mod">
          <ac:chgData name="Mashiour Rahman" userId="7490e89d-d9ae-4193-b86a-11379f02786a" providerId="ADAL" clId="{01212A4F-928B-4B02-BA5B-77CD85024E35}" dt="2025-01-14T04:14:08.631" v="2326" actId="27636"/>
          <ac:spMkLst>
            <pc:docMk/>
            <pc:sldMk cId="1763554125" sldId="270"/>
            <ac:spMk id="2" creationId="{00000000-0000-0000-0000-000000000000}"/>
          </ac:spMkLst>
        </pc:spChg>
        <pc:spChg chg="mod">
          <ac:chgData name="Mashiour Rahman" userId="7490e89d-d9ae-4193-b86a-11379f02786a" providerId="ADAL" clId="{01212A4F-928B-4B02-BA5B-77CD85024E35}" dt="2025-01-13T11:25:58.305" v="1985" actId="20577"/>
          <ac:spMkLst>
            <pc:docMk/>
            <pc:sldMk cId="1763554125" sldId="270"/>
            <ac:spMk id="4" creationId="{00000000-0000-0000-0000-000000000000}"/>
          </ac:spMkLst>
        </pc:spChg>
        <pc:spChg chg="mod">
          <ac:chgData name="Mashiour Rahman" userId="7490e89d-d9ae-4193-b86a-11379f02786a" providerId="ADAL" clId="{01212A4F-928B-4B02-BA5B-77CD85024E35}" dt="2025-01-13T11:24:44.916" v="1974" actId="1076"/>
          <ac:spMkLst>
            <pc:docMk/>
            <pc:sldMk cId="1763554125" sldId="270"/>
            <ac:spMk id="6" creationId="{7B3494CA-3590-EA13-6EFD-E746093ABDD3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8" creationId="{8347FE1D-4705-C92B-5F6B-5072888B83A5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9" creationId="{6D1853E0-7323-90B8-3992-A55A9EEC743C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11" creationId="{4D57EC5E-1335-5054-FAF5-20565213F5AF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12" creationId="{8C262ED6-A3B1-9803-E8B1-C2D5E8D18B2E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13" creationId="{0617B558-6F6C-343B-9FE0-4CED2D91913C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15" creationId="{B42AF1D8-4D0D-D25F-B226-5B7F33485B13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17" creationId="{3D0F9B0A-4B05-D6AA-FA7B-E966EDBF5CB3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18" creationId="{FB9E3AC4-89CF-5AAD-E05B-63CE33FCB507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21" creationId="{D4C815F3-CFEA-2733-F348-24FB42281BD4}"/>
          </ac:spMkLst>
        </pc:spChg>
        <pc:spChg chg="mod">
          <ac:chgData name="Mashiour Rahman" userId="7490e89d-d9ae-4193-b86a-11379f02786a" providerId="ADAL" clId="{01212A4F-928B-4B02-BA5B-77CD85024E35}" dt="2025-01-13T11:24:04.616" v="1969" actId="113"/>
          <ac:spMkLst>
            <pc:docMk/>
            <pc:sldMk cId="1763554125" sldId="270"/>
            <ac:spMk id="22" creationId="{314558A5-8078-09AC-6325-FC273F4DAB75}"/>
          </ac:spMkLst>
        </pc:spChg>
        <pc:grpChg chg="mod">
          <ac:chgData name="Mashiour Rahman" userId="7490e89d-d9ae-4193-b86a-11379f02786a" providerId="ADAL" clId="{01212A4F-928B-4B02-BA5B-77CD85024E35}" dt="2025-01-13T11:24:09.021" v="1970" actId="14100"/>
          <ac:grpSpMkLst>
            <pc:docMk/>
            <pc:sldMk cId="1763554125" sldId="270"/>
            <ac:grpSpMk id="7" creationId="{8E104E72-96AA-5D79-FB5E-FA04DF458D12}"/>
          </ac:grpSpMkLst>
        </pc:grpChg>
        <pc:picChg chg="add mod">
          <ac:chgData name="Mashiour Rahman" userId="7490e89d-d9ae-4193-b86a-11379f02786a" providerId="ADAL" clId="{01212A4F-928B-4B02-BA5B-77CD85024E35}" dt="2025-01-13T11:25:32.141" v="1980" actId="167"/>
          <ac:picMkLst>
            <pc:docMk/>
            <pc:sldMk cId="1763554125" sldId="270"/>
            <ac:picMk id="3" creationId="{7FDC9AFB-21C9-AF9D-EF3D-C5693DAACC62}"/>
          </ac:picMkLst>
        </pc:picChg>
        <pc:picChg chg="add mod">
          <ac:chgData name="Mashiour Rahman" userId="7490e89d-d9ae-4193-b86a-11379f02786a" providerId="ADAL" clId="{01212A4F-928B-4B02-BA5B-77CD85024E35}" dt="2025-01-13T11:25:28.017" v="1979" actId="167"/>
          <ac:picMkLst>
            <pc:docMk/>
            <pc:sldMk cId="1763554125" sldId="270"/>
            <ac:picMk id="5" creationId="{BD6E127A-EEFA-B2FD-5336-825BDE349BEB}"/>
          </ac:picMkLst>
        </pc:picChg>
      </pc:sldChg>
      <pc:sldChg chg="addSp modSp del mod">
        <pc:chgData name="Mashiour Rahman" userId="7490e89d-d9ae-4193-b86a-11379f02786a" providerId="ADAL" clId="{01212A4F-928B-4B02-BA5B-77CD85024E35}" dt="2025-01-13T11:18:03.760" v="1916" actId="47"/>
        <pc:sldMkLst>
          <pc:docMk/>
          <pc:sldMk cId="1829327999" sldId="271"/>
        </pc:sldMkLst>
      </pc:sldChg>
      <pc:sldChg chg="addSp delSp modSp mod ord delAnim modAnim">
        <pc:chgData name="Mashiour Rahman" userId="7490e89d-d9ae-4193-b86a-11379f02786a" providerId="ADAL" clId="{01212A4F-928B-4B02-BA5B-77CD85024E35}" dt="2025-01-19T06:47:19.497" v="6241" actId="404"/>
        <pc:sldMkLst>
          <pc:docMk/>
          <pc:sldMk cId="2299535771" sldId="272"/>
        </pc:sldMkLst>
        <pc:spChg chg="mod">
          <ac:chgData name="Mashiour Rahman" userId="7490e89d-d9ae-4193-b86a-11379f02786a" providerId="ADAL" clId="{01212A4F-928B-4B02-BA5B-77CD85024E35}" dt="2025-01-14T04:13:57.236" v="2322" actId="27636"/>
          <ac:spMkLst>
            <pc:docMk/>
            <pc:sldMk cId="2299535771" sldId="272"/>
            <ac:spMk id="2" creationId="{00000000-0000-0000-0000-000000000000}"/>
          </ac:spMkLst>
        </pc:spChg>
        <pc:spChg chg="mod">
          <ac:chgData name="Mashiour Rahman" userId="7490e89d-d9ae-4193-b86a-11379f02786a" providerId="ADAL" clId="{01212A4F-928B-4B02-BA5B-77CD85024E35}" dt="2025-01-13T09:12:16.051" v="1487" actId="14100"/>
          <ac:spMkLst>
            <pc:docMk/>
            <pc:sldMk cId="2299535771" sldId="272"/>
            <ac:spMk id="3" creationId="{00000000-0000-0000-0000-000000000000}"/>
          </ac:spMkLst>
        </pc:spChg>
        <pc:spChg chg="add mod">
          <ac:chgData name="Mashiour Rahman" userId="7490e89d-d9ae-4193-b86a-11379f02786a" providerId="ADAL" clId="{01212A4F-928B-4B02-BA5B-77CD85024E35}" dt="2025-01-19T06:47:12.128" v="6235" actId="113"/>
          <ac:spMkLst>
            <pc:docMk/>
            <pc:sldMk cId="2299535771" sldId="272"/>
            <ac:spMk id="6" creationId="{EBF7FC15-7264-DB3E-F892-14CDB3F44B5C}"/>
          </ac:spMkLst>
        </pc:spChg>
        <pc:spChg chg="add mod">
          <ac:chgData name="Mashiour Rahman" userId="7490e89d-d9ae-4193-b86a-11379f02786a" providerId="ADAL" clId="{01212A4F-928B-4B02-BA5B-77CD85024E35}" dt="2025-01-13T09:08:06.272" v="1433" actId="1076"/>
          <ac:spMkLst>
            <pc:docMk/>
            <pc:sldMk cId="2299535771" sldId="272"/>
            <ac:spMk id="10" creationId="{0C494010-C671-E371-4E55-328B5FA478A4}"/>
          </ac:spMkLst>
        </pc:spChg>
        <pc:spChg chg="add mod">
          <ac:chgData name="Mashiour Rahman" userId="7490e89d-d9ae-4193-b86a-11379f02786a" providerId="ADAL" clId="{01212A4F-928B-4B02-BA5B-77CD85024E35}" dt="2025-01-19T06:47:19.497" v="6241" actId="404"/>
          <ac:spMkLst>
            <pc:docMk/>
            <pc:sldMk cId="2299535771" sldId="272"/>
            <ac:spMk id="12" creationId="{96FC8433-6E98-4E3D-20E8-1FFEB0752294}"/>
          </ac:spMkLst>
        </pc:spChg>
        <pc:spChg chg="add mod">
          <ac:chgData name="Mashiour Rahman" userId="7490e89d-d9ae-4193-b86a-11379f02786a" providerId="ADAL" clId="{01212A4F-928B-4B02-BA5B-77CD85024E35}" dt="2025-01-13T09:08:03.194" v="1432" actId="14100"/>
          <ac:spMkLst>
            <pc:docMk/>
            <pc:sldMk cId="2299535771" sldId="272"/>
            <ac:spMk id="14" creationId="{657917F9-39B3-FED3-175E-361DE28287C0}"/>
          </ac:spMkLst>
        </pc:spChg>
        <pc:spChg chg="add mod">
          <ac:chgData name="Mashiour Rahman" userId="7490e89d-d9ae-4193-b86a-11379f02786a" providerId="ADAL" clId="{01212A4F-928B-4B02-BA5B-77CD85024E35}" dt="2025-01-13T08:45:23.664" v="1219" actId="1036"/>
          <ac:spMkLst>
            <pc:docMk/>
            <pc:sldMk cId="2299535771" sldId="272"/>
            <ac:spMk id="15" creationId="{DF2733DD-2F54-E35C-FB38-B7FDE3A2E98D}"/>
          </ac:spMkLst>
        </pc:spChg>
        <pc:spChg chg="add mod">
          <ac:chgData name="Mashiour Rahman" userId="7490e89d-d9ae-4193-b86a-11379f02786a" providerId="ADAL" clId="{01212A4F-928B-4B02-BA5B-77CD85024E35}" dt="2025-01-13T07:36:49.726" v="1077" actId="20577"/>
          <ac:spMkLst>
            <pc:docMk/>
            <pc:sldMk cId="2299535771" sldId="272"/>
            <ac:spMk id="16" creationId="{F57785D4-5AC4-3F88-4839-E87BC03A7232}"/>
          </ac:spMkLst>
        </pc:spChg>
        <pc:spChg chg="add mod">
          <ac:chgData name="Mashiour Rahman" userId="7490e89d-d9ae-4193-b86a-11379f02786a" providerId="ADAL" clId="{01212A4F-928B-4B02-BA5B-77CD85024E35}" dt="2025-01-13T07:36:54.037" v="1080" actId="20577"/>
          <ac:spMkLst>
            <pc:docMk/>
            <pc:sldMk cId="2299535771" sldId="272"/>
            <ac:spMk id="17" creationId="{BE6BB27F-1372-7FEB-8C66-BD5573D88BEF}"/>
          </ac:spMkLst>
        </pc:spChg>
        <pc:spChg chg="add mod">
          <ac:chgData name="Mashiour Rahman" userId="7490e89d-d9ae-4193-b86a-11379f02786a" providerId="ADAL" clId="{01212A4F-928B-4B02-BA5B-77CD85024E35}" dt="2025-01-13T07:36:50.809" v="1078" actId="20577"/>
          <ac:spMkLst>
            <pc:docMk/>
            <pc:sldMk cId="2299535771" sldId="272"/>
            <ac:spMk id="18" creationId="{B35E086A-DCC7-BD5E-4A8C-4FC28427162A}"/>
          </ac:spMkLst>
        </pc:spChg>
        <pc:spChg chg="add mod">
          <ac:chgData name="Mashiour Rahman" userId="7490e89d-d9ae-4193-b86a-11379f02786a" providerId="ADAL" clId="{01212A4F-928B-4B02-BA5B-77CD85024E35}" dt="2025-01-13T07:36:55.273" v="1081" actId="20577"/>
          <ac:spMkLst>
            <pc:docMk/>
            <pc:sldMk cId="2299535771" sldId="272"/>
            <ac:spMk id="19" creationId="{DEA38A61-E5E0-E8F3-63FB-4172CACC5BF3}"/>
          </ac:spMkLst>
        </pc:spChg>
        <pc:spChg chg="add mod">
          <ac:chgData name="Mashiour Rahman" userId="7490e89d-d9ae-4193-b86a-11379f02786a" providerId="ADAL" clId="{01212A4F-928B-4B02-BA5B-77CD85024E35}" dt="2025-01-13T07:36:52.488" v="1079" actId="20577"/>
          <ac:spMkLst>
            <pc:docMk/>
            <pc:sldMk cId="2299535771" sldId="272"/>
            <ac:spMk id="20" creationId="{7E71376F-80DB-64A2-880A-4303408EEDD7}"/>
          </ac:spMkLst>
        </pc:spChg>
        <pc:spChg chg="add mod">
          <ac:chgData name="Mashiour Rahman" userId="7490e89d-d9ae-4193-b86a-11379f02786a" providerId="ADAL" clId="{01212A4F-928B-4B02-BA5B-77CD85024E35}" dt="2025-01-13T07:36:56.430" v="1082" actId="20577"/>
          <ac:spMkLst>
            <pc:docMk/>
            <pc:sldMk cId="2299535771" sldId="272"/>
            <ac:spMk id="21" creationId="{530DF499-3FC6-3949-51F7-1265A7907EC4}"/>
          </ac:spMkLst>
        </pc:spChg>
        <pc:cxnChg chg="add mod">
          <ac:chgData name="Mashiour Rahman" userId="7490e89d-d9ae-4193-b86a-11379f02786a" providerId="ADAL" clId="{01212A4F-928B-4B02-BA5B-77CD85024E35}" dt="2025-01-13T07:37:09.062" v="1084" actId="13822"/>
          <ac:cxnSpMkLst>
            <pc:docMk/>
            <pc:sldMk cId="2299535771" sldId="272"/>
            <ac:cxnSpMk id="23" creationId="{965B86C1-9BE7-909F-85AE-2D2D5FEDA8F1}"/>
          </ac:cxnSpMkLst>
        </pc:cxnChg>
        <pc:cxnChg chg="add mod">
          <ac:chgData name="Mashiour Rahman" userId="7490e89d-d9ae-4193-b86a-11379f02786a" providerId="ADAL" clId="{01212A4F-928B-4B02-BA5B-77CD85024E35}" dt="2025-01-13T07:37:54.605" v="1086" actId="13822"/>
          <ac:cxnSpMkLst>
            <pc:docMk/>
            <pc:sldMk cId="2299535771" sldId="272"/>
            <ac:cxnSpMk id="25" creationId="{31B2718F-2B6E-67F7-37A8-FD91682E9E47}"/>
          </ac:cxnSpMkLst>
        </pc:cxnChg>
        <pc:cxnChg chg="add mod">
          <ac:chgData name="Mashiour Rahman" userId="7490e89d-d9ae-4193-b86a-11379f02786a" providerId="ADAL" clId="{01212A4F-928B-4B02-BA5B-77CD85024E35}" dt="2025-01-13T07:38:02.062" v="1088" actId="13822"/>
          <ac:cxnSpMkLst>
            <pc:docMk/>
            <pc:sldMk cId="2299535771" sldId="272"/>
            <ac:cxnSpMk id="27" creationId="{A03BA689-5792-404B-7FAA-FB8F012630AB}"/>
          </ac:cxnSpMkLst>
        </pc:cxnChg>
        <pc:cxnChg chg="add mod">
          <ac:chgData name="Mashiour Rahman" userId="7490e89d-d9ae-4193-b86a-11379f02786a" providerId="ADAL" clId="{01212A4F-928B-4B02-BA5B-77CD85024E35}" dt="2025-01-13T07:38:08.800" v="1090" actId="13822"/>
          <ac:cxnSpMkLst>
            <pc:docMk/>
            <pc:sldMk cId="2299535771" sldId="272"/>
            <ac:cxnSpMk id="29" creationId="{E71D1D5A-B0A0-9D44-23EA-205791A04E4B}"/>
          </ac:cxnSpMkLst>
        </pc:cxnChg>
      </pc:sldChg>
      <pc:sldChg chg="modSp del mod">
        <pc:chgData name="Mashiour Rahman" userId="7490e89d-d9ae-4193-b86a-11379f02786a" providerId="ADAL" clId="{01212A4F-928B-4B02-BA5B-77CD85024E35}" dt="2025-01-13T11:36:03.963" v="2107" actId="47"/>
        <pc:sldMkLst>
          <pc:docMk/>
          <pc:sldMk cId="2506354125" sldId="273"/>
        </pc:sldMkLst>
      </pc:sldChg>
      <pc:sldChg chg="modSp mod">
        <pc:chgData name="Mashiour Rahman" userId="7490e89d-d9ae-4193-b86a-11379f02786a" providerId="ADAL" clId="{01212A4F-928B-4B02-BA5B-77CD85024E35}" dt="2025-01-14T04:14:48.403" v="2330" actId="20577"/>
        <pc:sldMkLst>
          <pc:docMk/>
          <pc:sldMk cId="4147838592" sldId="274"/>
        </pc:sldMkLst>
        <pc:spChg chg="mod">
          <ac:chgData name="Mashiour Rahman" userId="7490e89d-d9ae-4193-b86a-11379f02786a" providerId="ADAL" clId="{01212A4F-928B-4B02-BA5B-77CD85024E35}" dt="2025-01-14T04:14:48.403" v="2330" actId="20577"/>
          <ac:spMkLst>
            <pc:docMk/>
            <pc:sldMk cId="4147838592" sldId="274"/>
            <ac:spMk id="2" creationId="{00000000-0000-0000-0000-000000000000}"/>
          </ac:spMkLst>
        </pc:spChg>
      </pc:sldChg>
      <pc:sldChg chg="addSp delSp modSp mod">
        <pc:chgData name="Mashiour Rahman" userId="7490e89d-d9ae-4193-b86a-11379f02786a" providerId="ADAL" clId="{01212A4F-928B-4B02-BA5B-77CD85024E35}" dt="2025-01-14T09:02:53.846" v="4812" actId="20577"/>
        <pc:sldMkLst>
          <pc:docMk/>
          <pc:sldMk cId="4205391569" sldId="278"/>
        </pc:sldMkLst>
        <pc:spChg chg="mod">
          <ac:chgData name="Mashiour Rahman" userId="7490e89d-d9ae-4193-b86a-11379f02786a" providerId="ADAL" clId="{01212A4F-928B-4B02-BA5B-77CD85024E35}" dt="2025-01-14T04:15:17.397" v="2332" actId="20577"/>
          <ac:spMkLst>
            <pc:docMk/>
            <pc:sldMk cId="4205391569" sldId="278"/>
            <ac:spMk id="2" creationId="{00000000-0000-0000-0000-000000000000}"/>
          </ac:spMkLst>
        </pc:spChg>
        <pc:spChg chg="mod">
          <ac:chgData name="Mashiour Rahman" userId="7490e89d-d9ae-4193-b86a-11379f02786a" providerId="ADAL" clId="{01212A4F-928B-4B02-BA5B-77CD85024E35}" dt="2025-01-14T09:02:53.846" v="4812" actId="20577"/>
          <ac:spMkLst>
            <pc:docMk/>
            <pc:sldMk cId="4205391569" sldId="278"/>
            <ac:spMk id="3" creationId="{00000000-0000-0000-0000-000000000000}"/>
          </ac:spMkLst>
        </pc:spChg>
      </pc:sldChg>
      <pc:sldChg chg="addSp delSp modSp add del mod ord">
        <pc:chgData name="Mashiour Rahman" userId="7490e89d-d9ae-4193-b86a-11379f02786a" providerId="ADAL" clId="{01212A4F-928B-4B02-BA5B-77CD85024E35}" dt="2025-01-14T11:44:15.760" v="6183" actId="1076"/>
        <pc:sldMkLst>
          <pc:docMk/>
          <pc:sldMk cId="1136963301" sldId="279"/>
        </pc:sldMkLst>
        <pc:spChg chg="add mod">
          <ac:chgData name="Mashiour Rahman" userId="7490e89d-d9ae-4193-b86a-11379f02786a" providerId="ADAL" clId="{01212A4F-928B-4B02-BA5B-77CD85024E35}" dt="2025-01-14T11:41:31.389" v="6177"/>
          <ac:spMkLst>
            <pc:docMk/>
            <pc:sldMk cId="1136963301" sldId="279"/>
            <ac:spMk id="4" creationId="{34B328BB-3DBA-0E85-7FFB-41D790CC139F}"/>
          </ac:spMkLst>
        </pc:spChg>
        <pc:spChg chg="mod">
          <ac:chgData name="Mashiour Rahman" userId="7490e89d-d9ae-4193-b86a-11379f02786a" providerId="ADAL" clId="{01212A4F-928B-4B02-BA5B-77CD85024E35}" dt="2025-01-14T11:44:15.760" v="6183" actId="1076"/>
          <ac:spMkLst>
            <pc:docMk/>
            <pc:sldMk cId="1136963301" sldId="279"/>
            <ac:spMk id="41" creationId="{00000000-0000-0000-0000-000000000000}"/>
          </ac:spMkLst>
        </pc:spChg>
        <pc:spChg chg="mod">
          <ac:chgData name="Mashiour Rahman" userId="7490e89d-d9ae-4193-b86a-11379f02786a" providerId="ADAL" clId="{01212A4F-928B-4B02-BA5B-77CD85024E35}" dt="2025-01-14T11:44:11.084" v="6182" actId="1076"/>
          <ac:spMkLst>
            <pc:docMk/>
            <pc:sldMk cId="1136963301" sldId="279"/>
            <ac:spMk id="42" creationId="{00000000-0000-0000-0000-000000000000}"/>
          </ac:spMkLst>
        </pc:spChg>
        <pc:spChg chg="mod">
          <ac:chgData name="Mashiour Rahman" userId="7490e89d-d9ae-4193-b86a-11379f02786a" providerId="ADAL" clId="{01212A4F-928B-4B02-BA5B-77CD85024E35}" dt="2025-01-14T11:44:07.301" v="6181" actId="1076"/>
          <ac:spMkLst>
            <pc:docMk/>
            <pc:sldMk cId="1136963301" sldId="279"/>
            <ac:spMk id="43" creationId="{00000000-0000-0000-0000-000000000000}"/>
          </ac:spMkLst>
        </pc:spChg>
        <pc:picChg chg="mod">
          <ac:chgData name="Mashiour Rahman" userId="7490e89d-d9ae-4193-b86a-11379f02786a" providerId="ADAL" clId="{01212A4F-928B-4B02-BA5B-77CD85024E35}" dt="2025-01-14T11:44:07.301" v="6181" actId="1076"/>
          <ac:picMkLst>
            <pc:docMk/>
            <pc:sldMk cId="1136963301" sldId="279"/>
            <ac:picMk id="6146" creationId="{00000000-0000-0000-0000-000000000000}"/>
          </ac:picMkLst>
        </pc:picChg>
      </pc:sldChg>
      <pc:sldChg chg="addSp delSp modSp mod ord addAnim delAnim modAnim">
        <pc:chgData name="Mashiour Rahman" userId="7490e89d-d9ae-4193-b86a-11379f02786a" providerId="ADAL" clId="{01212A4F-928B-4B02-BA5B-77CD85024E35}" dt="2025-01-19T06:56:20.728" v="6307"/>
        <pc:sldMkLst>
          <pc:docMk/>
          <pc:sldMk cId="568271319" sldId="280"/>
        </pc:sldMkLst>
        <pc:spChg chg="add mod">
          <ac:chgData name="Mashiour Rahman" userId="7490e89d-d9ae-4193-b86a-11379f02786a" providerId="ADAL" clId="{01212A4F-928B-4B02-BA5B-77CD85024E35}" dt="2025-01-19T06:55:28.236" v="6299" actId="1038"/>
          <ac:spMkLst>
            <pc:docMk/>
            <pc:sldMk cId="568271319" sldId="280"/>
            <ac:spMk id="2" creationId="{252624C8-E26A-404D-89A0-B04DB464C62B}"/>
          </ac:spMkLst>
        </pc:spChg>
        <pc:spChg chg="mod">
          <ac:chgData name="Mashiour Rahman" userId="7490e89d-d9ae-4193-b86a-11379f02786a" providerId="ADAL" clId="{01212A4F-928B-4B02-BA5B-77CD85024E35}" dt="2025-01-14T05:02:36.810" v="2986" actId="1076"/>
          <ac:spMkLst>
            <pc:docMk/>
            <pc:sldMk cId="568271319" sldId="280"/>
            <ac:spMk id="3" creationId="{00000000-0000-0000-0000-000000000000}"/>
          </ac:spMkLst>
        </pc:spChg>
        <pc:spChg chg="add mod">
          <ac:chgData name="Mashiour Rahman" userId="7490e89d-d9ae-4193-b86a-11379f02786a" providerId="ADAL" clId="{01212A4F-928B-4B02-BA5B-77CD85024E35}" dt="2025-01-14T10:04:40.435" v="5606" actId="20577"/>
          <ac:spMkLst>
            <pc:docMk/>
            <pc:sldMk cId="568271319" sldId="280"/>
            <ac:spMk id="6" creationId="{47A86C99-14A2-229E-B95E-1E80B2989968}"/>
          </ac:spMkLst>
        </pc:spChg>
        <pc:spChg chg="add mod">
          <ac:chgData name="Mashiour Rahman" userId="7490e89d-d9ae-4193-b86a-11379f02786a" providerId="ADAL" clId="{01212A4F-928B-4B02-BA5B-77CD85024E35}" dt="2025-01-14T08:25:59.719" v="4788" actId="6549"/>
          <ac:spMkLst>
            <pc:docMk/>
            <pc:sldMk cId="568271319" sldId="280"/>
            <ac:spMk id="13" creationId="{8DB7655B-7320-6310-35F4-A6CFCC8B2F27}"/>
          </ac:spMkLst>
        </pc:spChg>
        <pc:spChg chg="add mod">
          <ac:chgData name="Mashiour Rahman" userId="7490e89d-d9ae-4193-b86a-11379f02786a" providerId="ADAL" clId="{01212A4F-928B-4B02-BA5B-77CD85024E35}" dt="2025-01-14T08:16:06.295" v="4664" actId="1076"/>
          <ac:spMkLst>
            <pc:docMk/>
            <pc:sldMk cId="568271319" sldId="280"/>
            <ac:spMk id="14" creationId="{A564CD84-DD9B-37C8-27AB-082722B552BB}"/>
          </ac:spMkLst>
        </pc:spChg>
        <pc:spChg chg="add mod">
          <ac:chgData name="Mashiour Rahman" userId="7490e89d-d9ae-4193-b86a-11379f02786a" providerId="ADAL" clId="{01212A4F-928B-4B02-BA5B-77CD85024E35}" dt="2025-01-14T10:04:46.900" v="5608" actId="20577"/>
          <ac:spMkLst>
            <pc:docMk/>
            <pc:sldMk cId="568271319" sldId="280"/>
            <ac:spMk id="15" creationId="{C4570765-260E-A5D8-DDDF-4A7B03E159A4}"/>
          </ac:spMkLst>
        </pc:spChg>
        <pc:graphicFrameChg chg="add del mod modGraphic">
          <ac:chgData name="Mashiour Rahman" userId="7490e89d-d9ae-4193-b86a-11379f02786a" providerId="ADAL" clId="{01212A4F-928B-4B02-BA5B-77CD85024E35}" dt="2025-01-14T09:10:02.292" v="4848" actId="478"/>
          <ac:graphicFrameMkLst>
            <pc:docMk/>
            <pc:sldMk cId="568271319" sldId="280"/>
            <ac:graphicFrameMk id="8" creationId="{3F4E8575-6DC3-90F5-9BC2-5814CCA9C1C6}"/>
          </ac:graphicFrameMkLst>
        </pc:graphicFrameChg>
        <pc:graphicFrameChg chg="add del mod ord modGraphic">
          <ac:chgData name="Mashiour Rahman" userId="7490e89d-d9ae-4193-b86a-11379f02786a" providerId="ADAL" clId="{01212A4F-928B-4B02-BA5B-77CD85024E35}" dt="2025-01-19T06:53:25.897" v="6264" actId="20577"/>
          <ac:graphicFrameMkLst>
            <pc:docMk/>
            <pc:sldMk cId="568271319" sldId="280"/>
            <ac:graphicFrameMk id="9" creationId="{C1D53012-8242-D524-BC77-362229EA0E65}"/>
          </ac:graphicFrameMkLst>
        </pc:graphicFrameChg>
        <pc:graphicFrameChg chg="add del mod ord modGraphic">
          <ac:chgData name="Mashiour Rahman" userId="7490e89d-d9ae-4193-b86a-11379f02786a" providerId="ADAL" clId="{01212A4F-928B-4B02-BA5B-77CD85024E35}" dt="2025-01-19T06:53:40.978" v="6267" actId="1038"/>
          <ac:graphicFrameMkLst>
            <pc:docMk/>
            <pc:sldMk cId="568271319" sldId="280"/>
            <ac:graphicFrameMk id="10" creationId="{10B88FE1-9D5B-0A61-EE5A-2FB6DA361BAA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07:41:00.070" v="4357" actId="1035"/>
          <ac:graphicFrameMkLst>
            <pc:docMk/>
            <pc:sldMk cId="568271319" sldId="280"/>
            <ac:graphicFrameMk id="16" creationId="{2755309D-F427-4717-5B66-3DBC298A6DED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07:43:37.442" v="4450" actId="1076"/>
          <ac:graphicFrameMkLst>
            <pc:docMk/>
            <pc:sldMk cId="568271319" sldId="280"/>
            <ac:graphicFrameMk id="17" creationId="{7553E634-3ED7-55B3-A01A-F3F3063BEA5F}"/>
          </ac:graphicFrameMkLst>
        </pc:graphicFrameChg>
        <pc:graphicFrameChg chg="add del mod modGraphic">
          <ac:chgData name="Mashiour Rahman" userId="7490e89d-d9ae-4193-b86a-11379f02786a" providerId="ADAL" clId="{01212A4F-928B-4B02-BA5B-77CD85024E35}" dt="2025-01-14T09:10:01.871" v="4847" actId="478"/>
          <ac:graphicFrameMkLst>
            <pc:docMk/>
            <pc:sldMk cId="568271319" sldId="280"/>
            <ac:graphicFrameMk id="19" creationId="{FC9E72D6-FCAA-7DD5-865D-6B418AA49613}"/>
          </ac:graphicFrameMkLst>
        </pc:graphicFrameChg>
        <pc:graphicFrameChg chg="add del mod modGraphic">
          <ac:chgData name="Mashiour Rahman" userId="7490e89d-d9ae-4193-b86a-11379f02786a" providerId="ADAL" clId="{01212A4F-928B-4B02-BA5B-77CD85024E35}" dt="2025-01-14T09:10:01.512" v="4846" actId="478"/>
          <ac:graphicFrameMkLst>
            <pc:docMk/>
            <pc:sldMk cId="568271319" sldId="280"/>
            <ac:graphicFrameMk id="30" creationId="{C93237D0-1508-28AD-5023-0D61A5A05227}"/>
          </ac:graphicFrameMkLst>
        </pc:graphicFrameChg>
        <pc:graphicFrameChg chg="add del mod modGraphic">
          <ac:chgData name="Mashiour Rahman" userId="7490e89d-d9ae-4193-b86a-11379f02786a" providerId="ADAL" clId="{01212A4F-928B-4B02-BA5B-77CD85024E35}" dt="2025-01-14T09:10:01.080" v="4845" actId="478"/>
          <ac:graphicFrameMkLst>
            <pc:docMk/>
            <pc:sldMk cId="568271319" sldId="280"/>
            <ac:graphicFrameMk id="31" creationId="{2DE8B6E1-A468-DD8F-82BF-E386EE29C0C1}"/>
          </ac:graphicFrameMkLst>
        </pc:graphicFrameChg>
        <pc:picChg chg="mod">
          <ac:chgData name="Mashiour Rahman" userId="7490e89d-d9ae-4193-b86a-11379f02786a" providerId="ADAL" clId="{01212A4F-928B-4B02-BA5B-77CD85024E35}" dt="2025-01-14T08:16:06.295" v="4664" actId="1076"/>
          <ac:picMkLst>
            <pc:docMk/>
            <pc:sldMk cId="568271319" sldId="280"/>
            <ac:picMk id="5122" creationId="{00000000-0000-0000-0000-000000000000}"/>
          </ac:picMkLst>
        </pc:picChg>
      </pc:sldChg>
      <pc:sldChg chg="del ord">
        <pc:chgData name="Mashiour Rahman" userId="7490e89d-d9ae-4193-b86a-11379f02786a" providerId="ADAL" clId="{01212A4F-928B-4B02-BA5B-77CD85024E35}" dt="2025-01-14T11:04:57.747" v="5933" actId="47"/>
        <pc:sldMkLst>
          <pc:docMk/>
          <pc:sldMk cId="1676447265" sldId="281"/>
        </pc:sldMkLst>
      </pc:sldChg>
      <pc:sldChg chg="addSp delSp modSp mod">
        <pc:chgData name="Mashiour Rahman" userId="7490e89d-d9ae-4193-b86a-11379f02786a" providerId="ADAL" clId="{01212A4F-928B-4B02-BA5B-77CD85024E35}" dt="2025-01-14T11:41:40.067" v="6179" actId="478"/>
        <pc:sldMkLst>
          <pc:docMk/>
          <pc:sldMk cId="907829107" sldId="282"/>
        </pc:sldMkLst>
        <pc:spChg chg="add mod">
          <ac:chgData name="Mashiour Rahman" userId="7490e89d-d9ae-4193-b86a-11379f02786a" providerId="ADAL" clId="{01212A4F-928B-4B02-BA5B-77CD85024E35}" dt="2025-01-14T11:41:37.207" v="6178"/>
          <ac:spMkLst>
            <pc:docMk/>
            <pc:sldMk cId="907829107" sldId="282"/>
            <ac:spMk id="2" creationId="{1ADD69F7-0459-840F-9E64-07F3046FAE9B}"/>
          </ac:spMkLst>
        </pc:spChg>
      </pc:sldChg>
      <pc:sldChg chg="ord">
        <pc:chgData name="Mashiour Rahman" userId="7490e89d-d9ae-4193-b86a-11379f02786a" providerId="ADAL" clId="{01212A4F-928B-4B02-BA5B-77CD85024E35}" dt="2025-01-14T09:03:57.699" v="4821"/>
        <pc:sldMkLst>
          <pc:docMk/>
          <pc:sldMk cId="2958968934" sldId="284"/>
        </pc:sldMkLst>
      </pc:sldChg>
      <pc:sldChg chg="addSp modSp add mod modAnim">
        <pc:chgData name="Mashiour Rahman" userId="7490e89d-d9ae-4193-b86a-11379f02786a" providerId="ADAL" clId="{01212A4F-928B-4B02-BA5B-77CD85024E35}" dt="2025-01-19T06:46:34.800" v="6210" actId="1076"/>
        <pc:sldMkLst>
          <pc:docMk/>
          <pc:sldMk cId="2582712129" sldId="285"/>
        </pc:sldMkLst>
        <pc:spChg chg="mod">
          <ac:chgData name="Mashiour Rahman" userId="7490e89d-d9ae-4193-b86a-11379f02786a" providerId="ADAL" clId="{01212A4F-928B-4B02-BA5B-77CD85024E35}" dt="2025-01-14T04:14:02.024" v="2324" actId="27636"/>
          <ac:spMkLst>
            <pc:docMk/>
            <pc:sldMk cId="2582712129" sldId="285"/>
            <ac:spMk id="2" creationId="{B2DC6F2D-D6BA-C5CB-73EC-6C0296C40F95}"/>
          </ac:spMkLst>
        </pc:spChg>
        <pc:spChg chg="mod">
          <ac:chgData name="Mashiour Rahman" userId="7490e89d-d9ae-4193-b86a-11379f02786a" providerId="ADAL" clId="{01212A4F-928B-4B02-BA5B-77CD85024E35}" dt="2025-01-13T09:12:31.992" v="1494" actId="1036"/>
          <ac:spMkLst>
            <pc:docMk/>
            <pc:sldMk cId="2582712129" sldId="285"/>
            <ac:spMk id="3" creationId="{3A6C5E9D-1681-45D9-EE79-9AD244B745EE}"/>
          </ac:spMkLst>
        </pc:spChg>
        <pc:spChg chg="mod">
          <ac:chgData name="Mashiour Rahman" userId="7490e89d-d9ae-4193-b86a-11379f02786a" providerId="ADAL" clId="{01212A4F-928B-4B02-BA5B-77CD85024E35}" dt="2025-01-13T08:49:38.983" v="1266" actId="1076"/>
          <ac:spMkLst>
            <pc:docMk/>
            <pc:sldMk cId="2582712129" sldId="285"/>
            <ac:spMk id="6" creationId="{790A5AAD-A034-E86D-9096-BB2D111B2E9A}"/>
          </ac:spMkLst>
        </pc:spChg>
        <pc:spChg chg="mod">
          <ac:chgData name="Mashiour Rahman" userId="7490e89d-d9ae-4193-b86a-11379f02786a" providerId="ADAL" clId="{01212A4F-928B-4B02-BA5B-77CD85024E35}" dt="2025-01-13T09:23:46.581" v="1565" actId="1076"/>
          <ac:spMkLst>
            <pc:docMk/>
            <pc:sldMk cId="2582712129" sldId="285"/>
            <ac:spMk id="10" creationId="{1D30152A-9C75-C1EB-D0B0-D14C38D5C9A0}"/>
          </ac:spMkLst>
        </pc:spChg>
        <pc:spChg chg="mod">
          <ac:chgData name="Mashiour Rahman" userId="7490e89d-d9ae-4193-b86a-11379f02786a" providerId="ADAL" clId="{01212A4F-928B-4B02-BA5B-77CD85024E35}" dt="2025-01-13T09:10:47.222" v="1485" actId="1076"/>
          <ac:spMkLst>
            <pc:docMk/>
            <pc:sldMk cId="2582712129" sldId="285"/>
            <ac:spMk id="12" creationId="{18FFEC1A-1E8A-3DD6-14E9-CA941B23C4EE}"/>
          </ac:spMkLst>
        </pc:spChg>
        <pc:spChg chg="mod">
          <ac:chgData name="Mashiour Rahman" userId="7490e89d-d9ae-4193-b86a-11379f02786a" providerId="ADAL" clId="{01212A4F-928B-4B02-BA5B-77CD85024E35}" dt="2025-01-19T06:46:34.800" v="6210" actId="1076"/>
          <ac:spMkLst>
            <pc:docMk/>
            <pc:sldMk cId="2582712129" sldId="285"/>
            <ac:spMk id="14" creationId="{50F2A5E4-C588-304F-815D-70A73D181AC4}"/>
          </ac:spMkLst>
        </pc:spChg>
        <pc:spChg chg="mod">
          <ac:chgData name="Mashiour Rahman" userId="7490e89d-d9ae-4193-b86a-11379f02786a" providerId="ADAL" clId="{01212A4F-928B-4B02-BA5B-77CD85024E35}" dt="2025-01-19T06:46:16.301" v="6206" actId="1076"/>
          <ac:spMkLst>
            <pc:docMk/>
            <pc:sldMk cId="2582712129" sldId="285"/>
            <ac:spMk id="15" creationId="{F9F1D62E-51DB-680F-3E10-35F06D7ABACE}"/>
          </ac:spMkLst>
        </pc:spChg>
        <pc:spChg chg="mod ord">
          <ac:chgData name="Mashiour Rahman" userId="7490e89d-d9ae-4193-b86a-11379f02786a" providerId="ADAL" clId="{01212A4F-928B-4B02-BA5B-77CD85024E35}" dt="2025-01-13T10:51:36.596" v="1798" actId="20577"/>
          <ac:spMkLst>
            <pc:docMk/>
            <pc:sldMk cId="2582712129" sldId="285"/>
            <ac:spMk id="18" creationId="{2600661E-57F2-63B5-913B-C78993BA0EB4}"/>
          </ac:spMkLst>
        </pc:spChg>
        <pc:spChg chg="add mod">
          <ac:chgData name="Mashiour Rahman" userId="7490e89d-d9ae-4193-b86a-11379f02786a" providerId="ADAL" clId="{01212A4F-928B-4B02-BA5B-77CD85024E35}" dt="2025-01-13T09:22:34.532" v="1562" actId="1076"/>
          <ac:spMkLst>
            <pc:docMk/>
            <pc:sldMk cId="2582712129" sldId="285"/>
            <ac:spMk id="33" creationId="{91BD1EF2-0140-576E-40F7-931CE945774B}"/>
          </ac:spMkLst>
        </pc:spChg>
        <pc:spChg chg="add mod">
          <ac:chgData name="Mashiour Rahman" userId="7490e89d-d9ae-4193-b86a-11379f02786a" providerId="ADAL" clId="{01212A4F-928B-4B02-BA5B-77CD85024E35}" dt="2025-01-13T10:54:01.627" v="1810" actId="20577"/>
          <ac:spMkLst>
            <pc:docMk/>
            <pc:sldMk cId="2582712129" sldId="285"/>
            <ac:spMk id="46" creationId="{2C0120F4-2221-9E67-8DEF-EF864AD93EEA}"/>
          </ac:spMkLst>
        </pc:spChg>
        <pc:spChg chg="add mod">
          <ac:chgData name="Mashiour Rahman" userId="7490e89d-d9ae-4193-b86a-11379f02786a" providerId="ADAL" clId="{01212A4F-928B-4B02-BA5B-77CD85024E35}" dt="2025-01-13T10:53:24.846" v="1807" actId="20577"/>
          <ac:spMkLst>
            <pc:docMk/>
            <pc:sldMk cId="2582712129" sldId="285"/>
            <ac:spMk id="47" creationId="{6B7D64FE-3220-C64D-78EA-4215C0E591A6}"/>
          </ac:spMkLst>
        </pc:spChg>
        <pc:spChg chg="add mod">
          <ac:chgData name="Mashiour Rahman" userId="7490e89d-d9ae-4193-b86a-11379f02786a" providerId="ADAL" clId="{01212A4F-928B-4B02-BA5B-77CD85024E35}" dt="2025-01-13T10:50:55.505" v="1795" actId="20577"/>
          <ac:spMkLst>
            <pc:docMk/>
            <pc:sldMk cId="2582712129" sldId="285"/>
            <ac:spMk id="70" creationId="{D29BF92C-D724-AA94-78A9-10EACE42821B}"/>
          </ac:spMkLst>
        </pc:spChg>
        <pc:spChg chg="add mod">
          <ac:chgData name="Mashiour Rahman" userId="7490e89d-d9ae-4193-b86a-11379f02786a" providerId="ADAL" clId="{01212A4F-928B-4B02-BA5B-77CD85024E35}" dt="2025-01-13T11:11:51.673" v="1886" actId="14100"/>
          <ac:spMkLst>
            <pc:docMk/>
            <pc:sldMk cId="2582712129" sldId="285"/>
            <ac:spMk id="71" creationId="{A605FA4C-5822-89DC-4D51-F723091A9D35}"/>
          </ac:spMkLst>
        </pc:spChg>
        <pc:cxnChg chg="add mod">
          <ac:chgData name="Mashiour Rahman" userId="7490e89d-d9ae-4193-b86a-11379f02786a" providerId="ADAL" clId="{01212A4F-928B-4B02-BA5B-77CD85024E35}" dt="2025-01-13T08:55:15.262" v="1288" actId="692"/>
          <ac:cxnSpMkLst>
            <pc:docMk/>
            <pc:sldMk cId="2582712129" sldId="285"/>
            <ac:cxnSpMk id="11" creationId="{8653FAC3-C32F-0DC3-03D1-35CEFD749710}"/>
          </ac:cxnSpMkLst>
        </pc:cxnChg>
        <pc:cxnChg chg="add mod">
          <ac:chgData name="Mashiour Rahman" userId="7490e89d-d9ae-4193-b86a-11379f02786a" providerId="ADAL" clId="{01212A4F-928B-4B02-BA5B-77CD85024E35}" dt="2025-01-13T08:55:15.262" v="1288" actId="692"/>
          <ac:cxnSpMkLst>
            <pc:docMk/>
            <pc:sldMk cId="2582712129" sldId="285"/>
            <ac:cxnSpMk id="22" creationId="{486E3B1F-501D-B71E-50CE-6B37C02C0761}"/>
          </ac:cxnSpMkLst>
        </pc:cxnChg>
        <pc:cxnChg chg="mod">
          <ac:chgData name="Mashiour Rahman" userId="7490e89d-d9ae-4193-b86a-11379f02786a" providerId="ADAL" clId="{01212A4F-928B-4B02-BA5B-77CD85024E35}" dt="2025-01-13T10:11:46.909" v="1702" actId="1037"/>
          <ac:cxnSpMkLst>
            <pc:docMk/>
            <pc:sldMk cId="2582712129" sldId="285"/>
            <ac:cxnSpMk id="23" creationId="{A780A3D5-B682-6472-33C5-1A11E351F65D}"/>
          </ac:cxnSpMkLst>
        </pc:cxnChg>
        <pc:cxnChg chg="mod">
          <ac:chgData name="Mashiour Rahman" userId="7490e89d-d9ae-4193-b86a-11379f02786a" providerId="ADAL" clId="{01212A4F-928B-4B02-BA5B-77CD85024E35}" dt="2025-01-13T10:11:46.909" v="1702" actId="1037"/>
          <ac:cxnSpMkLst>
            <pc:docMk/>
            <pc:sldMk cId="2582712129" sldId="285"/>
            <ac:cxnSpMk id="25" creationId="{3E98C87B-5100-3F25-CAFB-B90C7C449204}"/>
          </ac:cxnSpMkLst>
        </pc:cxnChg>
        <pc:cxnChg chg="mod">
          <ac:chgData name="Mashiour Rahman" userId="7490e89d-d9ae-4193-b86a-11379f02786a" providerId="ADAL" clId="{01212A4F-928B-4B02-BA5B-77CD85024E35}" dt="2025-01-13T10:11:46.909" v="1702" actId="1037"/>
          <ac:cxnSpMkLst>
            <pc:docMk/>
            <pc:sldMk cId="2582712129" sldId="285"/>
            <ac:cxnSpMk id="27" creationId="{84CB1667-9227-4A6E-2D09-974196E4071C}"/>
          </ac:cxnSpMkLst>
        </pc:cxnChg>
        <pc:cxnChg chg="add mod">
          <ac:chgData name="Mashiour Rahman" userId="7490e89d-d9ae-4193-b86a-11379f02786a" providerId="ADAL" clId="{01212A4F-928B-4B02-BA5B-77CD85024E35}" dt="2025-01-13T08:55:15.262" v="1288" actId="692"/>
          <ac:cxnSpMkLst>
            <pc:docMk/>
            <pc:sldMk cId="2582712129" sldId="285"/>
            <ac:cxnSpMk id="28" creationId="{95A7C951-51D1-D14D-9353-035E3056E395}"/>
          </ac:cxnSpMkLst>
        </pc:cxnChg>
        <pc:cxnChg chg="mod">
          <ac:chgData name="Mashiour Rahman" userId="7490e89d-d9ae-4193-b86a-11379f02786a" providerId="ADAL" clId="{01212A4F-928B-4B02-BA5B-77CD85024E35}" dt="2025-01-13T08:55:42.352" v="1289" actId="692"/>
          <ac:cxnSpMkLst>
            <pc:docMk/>
            <pc:sldMk cId="2582712129" sldId="285"/>
            <ac:cxnSpMk id="29" creationId="{3EA81AD6-21CC-90C3-1C18-13F4E4A3D98E}"/>
          </ac:cxnSpMkLst>
        </pc:cxnChg>
        <pc:cxnChg chg="add mod">
          <ac:chgData name="Mashiour Rahman" userId="7490e89d-d9ae-4193-b86a-11379f02786a" providerId="ADAL" clId="{01212A4F-928B-4B02-BA5B-77CD85024E35}" dt="2025-01-13T10:13:16.170" v="1708" actId="14100"/>
          <ac:cxnSpMkLst>
            <pc:docMk/>
            <pc:sldMk cId="2582712129" sldId="285"/>
            <ac:cxnSpMk id="31" creationId="{90203CF0-56C8-76B4-ABEF-CBB4387346FE}"/>
          </ac:cxnSpMkLst>
        </pc:cxnChg>
        <pc:cxnChg chg="add mod">
          <ac:chgData name="Mashiour Rahman" userId="7490e89d-d9ae-4193-b86a-11379f02786a" providerId="ADAL" clId="{01212A4F-928B-4B02-BA5B-77CD85024E35}" dt="2025-01-13T10:13:12.463" v="1707" actId="14100"/>
          <ac:cxnSpMkLst>
            <pc:docMk/>
            <pc:sldMk cId="2582712129" sldId="285"/>
            <ac:cxnSpMk id="34" creationId="{E80583EF-B0E6-8623-80F8-A61CCC59DFD2}"/>
          </ac:cxnSpMkLst>
        </pc:cxnChg>
      </pc:sldChg>
      <pc:sldChg chg="add del">
        <pc:chgData name="Mashiour Rahman" userId="7490e89d-d9ae-4193-b86a-11379f02786a" providerId="ADAL" clId="{01212A4F-928B-4B02-BA5B-77CD85024E35}" dt="2025-01-13T08:46:28.087" v="1226"/>
        <pc:sldMkLst>
          <pc:docMk/>
          <pc:sldMk cId="811257322" sldId="286"/>
        </pc:sldMkLst>
      </pc:sldChg>
      <pc:sldChg chg="modSp add del mod">
        <pc:chgData name="Mashiour Rahman" userId="7490e89d-d9ae-4193-b86a-11379f02786a" providerId="ADAL" clId="{01212A4F-928B-4B02-BA5B-77CD85024E35}" dt="2025-01-13T11:33:45.771" v="2059" actId="47"/>
        <pc:sldMkLst>
          <pc:docMk/>
          <pc:sldMk cId="1203674190" sldId="286"/>
        </pc:sldMkLst>
      </pc:sldChg>
      <pc:sldChg chg="modSp add mod ord">
        <pc:chgData name="Mashiour Rahman" userId="7490e89d-d9ae-4193-b86a-11379f02786a" providerId="ADAL" clId="{01212A4F-928B-4B02-BA5B-77CD85024E35}" dt="2025-01-14T09:03:13.415" v="4814" actId="6549"/>
        <pc:sldMkLst>
          <pc:docMk/>
          <pc:sldMk cId="2770497328" sldId="286"/>
        </pc:sldMkLst>
        <pc:spChg chg="mod">
          <ac:chgData name="Mashiour Rahman" userId="7490e89d-d9ae-4193-b86a-11379f02786a" providerId="ADAL" clId="{01212A4F-928B-4B02-BA5B-77CD85024E35}" dt="2025-01-14T09:03:13.415" v="4814" actId="6549"/>
          <ac:spMkLst>
            <pc:docMk/>
            <pc:sldMk cId="2770497328" sldId="286"/>
            <ac:spMk id="3" creationId="{05B6512D-EF15-5E27-1E83-B2234FF68558}"/>
          </ac:spMkLst>
        </pc:spChg>
      </pc:sldChg>
      <pc:sldChg chg="add del">
        <pc:chgData name="Mashiour Rahman" userId="7490e89d-d9ae-4193-b86a-11379f02786a" providerId="ADAL" clId="{01212A4F-928B-4B02-BA5B-77CD85024E35}" dt="2025-01-13T11:50:26.863" v="2278" actId="47"/>
        <pc:sldMkLst>
          <pc:docMk/>
          <pc:sldMk cId="3621196636" sldId="286"/>
        </pc:sldMkLst>
      </pc:sldChg>
      <pc:sldChg chg="addSp delSp modSp add mod ord addAnim delAnim modAnim">
        <pc:chgData name="Mashiour Rahman" userId="7490e89d-d9ae-4193-b86a-11379f02786a" providerId="ADAL" clId="{01212A4F-928B-4B02-BA5B-77CD85024E35}" dt="2025-01-19T06:58:04.720" v="6339" actId="1035"/>
        <pc:sldMkLst>
          <pc:docMk/>
          <pc:sldMk cId="139916243" sldId="287"/>
        </pc:sldMkLst>
        <pc:spChg chg="add mod ord">
          <ac:chgData name="Mashiour Rahman" userId="7490e89d-d9ae-4193-b86a-11379f02786a" providerId="ADAL" clId="{01212A4F-928B-4B02-BA5B-77CD85024E35}" dt="2025-01-14T08:21:06.192" v="4743" actId="1076"/>
          <ac:spMkLst>
            <pc:docMk/>
            <pc:sldMk cId="139916243" sldId="287"/>
            <ac:spMk id="2" creationId="{C8C2E082-79D4-8CA0-0D05-AB194BBF00B5}"/>
          </ac:spMkLst>
        </pc:spChg>
        <pc:spChg chg="mod">
          <ac:chgData name="Mashiour Rahman" userId="7490e89d-d9ae-4193-b86a-11379f02786a" providerId="ADAL" clId="{01212A4F-928B-4B02-BA5B-77CD85024E35}" dt="2025-01-14T05:03:29.056" v="2990" actId="1076"/>
          <ac:spMkLst>
            <pc:docMk/>
            <pc:sldMk cId="139916243" sldId="287"/>
            <ac:spMk id="3" creationId="{F6E96901-B575-7EBC-4023-242506E7F768}"/>
          </ac:spMkLst>
        </pc:spChg>
        <pc:spChg chg="add mod ord">
          <ac:chgData name="Mashiour Rahman" userId="7490e89d-d9ae-4193-b86a-11379f02786a" providerId="ADAL" clId="{01212A4F-928B-4B02-BA5B-77CD85024E35}" dt="2025-01-14T08:21:17.249" v="4744" actId="1076"/>
          <ac:spMkLst>
            <pc:docMk/>
            <pc:sldMk cId="139916243" sldId="287"/>
            <ac:spMk id="5" creationId="{9432AD34-8DD7-3E6B-EC75-38954AF3FAAB}"/>
          </ac:spMkLst>
        </pc:spChg>
        <pc:spChg chg="add mod ord">
          <ac:chgData name="Mashiour Rahman" userId="7490e89d-d9ae-4193-b86a-11379f02786a" providerId="ADAL" clId="{01212A4F-928B-4B02-BA5B-77CD85024E35}" dt="2025-01-14T08:20:50.999" v="4741" actId="1076"/>
          <ac:spMkLst>
            <pc:docMk/>
            <pc:sldMk cId="139916243" sldId="287"/>
            <ac:spMk id="7" creationId="{2FF52139-943F-EB33-2275-60E4D8290072}"/>
          </ac:spMkLst>
        </pc:spChg>
        <pc:spChg chg="add mod">
          <ac:chgData name="Mashiour Rahman" userId="7490e89d-d9ae-4193-b86a-11379f02786a" providerId="ADAL" clId="{01212A4F-928B-4B02-BA5B-77CD85024E35}" dt="2025-01-14T08:18:26.105" v="4706"/>
          <ac:spMkLst>
            <pc:docMk/>
            <pc:sldMk cId="139916243" sldId="287"/>
            <ac:spMk id="8" creationId="{D04712B0-DB5D-64B2-E8D0-50DE6C27DFF0}"/>
          </ac:spMkLst>
        </pc:spChg>
        <pc:spChg chg="add mod">
          <ac:chgData name="Mashiour Rahman" userId="7490e89d-d9ae-4193-b86a-11379f02786a" providerId="ADAL" clId="{01212A4F-928B-4B02-BA5B-77CD85024E35}" dt="2025-01-14T08:18:26.105" v="4706"/>
          <ac:spMkLst>
            <pc:docMk/>
            <pc:sldMk cId="139916243" sldId="287"/>
            <ac:spMk id="9" creationId="{349CDBD8-9404-0967-AD72-DBCF7FA9850E}"/>
          </ac:spMkLst>
        </pc:spChg>
        <pc:spChg chg="add mod ord">
          <ac:chgData name="Mashiour Rahman" userId="7490e89d-d9ae-4193-b86a-11379f02786a" providerId="ADAL" clId="{01212A4F-928B-4B02-BA5B-77CD85024E35}" dt="2025-01-14T08:21:30.566" v="4746" actId="1076"/>
          <ac:spMkLst>
            <pc:docMk/>
            <pc:sldMk cId="139916243" sldId="287"/>
            <ac:spMk id="15" creationId="{A51D72EE-11D2-527C-ABED-D194B17D4B5D}"/>
          </ac:spMkLst>
        </pc:spChg>
        <pc:spChg chg="add mod ord">
          <ac:chgData name="Mashiour Rahman" userId="7490e89d-d9ae-4193-b86a-11379f02786a" providerId="ADAL" clId="{01212A4F-928B-4B02-BA5B-77CD85024E35}" dt="2025-01-14T08:21:27.232" v="4745" actId="1076"/>
          <ac:spMkLst>
            <pc:docMk/>
            <pc:sldMk cId="139916243" sldId="287"/>
            <ac:spMk id="16" creationId="{7D1130AE-5B75-150B-5890-2E1DC6A24946}"/>
          </ac:spMkLst>
        </pc:spChg>
        <pc:spChg chg="add mod ord">
          <ac:chgData name="Mashiour Rahman" userId="7490e89d-d9ae-4193-b86a-11379f02786a" providerId="ADAL" clId="{01212A4F-928B-4B02-BA5B-77CD85024E35}" dt="2025-01-14T08:21:35.921" v="4747" actId="1076"/>
          <ac:spMkLst>
            <pc:docMk/>
            <pc:sldMk cId="139916243" sldId="287"/>
            <ac:spMk id="17" creationId="{1605FBA0-0319-C55E-F526-BDCD28833006}"/>
          </ac:spMkLst>
        </pc:spChg>
        <pc:spChg chg="add mod">
          <ac:chgData name="Mashiour Rahman" userId="7490e89d-d9ae-4193-b86a-11379f02786a" providerId="ADAL" clId="{01212A4F-928B-4B02-BA5B-77CD85024E35}" dt="2025-01-14T10:04:32.723" v="5605" actId="20577"/>
          <ac:spMkLst>
            <pc:docMk/>
            <pc:sldMk cId="139916243" sldId="287"/>
            <ac:spMk id="18" creationId="{A240564F-437E-5B06-4EDA-0C8EF266B1B5}"/>
          </ac:spMkLst>
        </pc:spChg>
        <pc:spChg chg="add del">
          <ac:chgData name="Mashiour Rahman" userId="7490e89d-d9ae-4193-b86a-11379f02786a" providerId="ADAL" clId="{01212A4F-928B-4B02-BA5B-77CD85024E35}" dt="2025-01-19T06:56:45.115" v="6309" actId="22"/>
          <ac:spMkLst>
            <pc:docMk/>
            <pc:sldMk cId="139916243" sldId="287"/>
            <ac:spMk id="19" creationId="{278B9A3C-A3EE-BC51-F4AF-D3A11AFA8086}"/>
          </ac:spMkLst>
        </pc:spChg>
        <pc:spChg chg="add mod">
          <ac:chgData name="Mashiour Rahman" userId="7490e89d-d9ae-4193-b86a-11379f02786a" providerId="ADAL" clId="{01212A4F-928B-4B02-BA5B-77CD85024E35}" dt="2025-01-14T10:04:29.257" v="5604" actId="20577"/>
          <ac:spMkLst>
            <pc:docMk/>
            <pc:sldMk cId="139916243" sldId="287"/>
            <ac:spMk id="20" creationId="{BE0EDE7B-78C5-437E-AE00-319A9400D44F}"/>
          </ac:spMkLst>
        </pc:spChg>
        <pc:spChg chg="add mod">
          <ac:chgData name="Mashiour Rahman" userId="7490e89d-d9ae-4193-b86a-11379f02786a" providerId="ADAL" clId="{01212A4F-928B-4B02-BA5B-77CD85024E35}" dt="2025-01-19T06:58:04.720" v="6339" actId="1035"/>
          <ac:spMkLst>
            <pc:docMk/>
            <pc:sldMk cId="139916243" sldId="287"/>
            <ac:spMk id="24" creationId="{385A975D-1A20-C8B7-B9F6-F7E32412EFCB}"/>
          </ac:spMkLst>
        </pc:spChg>
        <pc:graphicFrameChg chg="add mod">
          <ac:chgData name="Mashiour Rahman" userId="7490e89d-d9ae-4193-b86a-11379f02786a" providerId="ADAL" clId="{01212A4F-928B-4B02-BA5B-77CD85024E35}" dt="2025-01-14T08:18:26.105" v="4706"/>
          <ac:graphicFrameMkLst>
            <pc:docMk/>
            <pc:sldMk cId="139916243" sldId="287"/>
            <ac:graphicFrameMk id="6" creationId="{0E82E812-72DE-8945-CABA-7B4D9F6BC49D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08:19:45.014" v="4731" actId="20577"/>
          <ac:graphicFrameMkLst>
            <pc:docMk/>
            <pc:sldMk cId="139916243" sldId="287"/>
            <ac:graphicFrameMk id="11" creationId="{34FC00F4-4294-8346-DDB4-AB24EA5ADEFC}"/>
          </ac:graphicFrameMkLst>
        </pc:graphicFrameChg>
        <pc:graphicFrameChg chg="add mod">
          <ac:chgData name="Mashiour Rahman" userId="7490e89d-d9ae-4193-b86a-11379f02786a" providerId="ADAL" clId="{01212A4F-928B-4B02-BA5B-77CD85024E35}" dt="2025-01-14T08:18:26.105" v="4706"/>
          <ac:graphicFrameMkLst>
            <pc:docMk/>
            <pc:sldMk cId="139916243" sldId="287"/>
            <ac:graphicFrameMk id="12" creationId="{A7B2B1E6-2F7C-A782-0D33-58A814F5D935}"/>
          </ac:graphicFrameMkLst>
        </pc:graphicFrameChg>
        <pc:graphicFrameChg chg="add mod ord">
          <ac:chgData name="Mashiour Rahman" userId="7490e89d-d9ae-4193-b86a-11379f02786a" providerId="ADAL" clId="{01212A4F-928B-4B02-BA5B-77CD85024E35}" dt="2025-01-19T06:58:04.720" v="6339" actId="1035"/>
          <ac:graphicFrameMkLst>
            <pc:docMk/>
            <pc:sldMk cId="139916243" sldId="287"/>
            <ac:graphicFrameMk id="13" creationId="{DB999C97-37FE-525B-6F4F-591C6E1CA4B2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9T06:54:06.930" v="6272" actId="20577"/>
          <ac:graphicFrameMkLst>
            <pc:docMk/>
            <pc:sldMk cId="139916243" sldId="287"/>
            <ac:graphicFrameMk id="14" creationId="{4C09C657-110D-FE11-D31A-8D7B947B9552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9T06:54:15.309" v="6277" actId="1037"/>
          <ac:graphicFrameMkLst>
            <pc:docMk/>
            <pc:sldMk cId="139916243" sldId="287"/>
            <ac:graphicFrameMk id="21" creationId="{713341C1-5CCF-5EE3-449B-9942E7C7A05B}"/>
          </ac:graphicFrameMkLst>
        </pc:graphicFrameChg>
        <pc:graphicFrameChg chg="add mod ord">
          <ac:chgData name="Mashiour Rahman" userId="7490e89d-d9ae-4193-b86a-11379f02786a" providerId="ADAL" clId="{01212A4F-928B-4B02-BA5B-77CD85024E35}" dt="2025-01-19T06:58:04.720" v="6339" actId="1035"/>
          <ac:graphicFrameMkLst>
            <pc:docMk/>
            <pc:sldMk cId="139916243" sldId="287"/>
            <ac:graphicFrameMk id="22" creationId="{00751E63-CEBF-94CC-31B7-2214045F8E5D}"/>
          </ac:graphicFrameMkLst>
        </pc:graphicFrameChg>
        <pc:graphicFrameChg chg="mod ord modGraphic">
          <ac:chgData name="Mashiour Rahman" userId="7490e89d-d9ae-4193-b86a-11379f02786a" providerId="ADAL" clId="{01212A4F-928B-4B02-BA5B-77CD85024E35}" dt="2025-01-19T06:58:04.720" v="6339" actId="1035"/>
          <ac:graphicFrameMkLst>
            <pc:docMk/>
            <pc:sldMk cId="139916243" sldId="287"/>
            <ac:graphicFrameMk id="23" creationId="{83CC895B-DE57-1C09-196F-5061D24830EC}"/>
          </ac:graphicFrameMkLst>
        </pc:graphicFrameChg>
        <pc:picChg chg="add mod">
          <ac:chgData name="Mashiour Rahman" userId="7490e89d-d9ae-4193-b86a-11379f02786a" providerId="ADAL" clId="{01212A4F-928B-4B02-BA5B-77CD85024E35}" dt="2025-01-14T08:27:16.795" v="4794" actId="1076"/>
          <ac:picMkLst>
            <pc:docMk/>
            <pc:sldMk cId="139916243" sldId="287"/>
            <ac:picMk id="4" creationId="{B8B92E83-2025-E399-5A5C-A1A1C17ABAC3}"/>
          </ac:picMkLst>
        </pc:picChg>
      </pc:sldChg>
      <pc:sldChg chg="modSp add del mod">
        <pc:chgData name="Mashiour Rahman" userId="7490e89d-d9ae-4193-b86a-11379f02786a" providerId="ADAL" clId="{01212A4F-928B-4B02-BA5B-77CD85024E35}" dt="2025-01-13T11:37:46.714" v="2148" actId="47"/>
        <pc:sldMkLst>
          <pc:docMk/>
          <pc:sldMk cId="2138951437" sldId="287"/>
        </pc:sldMkLst>
      </pc:sldChg>
      <pc:sldChg chg="modSp add del mod">
        <pc:chgData name="Mashiour Rahman" userId="7490e89d-d9ae-4193-b86a-11379f02786a" providerId="ADAL" clId="{01212A4F-928B-4B02-BA5B-77CD85024E35}" dt="2025-01-13T11:50:26.863" v="2278" actId="47"/>
        <pc:sldMkLst>
          <pc:docMk/>
          <pc:sldMk cId="2877867054" sldId="287"/>
        </pc:sldMkLst>
      </pc:sldChg>
      <pc:sldChg chg="add del ord">
        <pc:chgData name="Mashiour Rahman" userId="7490e89d-d9ae-4193-b86a-11379f02786a" providerId="ADAL" clId="{01212A4F-928B-4B02-BA5B-77CD85024E35}" dt="2025-01-14T04:57:52.858" v="2919" actId="47"/>
        <pc:sldMkLst>
          <pc:docMk/>
          <pc:sldMk cId="2898213894" sldId="287"/>
        </pc:sldMkLst>
      </pc:sldChg>
      <pc:sldChg chg="add del">
        <pc:chgData name="Mashiour Rahman" userId="7490e89d-d9ae-4193-b86a-11379f02786a" providerId="ADAL" clId="{01212A4F-928B-4B02-BA5B-77CD85024E35}" dt="2025-01-14T08:56:50.429" v="4801" actId="47"/>
        <pc:sldMkLst>
          <pc:docMk/>
          <pc:sldMk cId="1352258532" sldId="288"/>
        </pc:sldMkLst>
      </pc:sldChg>
      <pc:sldChg chg="add del ord">
        <pc:chgData name="Mashiour Rahman" userId="7490e89d-d9ae-4193-b86a-11379f02786a" providerId="ADAL" clId="{01212A4F-928B-4B02-BA5B-77CD85024E35}" dt="2025-01-14T11:07:25.309" v="5936" actId="47"/>
        <pc:sldMkLst>
          <pc:docMk/>
          <pc:sldMk cId="3099152106" sldId="288"/>
        </pc:sldMkLst>
      </pc:sldChg>
      <pc:sldChg chg="addSp delSp modSp add mod delAnim modAnim">
        <pc:chgData name="Mashiour Rahman" userId="7490e89d-d9ae-4193-b86a-11379f02786a" providerId="ADAL" clId="{01212A4F-928B-4B02-BA5B-77CD85024E35}" dt="2025-01-14T11:13:59.098" v="5941" actId="14100"/>
        <pc:sldMkLst>
          <pc:docMk/>
          <pc:sldMk cId="135158318" sldId="289"/>
        </pc:sldMkLst>
        <pc:spChg chg="mod">
          <ac:chgData name="Mashiour Rahman" userId="7490e89d-d9ae-4193-b86a-11379f02786a" providerId="ADAL" clId="{01212A4F-928B-4B02-BA5B-77CD85024E35}" dt="2025-01-14T10:40:40.878" v="5854" actId="1076"/>
          <ac:spMkLst>
            <pc:docMk/>
            <pc:sldMk cId="135158318" sldId="289"/>
            <ac:spMk id="6" creationId="{A997E51C-7FB1-33B2-3310-B92C079446DB}"/>
          </ac:spMkLst>
        </pc:spChg>
        <pc:spChg chg="mod">
          <ac:chgData name="Mashiour Rahman" userId="7490e89d-d9ae-4193-b86a-11379f02786a" providerId="ADAL" clId="{01212A4F-928B-4B02-BA5B-77CD85024E35}" dt="2025-01-14T09:30:21.542" v="5238" actId="1076"/>
          <ac:spMkLst>
            <pc:docMk/>
            <pc:sldMk cId="135158318" sldId="289"/>
            <ac:spMk id="13" creationId="{0078A00A-ADA2-3872-0B33-2731CA4301C2}"/>
          </ac:spMkLst>
        </pc:spChg>
        <pc:spChg chg="mod">
          <ac:chgData name="Mashiour Rahman" userId="7490e89d-d9ae-4193-b86a-11379f02786a" providerId="ADAL" clId="{01212A4F-928B-4B02-BA5B-77CD85024E35}" dt="2025-01-14T10:17:12.442" v="5671" actId="20577"/>
          <ac:spMkLst>
            <pc:docMk/>
            <pc:sldMk cId="135158318" sldId="289"/>
            <ac:spMk id="14" creationId="{31299B0F-74CA-B70D-D1CB-6F2594A816D3}"/>
          </ac:spMkLst>
        </pc:spChg>
        <pc:spChg chg="mod">
          <ac:chgData name="Mashiour Rahman" userId="7490e89d-d9ae-4193-b86a-11379f02786a" providerId="ADAL" clId="{01212A4F-928B-4B02-BA5B-77CD85024E35}" dt="2025-01-14T11:00:29.350" v="5928" actId="20577"/>
          <ac:spMkLst>
            <pc:docMk/>
            <pc:sldMk cId="135158318" sldId="289"/>
            <ac:spMk id="15" creationId="{D7D2CB77-B81B-DA4E-E0F4-9323F0FEDE15}"/>
          </ac:spMkLst>
        </pc:spChg>
        <pc:spChg chg="add mod">
          <ac:chgData name="Mashiour Rahman" userId="7490e89d-d9ae-4193-b86a-11379f02786a" providerId="ADAL" clId="{01212A4F-928B-4B02-BA5B-77CD85024E35}" dt="2025-01-14T11:13:59.098" v="5941" actId="14100"/>
          <ac:spMkLst>
            <pc:docMk/>
            <pc:sldMk cId="135158318" sldId="289"/>
            <ac:spMk id="5146" creationId="{00FB5359-DF1A-6ECC-D58F-25E779602B5F}"/>
          </ac:spMkLst>
        </pc:spChg>
        <pc:spChg chg="add mod ord">
          <ac:chgData name="Mashiour Rahman" userId="7490e89d-d9ae-4193-b86a-11379f02786a" providerId="ADAL" clId="{01212A4F-928B-4B02-BA5B-77CD85024E35}" dt="2025-01-14T10:40:49.383" v="5855" actId="167"/>
          <ac:spMkLst>
            <pc:docMk/>
            <pc:sldMk cId="135158318" sldId="289"/>
            <ac:spMk id="5153" creationId="{652CDE50-17BD-7437-9F4B-6629170B80BF}"/>
          </ac:spMkLst>
        </pc:spChg>
        <pc:spChg chg="add mod ord">
          <ac:chgData name="Mashiour Rahman" userId="7490e89d-d9ae-4193-b86a-11379f02786a" providerId="ADAL" clId="{01212A4F-928B-4B02-BA5B-77CD85024E35}" dt="2025-01-14T10:40:49.383" v="5855" actId="167"/>
          <ac:spMkLst>
            <pc:docMk/>
            <pc:sldMk cId="135158318" sldId="289"/>
            <ac:spMk id="5154" creationId="{3F9D4DC1-BA5A-9543-CBF3-AD6A8597EC37}"/>
          </ac:spMkLst>
        </pc:spChg>
        <pc:spChg chg="add mod ord">
          <ac:chgData name="Mashiour Rahman" userId="7490e89d-d9ae-4193-b86a-11379f02786a" providerId="ADAL" clId="{01212A4F-928B-4B02-BA5B-77CD85024E35}" dt="2025-01-14T10:40:49.383" v="5855" actId="167"/>
          <ac:spMkLst>
            <pc:docMk/>
            <pc:sldMk cId="135158318" sldId="289"/>
            <ac:spMk id="5155" creationId="{157FD949-C3EF-A529-BD3C-F110F2483132}"/>
          </ac:spMkLst>
        </pc:spChg>
        <pc:spChg chg="add mod ord">
          <ac:chgData name="Mashiour Rahman" userId="7490e89d-d9ae-4193-b86a-11379f02786a" providerId="ADAL" clId="{01212A4F-928B-4B02-BA5B-77CD85024E35}" dt="2025-01-14T10:40:49.383" v="5855" actId="167"/>
          <ac:spMkLst>
            <pc:docMk/>
            <pc:sldMk cId="135158318" sldId="289"/>
            <ac:spMk id="5156" creationId="{7EB104AF-0B4C-CE59-8657-F5C749F8198F}"/>
          </ac:spMkLst>
        </pc:spChg>
        <pc:spChg chg="add mod ord">
          <ac:chgData name="Mashiour Rahman" userId="7490e89d-d9ae-4193-b86a-11379f02786a" providerId="ADAL" clId="{01212A4F-928B-4B02-BA5B-77CD85024E35}" dt="2025-01-14T10:40:49.383" v="5855" actId="167"/>
          <ac:spMkLst>
            <pc:docMk/>
            <pc:sldMk cId="135158318" sldId="289"/>
            <ac:spMk id="5157" creationId="{6690709F-BB9E-DB19-5C29-3998E5A863D9}"/>
          </ac:spMkLst>
        </pc:spChg>
        <pc:spChg chg="add mod">
          <ac:chgData name="Mashiour Rahman" userId="7490e89d-d9ae-4193-b86a-11379f02786a" providerId="ADAL" clId="{01212A4F-928B-4B02-BA5B-77CD85024E35}" dt="2025-01-14T10:25:12.028" v="5763" actId="1076"/>
          <ac:spMkLst>
            <pc:docMk/>
            <pc:sldMk cId="135158318" sldId="289"/>
            <ac:spMk id="5158" creationId="{335792CF-5B6A-A51C-62C9-50B7DF1C616D}"/>
          </ac:spMkLst>
        </pc:spChg>
        <pc:spChg chg="add mod">
          <ac:chgData name="Mashiour Rahman" userId="7490e89d-d9ae-4193-b86a-11379f02786a" providerId="ADAL" clId="{01212A4F-928B-4B02-BA5B-77CD85024E35}" dt="2025-01-14T10:25:17.044" v="5764" actId="1076"/>
          <ac:spMkLst>
            <pc:docMk/>
            <pc:sldMk cId="135158318" sldId="289"/>
            <ac:spMk id="5159" creationId="{6CF33428-8D6C-B3F4-D74D-2CC67B460276}"/>
          </ac:spMkLst>
        </pc:spChg>
        <pc:spChg chg="add mod">
          <ac:chgData name="Mashiour Rahman" userId="7490e89d-d9ae-4193-b86a-11379f02786a" providerId="ADAL" clId="{01212A4F-928B-4B02-BA5B-77CD85024E35}" dt="2025-01-14T10:25:24.658" v="5765" actId="1076"/>
          <ac:spMkLst>
            <pc:docMk/>
            <pc:sldMk cId="135158318" sldId="289"/>
            <ac:spMk id="5160" creationId="{B27E85EE-A490-DF85-F241-D4C376EEA8B4}"/>
          </ac:spMkLst>
        </pc:spChg>
        <pc:spChg chg="add mod">
          <ac:chgData name="Mashiour Rahman" userId="7490e89d-d9ae-4193-b86a-11379f02786a" providerId="ADAL" clId="{01212A4F-928B-4B02-BA5B-77CD85024E35}" dt="2025-01-14T10:25:29.295" v="5766" actId="1076"/>
          <ac:spMkLst>
            <pc:docMk/>
            <pc:sldMk cId="135158318" sldId="289"/>
            <ac:spMk id="5161" creationId="{B05B4F58-2205-1190-F55D-7F52B1169543}"/>
          </ac:spMkLst>
        </pc:spChg>
        <pc:spChg chg="add mod">
          <ac:chgData name="Mashiour Rahman" userId="7490e89d-d9ae-4193-b86a-11379f02786a" providerId="ADAL" clId="{01212A4F-928B-4B02-BA5B-77CD85024E35}" dt="2025-01-14T10:25:33.691" v="5767" actId="1076"/>
          <ac:spMkLst>
            <pc:docMk/>
            <pc:sldMk cId="135158318" sldId="289"/>
            <ac:spMk id="5162" creationId="{44AC8FE2-DD84-62BE-75DD-BE735ABB647D}"/>
          </ac:spMkLst>
        </pc:spChg>
        <pc:spChg chg="add mod ord">
          <ac:chgData name="Mashiour Rahman" userId="7490e89d-d9ae-4193-b86a-11379f02786a" providerId="ADAL" clId="{01212A4F-928B-4B02-BA5B-77CD85024E35}" dt="2025-01-14T10:42:36.821" v="5860" actId="13926"/>
          <ac:spMkLst>
            <pc:docMk/>
            <pc:sldMk cId="135158318" sldId="289"/>
            <ac:spMk id="5163" creationId="{B69C0921-E3C2-3BC8-F574-8FA7C8E566DA}"/>
          </ac:spMkLst>
        </pc:spChg>
        <pc:spChg chg="add mod ord">
          <ac:chgData name="Mashiour Rahman" userId="7490e89d-d9ae-4193-b86a-11379f02786a" providerId="ADAL" clId="{01212A4F-928B-4B02-BA5B-77CD85024E35}" dt="2025-01-14T10:40:49.383" v="5855" actId="167"/>
          <ac:spMkLst>
            <pc:docMk/>
            <pc:sldMk cId="135158318" sldId="289"/>
            <ac:spMk id="5164" creationId="{5ABA9A54-CA8A-615B-EE7D-533EE0533882}"/>
          </ac:spMkLst>
        </pc:spChg>
        <pc:spChg chg="add mod ord">
          <ac:chgData name="Mashiour Rahman" userId="7490e89d-d9ae-4193-b86a-11379f02786a" providerId="ADAL" clId="{01212A4F-928B-4B02-BA5B-77CD85024E35}" dt="2025-01-14T10:40:49.383" v="5855" actId="167"/>
          <ac:spMkLst>
            <pc:docMk/>
            <pc:sldMk cId="135158318" sldId="289"/>
            <ac:spMk id="5165" creationId="{F1C563D7-CC44-E20F-314D-8DB9CB43BF26}"/>
          </ac:spMkLst>
        </pc:spChg>
        <pc:spChg chg="add mod ord">
          <ac:chgData name="Mashiour Rahman" userId="7490e89d-d9ae-4193-b86a-11379f02786a" providerId="ADAL" clId="{01212A4F-928B-4B02-BA5B-77CD85024E35}" dt="2025-01-14T10:40:49.383" v="5855" actId="167"/>
          <ac:spMkLst>
            <pc:docMk/>
            <pc:sldMk cId="135158318" sldId="289"/>
            <ac:spMk id="5166" creationId="{6867077D-2A09-FEBC-A4CD-4290B664C7B4}"/>
          </ac:spMkLst>
        </pc:spChg>
        <pc:spChg chg="add mod ord">
          <ac:chgData name="Mashiour Rahman" userId="7490e89d-d9ae-4193-b86a-11379f02786a" providerId="ADAL" clId="{01212A4F-928B-4B02-BA5B-77CD85024E35}" dt="2025-01-14T10:40:49.383" v="5855" actId="167"/>
          <ac:spMkLst>
            <pc:docMk/>
            <pc:sldMk cId="135158318" sldId="289"/>
            <ac:spMk id="5167" creationId="{10D5292B-F9E0-1FE7-27C8-ABB35DE00AB6}"/>
          </ac:spMkLst>
        </pc:spChg>
        <pc:spChg chg="add mod">
          <ac:chgData name="Mashiour Rahman" userId="7490e89d-d9ae-4193-b86a-11379f02786a" providerId="ADAL" clId="{01212A4F-928B-4B02-BA5B-77CD85024E35}" dt="2025-01-14T10:59:13.065" v="5910" actId="6549"/>
          <ac:spMkLst>
            <pc:docMk/>
            <pc:sldMk cId="135158318" sldId="289"/>
            <ac:spMk id="5168" creationId="{34008FB9-B2E5-B9DF-2D7E-8C771A5AA204}"/>
          </ac:spMkLst>
        </pc:spChg>
        <pc:spChg chg="add mod">
          <ac:chgData name="Mashiour Rahman" userId="7490e89d-d9ae-4193-b86a-11379f02786a" providerId="ADAL" clId="{01212A4F-928B-4B02-BA5B-77CD85024E35}" dt="2025-01-14T10:56:32.603" v="5895" actId="1035"/>
          <ac:spMkLst>
            <pc:docMk/>
            <pc:sldMk cId="135158318" sldId="289"/>
            <ac:spMk id="5169" creationId="{17D1805A-C0FC-3D68-B1A7-F9BEF88B0A56}"/>
          </ac:spMkLst>
        </pc:spChg>
        <pc:spChg chg="add mod">
          <ac:chgData name="Mashiour Rahman" userId="7490e89d-d9ae-4193-b86a-11379f02786a" providerId="ADAL" clId="{01212A4F-928B-4B02-BA5B-77CD85024E35}" dt="2025-01-14T10:56:32.603" v="5895" actId="1035"/>
          <ac:spMkLst>
            <pc:docMk/>
            <pc:sldMk cId="135158318" sldId="289"/>
            <ac:spMk id="5170" creationId="{0DBA2A88-FA44-D354-19CD-0108BBB27F4E}"/>
          </ac:spMkLst>
        </pc:spChg>
        <pc:spChg chg="add mod">
          <ac:chgData name="Mashiour Rahman" userId="7490e89d-d9ae-4193-b86a-11379f02786a" providerId="ADAL" clId="{01212A4F-928B-4B02-BA5B-77CD85024E35}" dt="2025-01-14T10:56:32.603" v="5895" actId="1035"/>
          <ac:spMkLst>
            <pc:docMk/>
            <pc:sldMk cId="135158318" sldId="289"/>
            <ac:spMk id="5171" creationId="{F0E64109-E530-3E60-3A15-94ACDF02D9AB}"/>
          </ac:spMkLst>
        </pc:spChg>
        <pc:spChg chg="add mod">
          <ac:chgData name="Mashiour Rahman" userId="7490e89d-d9ae-4193-b86a-11379f02786a" providerId="ADAL" clId="{01212A4F-928B-4B02-BA5B-77CD85024E35}" dt="2025-01-14T10:56:32.603" v="5895" actId="1035"/>
          <ac:spMkLst>
            <pc:docMk/>
            <pc:sldMk cId="135158318" sldId="289"/>
            <ac:spMk id="5172" creationId="{96A5B491-0C22-6B0A-641D-1AE8F6B9FBA9}"/>
          </ac:spMkLst>
        </pc:spChg>
        <pc:graphicFrameChg chg="add mod modGraphic">
          <ac:chgData name="Mashiour Rahman" userId="7490e89d-d9ae-4193-b86a-11379f02786a" providerId="ADAL" clId="{01212A4F-928B-4B02-BA5B-77CD85024E35}" dt="2025-01-14T10:09:31.755" v="5634" actId="207"/>
          <ac:graphicFrameMkLst>
            <pc:docMk/>
            <pc:sldMk cId="135158318" sldId="289"/>
            <ac:graphicFrameMk id="2" creationId="{7A11894A-805F-FDDE-3808-C6DD1D4B351A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02.001" v="5658" actId="207"/>
          <ac:graphicFrameMkLst>
            <pc:docMk/>
            <pc:sldMk cId="135158318" sldId="289"/>
            <ac:graphicFrameMk id="4" creationId="{A3D4F6E7-C65B-FB3E-94DD-C536C6EC7A29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07.589" v="5660" actId="207"/>
          <ac:graphicFrameMkLst>
            <pc:docMk/>
            <pc:sldMk cId="135158318" sldId="289"/>
            <ac:graphicFrameMk id="5" creationId="{6A38285A-26BB-DB44-7B2E-9F96A1054777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05.115" v="5659" actId="207"/>
          <ac:graphicFrameMkLst>
            <pc:docMk/>
            <pc:sldMk cId="135158318" sldId="289"/>
            <ac:graphicFrameMk id="7" creationId="{5531D3CE-0344-2A01-D953-0144D2CCF944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10.588" v="5661" actId="207"/>
          <ac:graphicFrameMkLst>
            <pc:docMk/>
            <pc:sldMk cId="135158318" sldId="289"/>
            <ac:graphicFrameMk id="11" creationId="{F8F675B8-6712-CC42-1640-1685804AF0BE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13.371" v="5662" actId="207"/>
          <ac:graphicFrameMkLst>
            <pc:docMk/>
            <pc:sldMk cId="135158318" sldId="289"/>
            <ac:graphicFrameMk id="12" creationId="{96E1AFCE-4844-6FCF-9938-B9F7B09F07F3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16.247" v="5663" actId="207"/>
          <ac:graphicFrameMkLst>
            <pc:docMk/>
            <pc:sldMk cId="135158318" sldId="289"/>
            <ac:graphicFrameMk id="18" creationId="{AA25F9A6-F8A6-2A06-6C37-B2CCF49079FA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19.005" v="5664" actId="207"/>
          <ac:graphicFrameMkLst>
            <pc:docMk/>
            <pc:sldMk cId="135158318" sldId="289"/>
            <ac:graphicFrameMk id="20" creationId="{14175B1A-029F-0F92-D608-0369450FBD85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21.981" v="5665" actId="207"/>
          <ac:graphicFrameMkLst>
            <pc:docMk/>
            <pc:sldMk cId="135158318" sldId="289"/>
            <ac:graphicFrameMk id="21" creationId="{A98D32A7-DDF3-06A0-B539-741A529A494B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1:01:07.058" v="5929" actId="207"/>
          <ac:graphicFrameMkLst>
            <pc:docMk/>
            <pc:sldMk cId="135158318" sldId="289"/>
            <ac:graphicFrameMk id="22" creationId="{A8A16E72-0767-BA09-1451-C943F87C9315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1:01:10.938" v="5930" actId="207"/>
          <ac:graphicFrameMkLst>
            <pc:docMk/>
            <pc:sldMk cId="135158318" sldId="289"/>
            <ac:graphicFrameMk id="23" creationId="{F7A18284-4713-AD31-D6FD-759A2EDA7224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24.727" v="5666" actId="207"/>
          <ac:graphicFrameMkLst>
            <pc:docMk/>
            <pc:sldMk cId="135158318" sldId="289"/>
            <ac:graphicFrameMk id="24" creationId="{08037A90-4E91-81B4-46DF-F9B4428465EA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6:28.318" v="5667" actId="207"/>
          <ac:graphicFrameMkLst>
            <pc:docMk/>
            <pc:sldMk cId="135158318" sldId="289"/>
            <ac:graphicFrameMk id="25" creationId="{29DF6D3B-6670-1D4A-4A58-971CE7B27C65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8:31.511" v="5685"/>
          <ac:graphicFrameMkLst>
            <pc:docMk/>
            <pc:sldMk cId="135158318" sldId="289"/>
            <ac:graphicFrameMk id="5147" creationId="{F8DCD256-BCC1-2759-59CB-6D66A6EFDE3F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9:29.096" v="5700"/>
          <ac:graphicFrameMkLst>
            <pc:docMk/>
            <pc:sldMk cId="135158318" sldId="289"/>
            <ac:graphicFrameMk id="5148" creationId="{A603C7D6-BDF0-602D-C77A-AE184C9EFC75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9:40.601" v="5702" actId="1036"/>
          <ac:graphicFrameMkLst>
            <pc:docMk/>
            <pc:sldMk cId="135158318" sldId="289"/>
            <ac:graphicFrameMk id="5149" creationId="{3088684F-8F4C-C605-48D0-DF87FB22D10B}"/>
          </ac:graphicFrameMkLst>
        </pc:graphicFrameChg>
        <pc:graphicFrameChg chg="add mod modGraphic">
          <ac:chgData name="Mashiour Rahman" userId="7490e89d-d9ae-4193-b86a-11379f02786a" providerId="ADAL" clId="{01212A4F-928B-4B02-BA5B-77CD85024E35}" dt="2025-01-14T10:19:57.992" v="5710" actId="1036"/>
          <ac:graphicFrameMkLst>
            <pc:docMk/>
            <pc:sldMk cId="135158318" sldId="289"/>
            <ac:graphicFrameMk id="5150" creationId="{6EE71604-8E7D-6A2A-76B9-4A589DE1D56D}"/>
          </ac:graphicFrameMkLst>
        </pc:graphicFrameChg>
        <pc:graphicFrameChg chg="add mod">
          <ac:chgData name="Mashiour Rahman" userId="7490e89d-d9ae-4193-b86a-11379f02786a" providerId="ADAL" clId="{01212A4F-928B-4B02-BA5B-77CD85024E35}" dt="2025-01-14T10:19:45.520" v="5704" actId="1036"/>
          <ac:graphicFrameMkLst>
            <pc:docMk/>
            <pc:sldMk cId="135158318" sldId="289"/>
            <ac:graphicFrameMk id="5151" creationId="{32E6FB6A-C31C-B4F5-C4C1-1C184CF34904}"/>
          </ac:graphicFrameMkLst>
        </pc:graphicFrameChg>
        <pc:picChg chg="mod">
          <ac:chgData name="Mashiour Rahman" userId="7490e89d-d9ae-4193-b86a-11379f02786a" providerId="ADAL" clId="{01212A4F-928B-4B02-BA5B-77CD85024E35}" dt="2025-01-14T09:30:21.542" v="5238" actId="1076"/>
          <ac:picMkLst>
            <pc:docMk/>
            <pc:sldMk cId="135158318" sldId="289"/>
            <ac:picMk id="5122" creationId="{45396D13-A7C5-F5D4-2EAE-A73FB0800FCB}"/>
          </ac:picMkLst>
        </pc:picChg>
        <pc:cxnChg chg="add mod">
          <ac:chgData name="Mashiour Rahman" userId="7490e89d-d9ae-4193-b86a-11379f02786a" providerId="ADAL" clId="{01212A4F-928B-4B02-BA5B-77CD85024E35}" dt="2025-01-14T09:46:01.116" v="5509" actId="14100"/>
          <ac:cxnSpMkLst>
            <pc:docMk/>
            <pc:sldMk cId="135158318" sldId="289"/>
            <ac:cxnSpMk id="27" creationId="{1D9437C9-59E8-0A6D-D3AA-68817120A2C2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28" creationId="{F6FC3C20-A776-698C-879B-7FC00F3DC15A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5120" creationId="{B045F3B5-FF20-601B-E97B-2C103B635A8F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5123" creationId="{66974283-66A6-2F49-3AE3-B66E69B8E529}"/>
          </ac:cxnSpMkLst>
        </pc:cxnChg>
        <pc:cxnChg chg="add mod">
          <ac:chgData name="Mashiour Rahman" userId="7490e89d-d9ae-4193-b86a-11379f02786a" providerId="ADAL" clId="{01212A4F-928B-4B02-BA5B-77CD85024E35}" dt="2025-01-14T09:45:45.011" v="5506" actId="1038"/>
          <ac:cxnSpMkLst>
            <pc:docMk/>
            <pc:sldMk cId="135158318" sldId="289"/>
            <ac:cxnSpMk id="5126" creationId="{6B9E612D-BD6F-F426-9F67-C56A4AEF01AD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5128" creationId="{B38FE63E-4F09-F528-17C3-1FFB6F37A119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5130" creationId="{6DF693F0-08F6-D1BB-9B33-6F40FB63648E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5132" creationId="{0CD20A75-A79D-0FB8-02BC-D0CAF25DA4A7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5134" creationId="{55559ED3-A229-6AB1-3D81-E966E75D136D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5138" creationId="{2721EBC7-564B-0515-1799-594015FF9CD7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5140" creationId="{309E657B-DBC4-6273-0FA6-61199400E511}"/>
          </ac:cxnSpMkLst>
        </pc:cxnChg>
        <pc:cxnChg chg="add mod">
          <ac:chgData name="Mashiour Rahman" userId="7490e89d-d9ae-4193-b86a-11379f02786a" providerId="ADAL" clId="{01212A4F-928B-4B02-BA5B-77CD85024E35}" dt="2025-01-14T09:51:19.375" v="5545" actId="692"/>
          <ac:cxnSpMkLst>
            <pc:docMk/>
            <pc:sldMk cId="135158318" sldId="289"/>
            <ac:cxnSpMk id="5142" creationId="{D5723606-33EC-87AB-58B3-A66F4CCA8C63}"/>
          </ac:cxnSpMkLst>
        </pc:cxnChg>
      </pc:sldChg>
      <pc:sldChg chg="add del">
        <pc:chgData name="Mashiour Rahman" userId="7490e89d-d9ae-4193-b86a-11379f02786a" providerId="ADAL" clId="{01212A4F-928B-4B02-BA5B-77CD85024E35}" dt="2025-01-14T08:58:16" v="4803" actId="47"/>
        <pc:sldMkLst>
          <pc:docMk/>
          <pc:sldMk cId="2707933647" sldId="289"/>
        </pc:sldMkLst>
      </pc:sldChg>
      <pc:sldChg chg="modSp add del mod ord">
        <pc:chgData name="Mashiour Rahman" userId="7490e89d-d9ae-4193-b86a-11379f02786a" providerId="ADAL" clId="{01212A4F-928B-4B02-BA5B-77CD85024E35}" dt="2025-01-14T09:02:34.111" v="4806" actId="47"/>
        <pc:sldMkLst>
          <pc:docMk/>
          <pc:sldMk cId="3156970697" sldId="290"/>
        </pc:sldMkLst>
      </pc:sldChg>
      <pc:sldChg chg="addSp delSp modSp add mod ord addAnim delAnim modAnim">
        <pc:chgData name="Mashiour Rahman" userId="7490e89d-d9ae-4193-b86a-11379f02786a" providerId="ADAL" clId="{01212A4F-928B-4B02-BA5B-77CD85024E35}" dt="2025-01-14T11:34:34.664" v="6167"/>
        <pc:sldMkLst>
          <pc:docMk/>
          <pc:sldMk cId="3276001916" sldId="290"/>
        </pc:sldMkLst>
        <pc:spChg chg="mod">
          <ac:chgData name="Mashiour Rahman" userId="7490e89d-d9ae-4193-b86a-11379f02786a" providerId="ADAL" clId="{01212A4F-928B-4B02-BA5B-77CD85024E35}" dt="2025-01-14T11:27:41.835" v="6059" actId="1076"/>
          <ac:spMkLst>
            <pc:docMk/>
            <pc:sldMk cId="3276001916" sldId="290"/>
            <ac:spMk id="6" creationId="{3785DF3C-B96B-BF56-D488-25B6518E8892}"/>
          </ac:spMkLst>
        </pc:spChg>
        <pc:spChg chg="add mod">
          <ac:chgData name="Mashiour Rahman" userId="7490e89d-d9ae-4193-b86a-11379f02786a" providerId="ADAL" clId="{01212A4F-928B-4B02-BA5B-77CD85024E35}" dt="2025-01-14T11:18:07.407" v="5945" actId="167"/>
          <ac:spMkLst>
            <pc:docMk/>
            <pc:sldMk cId="3276001916" sldId="290"/>
            <ac:spMk id="9" creationId="{D0CC1D38-A5BB-2FDB-0238-B2D5573E1B99}"/>
          </ac:spMkLst>
        </pc:spChg>
        <pc:spChg chg="add mod">
          <ac:chgData name="Mashiour Rahman" userId="7490e89d-d9ae-4193-b86a-11379f02786a" providerId="ADAL" clId="{01212A4F-928B-4B02-BA5B-77CD85024E35}" dt="2025-01-14T11:18:07.407" v="5945" actId="167"/>
          <ac:spMkLst>
            <pc:docMk/>
            <pc:sldMk cId="3276001916" sldId="290"/>
            <ac:spMk id="10" creationId="{FDA1E8BA-CC88-C4F0-E9DA-2FFA23E53A3F}"/>
          </ac:spMkLst>
        </pc:spChg>
        <pc:spChg chg="mod">
          <ac:chgData name="Mashiour Rahman" userId="7490e89d-d9ae-4193-b86a-11379f02786a" providerId="ADAL" clId="{01212A4F-928B-4B02-BA5B-77CD85024E35}" dt="2025-01-14T11:18:27.105" v="5954" actId="20577"/>
          <ac:spMkLst>
            <pc:docMk/>
            <pc:sldMk cId="3276001916" sldId="290"/>
            <ac:spMk id="13" creationId="{A2F34C5E-80B1-1FA9-910C-8A8A1308663B}"/>
          </ac:spMkLst>
        </pc:spChg>
        <pc:spChg chg="mod">
          <ac:chgData name="Mashiour Rahman" userId="7490e89d-d9ae-4193-b86a-11379f02786a" providerId="ADAL" clId="{01212A4F-928B-4B02-BA5B-77CD85024E35}" dt="2025-01-14T11:29:19.958" v="6095" actId="14100"/>
          <ac:spMkLst>
            <pc:docMk/>
            <pc:sldMk cId="3276001916" sldId="290"/>
            <ac:spMk id="15" creationId="{572C2EC0-4A2C-8C2C-43BB-937B6584EEBD}"/>
          </ac:spMkLst>
        </pc:spChg>
        <pc:spChg chg="add mod">
          <ac:chgData name="Mashiour Rahman" userId="7490e89d-d9ae-4193-b86a-11379f02786a" providerId="ADAL" clId="{01212A4F-928B-4B02-BA5B-77CD85024E35}" dt="2025-01-14T11:18:07.407" v="5945" actId="167"/>
          <ac:spMkLst>
            <pc:docMk/>
            <pc:sldMk cId="3276001916" sldId="290"/>
            <ac:spMk id="16" creationId="{F6EE1839-CED9-C78A-AC0E-55E6831A10C6}"/>
          </ac:spMkLst>
        </pc:spChg>
        <pc:spChg chg="add mod">
          <ac:chgData name="Mashiour Rahman" userId="7490e89d-d9ae-4193-b86a-11379f02786a" providerId="ADAL" clId="{01212A4F-928B-4B02-BA5B-77CD85024E35}" dt="2025-01-14T11:18:07.407" v="5945" actId="167"/>
          <ac:spMkLst>
            <pc:docMk/>
            <pc:sldMk cId="3276001916" sldId="290"/>
            <ac:spMk id="17" creationId="{8F0DE4CC-AF3A-8D03-9F93-9BDA16F339C6}"/>
          </ac:spMkLst>
        </pc:spChg>
        <pc:spChg chg="add mod">
          <ac:chgData name="Mashiour Rahman" userId="7490e89d-d9ae-4193-b86a-11379f02786a" providerId="ADAL" clId="{01212A4F-928B-4B02-BA5B-77CD85024E35}" dt="2025-01-14T11:18:07.407" v="5945" actId="167"/>
          <ac:spMkLst>
            <pc:docMk/>
            <pc:sldMk cId="3276001916" sldId="290"/>
            <ac:spMk id="19" creationId="{8BA84253-7A73-0501-8792-DCCA6F48C9C4}"/>
          </ac:spMkLst>
        </pc:spChg>
        <pc:spChg chg="add mod">
          <ac:chgData name="Mashiour Rahman" userId="7490e89d-d9ae-4193-b86a-11379f02786a" providerId="ADAL" clId="{01212A4F-928B-4B02-BA5B-77CD85024E35}" dt="2025-01-14T11:18:07.407" v="5945" actId="167"/>
          <ac:spMkLst>
            <pc:docMk/>
            <pc:sldMk cId="3276001916" sldId="290"/>
            <ac:spMk id="26" creationId="{ECD1261B-118C-DAB6-9AD2-62FAE707ECC4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53" creationId="{C7064C55-1959-75AF-DA85-31C60E8D67AD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54" creationId="{73E1A146-E0ED-4A80-4FBC-EF5E8785D9BF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63" creationId="{A5A7D7B0-36C4-2525-0A24-6FF23D08CD49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66" creationId="{856AF837-FE8C-12A2-3C61-9344FD890FF1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67" creationId="{067350DF-5D7C-91E7-0911-83106AE4B7EE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68" creationId="{C0C14F3C-E9C2-05C5-15D5-EB211B010E46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69" creationId="{BFDDB80F-9A74-D45D-12FF-124C2CE30C46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70" creationId="{B56C6FB3-78DA-0E72-B1FA-06096FFD0D74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71" creationId="{D2C66CB9-E442-49EF-55FF-086364EB0FFE}"/>
          </ac:spMkLst>
        </pc:spChg>
        <pc:spChg chg="mod">
          <ac:chgData name="Mashiour Rahman" userId="7490e89d-d9ae-4193-b86a-11379f02786a" providerId="ADAL" clId="{01212A4F-928B-4B02-BA5B-77CD85024E35}" dt="2025-01-14T11:27:54.646" v="6075" actId="1035"/>
          <ac:spMkLst>
            <pc:docMk/>
            <pc:sldMk cId="3276001916" sldId="290"/>
            <ac:spMk id="5172" creationId="{C3D686AA-6A04-1BE6-87BF-B022C238D9EC}"/>
          </ac:spMkLst>
        </pc:spChg>
        <pc:graphicFrameChg chg="mod modGraphic">
          <ac:chgData name="Mashiour Rahman" userId="7490e89d-d9ae-4193-b86a-11379f02786a" providerId="ADAL" clId="{01212A4F-928B-4B02-BA5B-77CD85024E35}" dt="2025-01-14T11:30:04.987" v="6109" actId="2162"/>
          <ac:graphicFrameMkLst>
            <pc:docMk/>
            <pc:sldMk cId="3276001916" sldId="290"/>
            <ac:graphicFrameMk id="2" creationId="{54FD8590-8297-735C-617D-83A51D0CABE6}"/>
          </ac:graphicFrameMkLst>
        </pc:graphicFrameChg>
        <pc:graphicFrameChg chg="modGraphic">
          <ac:chgData name="Mashiour Rahman" userId="7490e89d-d9ae-4193-b86a-11379f02786a" providerId="ADAL" clId="{01212A4F-928B-4B02-BA5B-77CD85024E35}" dt="2025-01-14T11:30:33.500" v="6111" actId="20577"/>
          <ac:graphicFrameMkLst>
            <pc:docMk/>
            <pc:sldMk cId="3276001916" sldId="290"/>
            <ac:graphicFrameMk id="4" creationId="{DC816424-15FE-9F89-4842-59094EF334AF}"/>
          </ac:graphicFrameMkLst>
        </pc:graphicFrameChg>
        <pc:graphicFrameChg chg="mod modGraphic">
          <ac:chgData name="Mashiour Rahman" userId="7490e89d-d9ae-4193-b86a-11379f02786a" providerId="ADAL" clId="{01212A4F-928B-4B02-BA5B-77CD85024E35}" dt="2025-01-14T11:33:54.326" v="6160" actId="1037"/>
          <ac:graphicFrameMkLst>
            <pc:docMk/>
            <pc:sldMk cId="3276001916" sldId="290"/>
            <ac:graphicFrameMk id="5" creationId="{368C2436-D49C-3A53-078C-A890E7C4F25E}"/>
          </ac:graphicFrameMkLst>
        </pc:graphicFrameChg>
        <pc:graphicFrameChg chg="modGraphic">
          <ac:chgData name="Mashiour Rahman" userId="7490e89d-d9ae-4193-b86a-11379f02786a" providerId="ADAL" clId="{01212A4F-928B-4B02-BA5B-77CD85024E35}" dt="2025-01-14T11:30:50.401" v="6113" actId="20577"/>
          <ac:graphicFrameMkLst>
            <pc:docMk/>
            <pc:sldMk cId="3276001916" sldId="290"/>
            <ac:graphicFrameMk id="7" creationId="{2BED1E86-C1E3-B8FE-E132-02D4CC1C0E57}"/>
          </ac:graphicFrameMkLst>
        </pc:graphicFrameChg>
        <pc:graphicFrameChg chg="mod modGraphic">
          <ac:chgData name="Mashiour Rahman" userId="7490e89d-d9ae-4193-b86a-11379f02786a" providerId="ADAL" clId="{01212A4F-928B-4B02-BA5B-77CD85024E35}" dt="2025-01-14T11:33:54.326" v="6160" actId="1037"/>
          <ac:graphicFrameMkLst>
            <pc:docMk/>
            <pc:sldMk cId="3276001916" sldId="290"/>
            <ac:graphicFrameMk id="11" creationId="{7CFCE038-AA79-EE60-BD59-1E981AC5B06B}"/>
          </ac:graphicFrameMkLst>
        </pc:graphicFrameChg>
        <pc:graphicFrameChg chg="modGraphic">
          <ac:chgData name="Mashiour Rahman" userId="7490e89d-d9ae-4193-b86a-11379f02786a" providerId="ADAL" clId="{01212A4F-928B-4B02-BA5B-77CD85024E35}" dt="2025-01-14T11:32:02.380" v="6129" actId="20577"/>
          <ac:graphicFrameMkLst>
            <pc:docMk/>
            <pc:sldMk cId="3276001916" sldId="290"/>
            <ac:graphicFrameMk id="12" creationId="{7F7D5A3D-5617-0E35-33DB-B07CDBF7F718}"/>
          </ac:graphicFrameMkLst>
        </pc:graphicFrameChg>
        <pc:graphicFrameChg chg="mod modGraphic">
          <ac:chgData name="Mashiour Rahman" userId="7490e89d-d9ae-4193-b86a-11379f02786a" providerId="ADAL" clId="{01212A4F-928B-4B02-BA5B-77CD85024E35}" dt="2025-01-14T11:33:54.326" v="6160" actId="1037"/>
          <ac:graphicFrameMkLst>
            <pc:docMk/>
            <pc:sldMk cId="3276001916" sldId="290"/>
            <ac:graphicFrameMk id="18" creationId="{0D96B5BC-10C4-0735-BD45-4E2309A233B1}"/>
          </ac:graphicFrameMkLst>
        </pc:graphicFrameChg>
        <pc:graphicFrameChg chg="modGraphic">
          <ac:chgData name="Mashiour Rahman" userId="7490e89d-d9ae-4193-b86a-11379f02786a" providerId="ADAL" clId="{01212A4F-928B-4B02-BA5B-77CD85024E35}" dt="2025-01-14T11:32:12.723" v="6132" actId="20577"/>
          <ac:graphicFrameMkLst>
            <pc:docMk/>
            <pc:sldMk cId="3276001916" sldId="290"/>
            <ac:graphicFrameMk id="20" creationId="{7031C0C3-DE95-9A9B-5070-044076BF0720}"/>
          </ac:graphicFrameMkLst>
        </pc:graphicFrameChg>
        <pc:graphicFrameChg chg="mod modGraphic">
          <ac:chgData name="Mashiour Rahman" userId="7490e89d-d9ae-4193-b86a-11379f02786a" providerId="ADAL" clId="{01212A4F-928B-4B02-BA5B-77CD85024E35}" dt="2025-01-14T11:33:54.326" v="6160" actId="1037"/>
          <ac:graphicFrameMkLst>
            <pc:docMk/>
            <pc:sldMk cId="3276001916" sldId="290"/>
            <ac:graphicFrameMk id="21" creationId="{A94FB6FD-B47F-A6B2-40C0-71A8EF6BAC06}"/>
          </ac:graphicFrameMkLst>
        </pc:graphicFrameChg>
        <pc:graphicFrameChg chg="mod modGraphic">
          <ac:chgData name="Mashiour Rahman" userId="7490e89d-d9ae-4193-b86a-11379f02786a" providerId="ADAL" clId="{01212A4F-928B-4B02-BA5B-77CD85024E35}" dt="2025-01-14T11:34:01.176" v="6165" actId="1038"/>
          <ac:graphicFrameMkLst>
            <pc:docMk/>
            <pc:sldMk cId="3276001916" sldId="290"/>
            <ac:graphicFrameMk id="22" creationId="{F752C260-0432-B21C-CCE6-6CA950070FA4}"/>
          </ac:graphicFrameMkLst>
        </pc:graphicFrameChg>
        <pc:graphicFrameChg chg="mod modGraphic">
          <ac:chgData name="Mashiour Rahman" userId="7490e89d-d9ae-4193-b86a-11379f02786a" providerId="ADAL" clId="{01212A4F-928B-4B02-BA5B-77CD85024E35}" dt="2025-01-14T11:34:01.176" v="6165" actId="1038"/>
          <ac:graphicFrameMkLst>
            <pc:docMk/>
            <pc:sldMk cId="3276001916" sldId="290"/>
            <ac:graphicFrameMk id="23" creationId="{F8A6EDCE-36AB-0B81-EEBD-3ABD3423863D}"/>
          </ac:graphicFrameMkLst>
        </pc:graphicFrameChg>
        <pc:graphicFrameChg chg="modGraphic">
          <ac:chgData name="Mashiour Rahman" userId="7490e89d-d9ae-4193-b86a-11379f02786a" providerId="ADAL" clId="{01212A4F-928B-4B02-BA5B-77CD85024E35}" dt="2025-01-14T11:32:31.560" v="6138" actId="20577"/>
          <ac:graphicFrameMkLst>
            <pc:docMk/>
            <pc:sldMk cId="3276001916" sldId="290"/>
            <ac:graphicFrameMk id="24" creationId="{1633FA09-B683-0DC5-1050-8046D7AA2D99}"/>
          </ac:graphicFrameMkLst>
        </pc:graphicFrameChg>
        <pc:graphicFrameChg chg="mod modGraphic">
          <ac:chgData name="Mashiour Rahman" userId="7490e89d-d9ae-4193-b86a-11379f02786a" providerId="ADAL" clId="{01212A4F-928B-4B02-BA5B-77CD85024E35}" dt="2025-01-14T11:33:54.326" v="6160" actId="1037"/>
          <ac:graphicFrameMkLst>
            <pc:docMk/>
            <pc:sldMk cId="3276001916" sldId="290"/>
            <ac:graphicFrameMk id="25" creationId="{866D80BA-58B2-646F-4272-6EC51B602529}"/>
          </ac:graphicFrameMkLst>
        </pc:graphicFrameChg>
        <pc:picChg chg="add mod">
          <ac:chgData name="Mashiour Rahman" userId="7490e89d-d9ae-4193-b86a-11379f02786a" providerId="ADAL" clId="{01212A4F-928B-4B02-BA5B-77CD85024E35}" dt="2025-01-14T11:18:07.407" v="5945" actId="167"/>
          <ac:picMkLst>
            <pc:docMk/>
            <pc:sldMk cId="3276001916" sldId="290"/>
            <ac:picMk id="8" creationId="{5D6D6C03-89E6-AF5A-79BA-1142B0220215}"/>
          </ac:picMkLst>
        </pc:picChg>
        <pc:cxnChg chg="mod">
          <ac:chgData name="Mashiour Rahman" userId="7490e89d-d9ae-4193-b86a-11379f02786a" providerId="ADAL" clId="{01212A4F-928B-4B02-BA5B-77CD85024E35}" dt="2025-01-14T11:33:54.326" v="6160" actId="1037"/>
          <ac:cxnSpMkLst>
            <pc:docMk/>
            <pc:sldMk cId="3276001916" sldId="290"/>
            <ac:cxnSpMk id="28" creationId="{E1FEE7AE-B306-F7F7-ABEA-41BD22895FF0}"/>
          </ac:cxnSpMkLst>
        </pc:cxnChg>
        <pc:cxnChg chg="mod">
          <ac:chgData name="Mashiour Rahman" userId="7490e89d-d9ae-4193-b86a-11379f02786a" providerId="ADAL" clId="{01212A4F-928B-4B02-BA5B-77CD85024E35}" dt="2025-01-14T11:33:54.326" v="6160" actId="1037"/>
          <ac:cxnSpMkLst>
            <pc:docMk/>
            <pc:sldMk cId="3276001916" sldId="290"/>
            <ac:cxnSpMk id="5120" creationId="{11DE5300-5C49-610F-7590-508A36118679}"/>
          </ac:cxnSpMkLst>
        </pc:cxnChg>
        <pc:cxnChg chg="mod">
          <ac:chgData name="Mashiour Rahman" userId="7490e89d-d9ae-4193-b86a-11379f02786a" providerId="ADAL" clId="{01212A4F-928B-4B02-BA5B-77CD85024E35}" dt="2025-01-14T11:34:01.176" v="6165" actId="1038"/>
          <ac:cxnSpMkLst>
            <pc:docMk/>
            <pc:sldMk cId="3276001916" sldId="290"/>
            <ac:cxnSpMk id="5126" creationId="{8AC72EE3-B873-971C-48B7-C53FF21C9BAB}"/>
          </ac:cxnSpMkLst>
        </pc:cxnChg>
        <pc:cxnChg chg="mod">
          <ac:chgData name="Mashiour Rahman" userId="7490e89d-d9ae-4193-b86a-11379f02786a" providerId="ADAL" clId="{01212A4F-928B-4B02-BA5B-77CD85024E35}" dt="2025-01-14T11:33:54.326" v="6160" actId="1037"/>
          <ac:cxnSpMkLst>
            <pc:docMk/>
            <pc:sldMk cId="3276001916" sldId="290"/>
            <ac:cxnSpMk id="5130" creationId="{8D58EF32-4FC6-B463-07F4-F1763BD069A3}"/>
          </ac:cxnSpMkLst>
        </pc:cxnChg>
        <pc:cxnChg chg="mod">
          <ac:chgData name="Mashiour Rahman" userId="7490e89d-d9ae-4193-b86a-11379f02786a" providerId="ADAL" clId="{01212A4F-928B-4B02-BA5B-77CD85024E35}" dt="2025-01-14T11:33:54.326" v="6160" actId="1037"/>
          <ac:cxnSpMkLst>
            <pc:docMk/>
            <pc:sldMk cId="3276001916" sldId="290"/>
            <ac:cxnSpMk id="5134" creationId="{CD26FED7-374B-033B-8FF0-8CE1163CF6C5}"/>
          </ac:cxnSpMkLst>
        </pc:cxnChg>
        <pc:cxnChg chg="mod">
          <ac:chgData name="Mashiour Rahman" userId="7490e89d-d9ae-4193-b86a-11379f02786a" providerId="ADAL" clId="{01212A4F-928B-4B02-BA5B-77CD85024E35}" dt="2025-01-14T11:34:01.176" v="6165" actId="1038"/>
          <ac:cxnSpMkLst>
            <pc:docMk/>
            <pc:sldMk cId="3276001916" sldId="290"/>
            <ac:cxnSpMk id="5138" creationId="{6C1691A8-D7A8-8E20-2576-B6161BF0ECD7}"/>
          </ac:cxnSpMkLst>
        </pc:cxnChg>
        <pc:cxnChg chg="mod">
          <ac:chgData name="Mashiour Rahman" userId="7490e89d-d9ae-4193-b86a-11379f02786a" providerId="ADAL" clId="{01212A4F-928B-4B02-BA5B-77CD85024E35}" dt="2025-01-14T11:33:54.326" v="6160" actId="1037"/>
          <ac:cxnSpMkLst>
            <pc:docMk/>
            <pc:sldMk cId="3276001916" sldId="290"/>
            <ac:cxnSpMk id="5142" creationId="{DA51054D-F4A4-9131-92E6-6007E1C87EA3}"/>
          </ac:cxnSpMkLst>
        </pc:cxnChg>
      </pc:sldChg>
      <pc:sldChg chg="modSp add del mod">
        <pc:chgData name="Mashiour Rahman" userId="7490e89d-d9ae-4193-b86a-11379f02786a" providerId="ADAL" clId="{01212A4F-928B-4B02-BA5B-77CD85024E35}" dt="2025-01-14T11:40:53.780" v="6175" actId="47"/>
        <pc:sldMkLst>
          <pc:docMk/>
          <pc:sldMk cId="806294803" sldId="291"/>
        </pc:sldMkLst>
      </pc:sldChg>
      <pc:sldChg chg="modSp add del mod ord">
        <pc:chgData name="Mashiour Rahman" userId="7490e89d-d9ae-4193-b86a-11379f02786a" providerId="ADAL" clId="{01212A4F-928B-4B02-BA5B-77CD85024E35}" dt="2025-01-14T11:40:53.780" v="6175" actId="47"/>
        <pc:sldMkLst>
          <pc:docMk/>
          <pc:sldMk cId="1176846641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shiour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98028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</a:t>
                      </a:r>
                      <a:r>
                        <a:rPr lang="en-US" i="1" baseline="0" dirty="0"/>
                        <a:t>                 </a:t>
                      </a:r>
                      <a:r>
                        <a:rPr lang="en-US" b="1" i="0" baseline="0" dirty="0"/>
                        <a:t>Email: </a:t>
                      </a:r>
                      <a:r>
                        <a:rPr lang="en-US" i="1" baseline="0" dirty="0">
                          <a:hlinkClick r:id="rId2"/>
                        </a:rPr>
                        <a:t>mashiour@aiub.edu</a:t>
                      </a:r>
                      <a:r>
                        <a:rPr lang="en-US" i="1" baseline="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Graph-Representation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78156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Undirected graph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G=(V,E) </a:t>
            </a:r>
            <a:r>
              <a:rPr lang="en-US" sz="2000" dirty="0"/>
              <a:t>where,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V</a:t>
            </a:r>
            <a:r>
              <a:rPr lang="en-US" sz="2000" dirty="0"/>
              <a:t> = set of vertices, </a:t>
            </a:r>
            <a:r>
              <a:rPr lang="en-US" sz="2000" b="1" dirty="0">
                <a:latin typeface="Consolas" panose="020B0609020204030204" pitchFamily="49" charset="0"/>
              </a:rPr>
              <a:t>E</a:t>
            </a:r>
            <a:r>
              <a:rPr lang="en-US" sz="2000" dirty="0"/>
              <a:t> = set of edges, </a:t>
            </a:r>
            <a:r>
              <a:rPr lang="en-US" sz="2000" b="1" dirty="0">
                <a:latin typeface="Consolas" panose="020B0609020204030204" pitchFamily="49" charset="0"/>
              </a:rPr>
              <a:t>n =|V|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m =|E|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endParaRPr lang="en-US" sz="2000" b="1" dirty="0"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Adjacency Matrix: </a:t>
            </a:r>
            <a:r>
              <a:rPr lang="en-US" sz="2000" dirty="0"/>
              <a:t>represents a graph as </a:t>
            </a:r>
            <a:r>
              <a:rPr lang="fr-FR" sz="2000" b="1" dirty="0">
                <a:latin typeface="Consolas" panose="020B0609020204030204" pitchFamily="49" charset="0"/>
              </a:rPr>
              <a:t>n x n</a:t>
            </a:r>
            <a:r>
              <a:rPr lang="fr-FR" sz="2000" dirty="0"/>
              <a:t> matrix </a:t>
            </a:r>
            <a:r>
              <a:rPr lang="fr-FR" sz="2000" b="1" dirty="0">
                <a:latin typeface="Consolas" panose="020B0609020204030204" pitchFamily="49" charset="0"/>
              </a:rPr>
              <a:t>A[][]</a:t>
            </a:r>
            <a:r>
              <a:rPr lang="fr-FR" sz="2000" dirty="0"/>
              <a:t>:</a:t>
            </a:r>
            <a:endParaRPr lang="en-US" sz="2000" dirty="0"/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A(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, j) = 1</a:t>
            </a:r>
            <a:r>
              <a:rPr lang="en-US" sz="2000" dirty="0">
                <a:latin typeface="Consolas" panose="020B0609020204030204" pitchFamily="49" charset="0"/>
              </a:rPr>
              <a:t> if edge 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, j)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b="1" dirty="0">
                <a:latin typeface="Consolas" panose="020B0609020204030204" pitchFamily="49" charset="0"/>
              </a:rPr>
              <a:t> E</a:t>
            </a:r>
            <a:endParaRPr lang="en-US" sz="2000" dirty="0">
              <a:latin typeface="Consolas" panose="020B0609020204030204" pitchFamily="49" charset="0"/>
            </a:endParaRPr>
          </a:p>
          <a:p>
            <a:pPr marL="225425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b="1" dirty="0">
                <a:latin typeface="Consolas" panose="020B0609020204030204" pitchFamily="49" charset="0"/>
              </a:rPr>
              <a:t>= 0 </a:t>
            </a:r>
            <a:r>
              <a:rPr lang="en-US" sz="2000" dirty="0">
                <a:latin typeface="Consolas" panose="020B0609020204030204" pitchFamily="49" charset="0"/>
              </a:rPr>
              <a:t>if edge 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, j) </a:t>
            </a:r>
            <a:r>
              <a:rPr lang="en-US" sz="2000" b="1" dirty="0">
                <a:latin typeface="Consolas" panose="020B0609020204030204" pitchFamily="49" charset="0"/>
                <a:sym typeface="Symbol" panose="05050102010706020507" pitchFamily="18" charset="2"/>
              </a:rPr>
              <a:t></a:t>
            </a:r>
            <a:r>
              <a:rPr lang="en-US" sz="2000" b="1" dirty="0">
                <a:latin typeface="Consolas" panose="020B0609020204030204" pitchFamily="49" charset="0"/>
              </a:rPr>
              <a:t> E</a:t>
            </a:r>
          </a:p>
          <a:p>
            <a:pPr indent="-231775"/>
            <a:endParaRPr lang="en-US" sz="2000" dirty="0">
              <a:solidFill>
                <a:srgbClr val="FF0000"/>
              </a:solidFill>
            </a:endParaRPr>
          </a:p>
          <a:p>
            <a:pPr indent="-231775"/>
            <a:r>
              <a:rPr lang="en-US" sz="2000" dirty="0">
                <a:solidFill>
                  <a:srgbClr val="FF0000"/>
                </a:solidFill>
              </a:rPr>
              <a:t>Storage requirements: </a:t>
            </a:r>
            <a:r>
              <a:rPr lang="en-US" sz="2000" dirty="0">
                <a:latin typeface="Consolas" panose="020B0609020204030204" pitchFamily="49" charset="0"/>
              </a:rPr>
              <a:t>O(</a:t>
            </a:r>
            <a:r>
              <a:rPr lang="en-US" sz="2000" b="1" dirty="0">
                <a:latin typeface="Consolas" panose="020B0609020204030204" pitchFamily="49" charset="0"/>
              </a:rPr>
              <a:t>n</a:t>
            </a:r>
            <a:r>
              <a:rPr lang="en-US" sz="2000" b="1" baseline="30000" dirty="0"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000" dirty="0"/>
              <a:t>Efficient to represent </a:t>
            </a:r>
            <a:r>
              <a:rPr lang="en-US" sz="2000" b="1" dirty="0"/>
              <a:t>dense </a:t>
            </a:r>
            <a:r>
              <a:rPr lang="en-US" sz="2000" dirty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Especially if store just one 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Undirected graph: only need half of matrix</a:t>
            </a:r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59" b="9261"/>
          <a:stretch/>
        </p:blipFill>
        <p:spPr bwMode="auto">
          <a:xfrm>
            <a:off x="3779194" y="3186621"/>
            <a:ext cx="2975213" cy="23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277090" y="34455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Graph-Representation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86C99-14A2-229E-B95E-1E80B2989968}"/>
              </a:ext>
            </a:extLst>
          </p:cNvPr>
          <p:cNvSpPr/>
          <p:nvPr/>
        </p:nvSpPr>
        <p:spPr>
          <a:xfrm>
            <a:off x="290945" y="690999"/>
            <a:ext cx="85621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Adjacency Matrix </a:t>
            </a:r>
            <a:r>
              <a:rPr lang="en-US" dirty="0"/>
              <a:t>for </a:t>
            </a:r>
            <a:r>
              <a:rPr lang="en-US" i="1" dirty="0"/>
              <a:t>Undirected graph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G=(V,E) </a:t>
            </a:r>
            <a:r>
              <a:rPr lang="en-US" dirty="0"/>
              <a:t>where, </a:t>
            </a:r>
          </a:p>
          <a:p>
            <a:r>
              <a:rPr lang="en-US" b="1" dirty="0">
                <a:latin typeface="Consolas" panose="020B0609020204030204" pitchFamily="49" charset="0"/>
              </a:rPr>
              <a:t>V = </a:t>
            </a:r>
            <a:r>
              <a:rPr lang="en-US" dirty="0"/>
              <a:t>set of vertices</a:t>
            </a:r>
            <a:r>
              <a:rPr lang="en-US" b="1" dirty="0">
                <a:latin typeface="Consolas" panose="020B0609020204030204" pitchFamily="49" charset="0"/>
              </a:rPr>
              <a:t> = {A, B, C, D, E}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n = |V|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e =|E|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E = </a:t>
            </a:r>
            <a:r>
              <a:rPr lang="en-US" dirty="0"/>
              <a:t>set of edges</a:t>
            </a:r>
            <a:r>
              <a:rPr lang="en-US" b="1" dirty="0">
                <a:latin typeface="Consolas" panose="020B0609020204030204" pitchFamily="49" charset="0"/>
              </a:rPr>
              <a:t> = {(A, B), (A, D), (B, C), (B, D), (C, E), (D, E)}</a:t>
            </a:r>
            <a:r>
              <a:rPr lang="en-US" dirty="0"/>
              <a:t> .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4E8575-6DC3-90F5-9BC2-5814CCA9C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335842"/>
              </p:ext>
            </p:extLst>
          </p:nvPr>
        </p:nvGraphicFramePr>
        <p:xfrm>
          <a:off x="259615" y="3242612"/>
          <a:ext cx="2512141" cy="71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63">
                  <a:extLst>
                    <a:ext uri="{9D8B030D-6E8A-4147-A177-3AD203B41FA5}">
                      <a16:colId xmlns:a16="http://schemas.microsoft.com/office/drawing/2014/main" val="3261307274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3359224054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2497983528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352336842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3898825716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3156135722"/>
                    </a:ext>
                  </a:extLst>
                </a:gridCol>
                <a:gridCol w="107503">
                  <a:extLst>
                    <a:ext uri="{9D8B030D-6E8A-4147-A177-3AD203B41FA5}">
                      <a16:colId xmlns:a16="http://schemas.microsoft.com/office/drawing/2014/main" val="3743981404"/>
                    </a:ext>
                  </a:extLst>
                </a:gridCol>
              </a:tblGrid>
              <a:tr h="30925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9073"/>
                  </a:ext>
                </a:extLst>
              </a:tr>
              <a:tr h="309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V[5]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895566"/>
                  </a:ext>
                </a:extLst>
              </a:tr>
              <a:tr h="98042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2379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DB7655B-7320-6310-35F4-A6CFCC8B2F27}"/>
              </a:ext>
            </a:extLst>
          </p:cNvPr>
          <p:cNvSpPr/>
          <p:nvPr/>
        </p:nvSpPr>
        <p:spPr>
          <a:xfrm>
            <a:off x="3808804" y="5532351"/>
            <a:ext cx="3126822" cy="784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</a:t>
            </a:r>
            <a:r>
              <a:rPr lang="en-US" b="1" dirty="0">
                <a:latin typeface="Consolas" panose="020B0609020204030204" pitchFamily="49" charset="0"/>
              </a:rPr>
              <a:t>5</a:t>
            </a:r>
            <a:r>
              <a:rPr lang="en-US" dirty="0"/>
              <a:t> vertices and </a:t>
            </a:r>
            <a:r>
              <a:rPr lang="en-US" b="1" dirty="0">
                <a:latin typeface="Consolas" panose="020B0609020204030204" pitchFamily="49" charset="0"/>
              </a:rPr>
              <a:t>6</a:t>
            </a:r>
            <a:r>
              <a:rPr lang="en-US" dirty="0"/>
              <a:t> edges.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64CD84-DD9B-37C8-27AB-082722B552BB}"/>
              </a:ext>
            </a:extLst>
          </p:cNvPr>
          <p:cNvSpPr/>
          <p:nvPr/>
        </p:nvSpPr>
        <p:spPr>
          <a:xfrm>
            <a:off x="7029827" y="5529005"/>
            <a:ext cx="2143781" cy="784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Adjacency Matrix</a:t>
            </a:r>
            <a:r>
              <a:rPr lang="en-US" b="1" dirty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70765-260E-A5D8-DDDF-4A7B03E159A4}"/>
              </a:ext>
            </a:extLst>
          </p:cNvPr>
          <p:cNvSpPr/>
          <p:nvPr/>
        </p:nvSpPr>
        <p:spPr>
          <a:xfrm>
            <a:off x="277090" y="1583957"/>
            <a:ext cx="8830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Implementations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A[n][n]</a:t>
            </a:r>
            <a:r>
              <a:rPr lang="en-US" dirty="0"/>
              <a:t> (</a:t>
            </a:r>
            <a:r>
              <a:rPr lang="en-US" i="1" dirty="0"/>
              <a:t>Adjacency Matrix given below</a:t>
            </a:r>
            <a:r>
              <a:rPr lang="en-US" dirty="0"/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n = 5</a:t>
            </a:r>
            <a:r>
              <a:rPr lang="en-US" dirty="0"/>
              <a:t> , </a:t>
            </a:r>
            <a:r>
              <a:rPr lang="en-US" b="1" dirty="0">
                <a:latin typeface="Consolas" panose="020B0609020204030204" pitchFamily="49" charset="0"/>
              </a:rPr>
              <a:t>e = 6</a:t>
            </a:r>
            <a:r>
              <a:rPr lang="en-US" dirty="0"/>
              <a:t> , </a:t>
            </a:r>
            <a:r>
              <a:rPr lang="en-US" b="1" dirty="0">
                <a:latin typeface="Consolas" panose="020B0609020204030204" pitchFamily="49" charset="0"/>
              </a:rPr>
              <a:t>V[n]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= {A, B, C, D, E}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E[e][2] = {{0, 1}, {0, 3}, {1, 2}, {1, 3}, {2, 4}, {3, 4}}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55309D-F427-4717-5B66-3DBC298A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76816"/>
              </p:ext>
            </p:extLst>
          </p:nvPr>
        </p:nvGraphicFramePr>
        <p:xfrm>
          <a:off x="0" y="4093625"/>
          <a:ext cx="1024152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63">
                  <a:extLst>
                    <a:ext uri="{9D8B030D-6E8A-4147-A177-3AD203B41FA5}">
                      <a16:colId xmlns:a16="http://schemas.microsoft.com/office/drawing/2014/main" val="261956727"/>
                    </a:ext>
                  </a:extLst>
                </a:gridCol>
                <a:gridCol w="397089">
                  <a:extLst>
                    <a:ext uri="{9D8B030D-6E8A-4147-A177-3AD203B41FA5}">
                      <a16:colId xmlns:a16="http://schemas.microsoft.com/office/drawing/2014/main" val="393651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 =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6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{(A,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5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(A,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(B,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(B,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0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(C,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1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(D,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E)}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869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553E634-3ED7-55B3-A01A-F3F3063BE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58081"/>
              </p:ext>
            </p:extLst>
          </p:nvPr>
        </p:nvGraphicFramePr>
        <p:xfrm>
          <a:off x="214295" y="2757465"/>
          <a:ext cx="2602779" cy="30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994">
                  <a:extLst>
                    <a:ext uri="{9D8B030D-6E8A-4147-A177-3AD203B41FA5}">
                      <a16:colId xmlns:a16="http://schemas.microsoft.com/office/drawing/2014/main" val="3261307274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3359224054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2497983528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352336842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3898825716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3156135722"/>
                    </a:ext>
                  </a:extLst>
                </a:gridCol>
              </a:tblGrid>
              <a:tr h="309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V =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{A,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E}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89556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C9E72D6-FCAA-7DD5-865D-6B418AA49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034303"/>
              </p:ext>
            </p:extLst>
          </p:nvPr>
        </p:nvGraphicFramePr>
        <p:xfrm>
          <a:off x="6479176" y="3243761"/>
          <a:ext cx="2532533" cy="2336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504">
                  <a:extLst>
                    <a:ext uri="{9D8B030D-6E8A-4147-A177-3AD203B41FA5}">
                      <a16:colId xmlns:a16="http://schemas.microsoft.com/office/drawing/2014/main" val="9721539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4471807"/>
                    </a:ext>
                  </a:extLst>
                </a:gridCol>
                <a:gridCol w="286164">
                  <a:extLst>
                    <a:ext uri="{9D8B030D-6E8A-4147-A177-3AD203B41FA5}">
                      <a16:colId xmlns:a16="http://schemas.microsoft.com/office/drawing/2014/main" val="2340293814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3206766080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1555004132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3082390659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176467859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3801367584"/>
                    </a:ext>
                  </a:extLst>
                </a:gridCol>
              </a:tblGrid>
              <a:tr h="103327"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A[5][5]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652364"/>
                  </a:ext>
                </a:extLst>
              </a:tr>
              <a:tr h="219866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35988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288764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5527044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7182379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905910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5110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D53012-8242-D524-BC77-362229EA0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868070"/>
              </p:ext>
            </p:extLst>
          </p:nvPr>
        </p:nvGraphicFramePr>
        <p:xfrm>
          <a:off x="1651882" y="4108614"/>
          <a:ext cx="1759084" cy="2714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327681456"/>
                    </a:ext>
                  </a:extLst>
                </a:gridCol>
                <a:gridCol w="325239">
                  <a:extLst>
                    <a:ext uri="{9D8B030D-6E8A-4147-A177-3AD203B41FA5}">
                      <a16:colId xmlns:a16="http://schemas.microsoft.com/office/drawing/2014/main" val="261956727"/>
                    </a:ext>
                  </a:extLst>
                </a:gridCol>
                <a:gridCol w="325239">
                  <a:extLst>
                    <a:ext uri="{9D8B030D-6E8A-4147-A177-3AD203B41FA5}">
                      <a16:colId xmlns:a16="http://schemas.microsoft.com/office/drawing/2014/main" val="3936513779"/>
                    </a:ext>
                  </a:extLst>
                </a:gridCol>
                <a:gridCol w="105306">
                  <a:extLst>
                    <a:ext uri="{9D8B030D-6E8A-4147-A177-3AD203B41FA5}">
                      <a16:colId xmlns:a16="http://schemas.microsoft.com/office/drawing/2014/main" val="28058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E[6][2]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6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5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0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1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86911"/>
                  </a:ext>
                </a:extLst>
              </a:tr>
              <a:tr h="118783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321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0B88FE1-9D5B-0A61-EE5A-2FB6DA361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2307"/>
              </p:ext>
            </p:extLst>
          </p:nvPr>
        </p:nvGraphicFramePr>
        <p:xfrm>
          <a:off x="1652081" y="4098985"/>
          <a:ext cx="1763871" cy="2709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327681456"/>
                    </a:ext>
                  </a:extLst>
                </a:gridCol>
                <a:gridCol w="325239">
                  <a:extLst>
                    <a:ext uri="{9D8B030D-6E8A-4147-A177-3AD203B41FA5}">
                      <a16:colId xmlns:a16="http://schemas.microsoft.com/office/drawing/2014/main" val="261956727"/>
                    </a:ext>
                  </a:extLst>
                </a:gridCol>
                <a:gridCol w="325239">
                  <a:extLst>
                    <a:ext uri="{9D8B030D-6E8A-4147-A177-3AD203B41FA5}">
                      <a16:colId xmlns:a16="http://schemas.microsoft.com/office/drawing/2014/main" val="3936513779"/>
                    </a:ext>
                  </a:extLst>
                </a:gridCol>
                <a:gridCol w="110093">
                  <a:extLst>
                    <a:ext uri="{9D8B030D-6E8A-4147-A177-3AD203B41FA5}">
                      <a16:colId xmlns:a16="http://schemas.microsoft.com/office/drawing/2014/main" val="251614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E[6][2]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6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5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0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1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86911"/>
                  </a:ext>
                </a:extLst>
              </a:tr>
              <a:tr h="113656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9771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93237D0-1508-28AD-5023-0D61A5A05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27381"/>
              </p:ext>
            </p:extLst>
          </p:nvPr>
        </p:nvGraphicFramePr>
        <p:xfrm>
          <a:off x="6899074" y="3735259"/>
          <a:ext cx="541808" cy="1849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04">
                  <a:extLst>
                    <a:ext uri="{9D8B030D-6E8A-4147-A177-3AD203B41FA5}">
                      <a16:colId xmlns:a16="http://schemas.microsoft.com/office/drawing/2014/main" val="669232235"/>
                    </a:ext>
                  </a:extLst>
                </a:gridCol>
                <a:gridCol w="270904">
                  <a:extLst>
                    <a:ext uri="{9D8B030D-6E8A-4147-A177-3AD203B41FA5}">
                      <a16:colId xmlns:a16="http://schemas.microsoft.com/office/drawing/2014/main" val="348554835"/>
                    </a:ext>
                  </a:extLst>
                </a:gridCol>
              </a:tblGrid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61770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825913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49745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71175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02932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DE8B6E1-A468-DD8F-82BF-E386EE29C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86599"/>
              </p:ext>
            </p:extLst>
          </p:nvPr>
        </p:nvGraphicFramePr>
        <p:xfrm>
          <a:off x="7462117" y="3247579"/>
          <a:ext cx="156158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317">
                  <a:extLst>
                    <a:ext uri="{9D8B030D-6E8A-4147-A177-3AD203B41FA5}">
                      <a16:colId xmlns:a16="http://schemas.microsoft.com/office/drawing/2014/main" val="3905220291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741411213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2415085634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3960647234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1976303014"/>
                    </a:ext>
                  </a:extLst>
                </a:gridCol>
              </a:tblGrid>
              <a:tr h="2198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67775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0953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52624C8-E26A-404D-89A0-B04DB464C62B}"/>
              </a:ext>
            </a:extLst>
          </p:cNvPr>
          <p:cNvSpPr/>
          <p:nvPr/>
        </p:nvSpPr>
        <p:spPr>
          <a:xfrm>
            <a:off x="6402621" y="3347351"/>
            <a:ext cx="1063891" cy="302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A(5, 5)</a:t>
            </a:r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7C5ED-2CC3-2D54-6086-C742D12A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629D-1BBB-CA68-A6C7-6DCAABA70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Graph-Representation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B6512D-EF15-5E27-1E83-B2234FF68558}"/>
              </a:ext>
            </a:extLst>
          </p:cNvPr>
          <p:cNvSpPr/>
          <p:nvPr/>
        </p:nvSpPr>
        <p:spPr>
          <a:xfrm>
            <a:off x="0" y="2164277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Undirected weighted graph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G =(V,E) </a:t>
            </a:r>
            <a:r>
              <a:rPr lang="en-US" sz="2000" dirty="0"/>
              <a:t>where, </a:t>
            </a:r>
            <a:r>
              <a:rPr lang="en-US" sz="2000" b="1" dirty="0">
                <a:latin typeface="Consolas" panose="020B0609020204030204" pitchFamily="49" charset="0"/>
              </a:rPr>
              <a:t>V</a:t>
            </a:r>
            <a:r>
              <a:rPr lang="en-US" sz="2000" dirty="0"/>
              <a:t> = set of vertices, </a:t>
            </a:r>
            <a:br>
              <a:rPr lang="en-US" sz="2000" dirty="0"/>
            </a:br>
            <a:r>
              <a:rPr lang="en-US" sz="2000" b="1" dirty="0">
                <a:latin typeface="Consolas" panose="020B0609020204030204" pitchFamily="49" charset="0"/>
              </a:rPr>
              <a:t>E</a:t>
            </a:r>
            <a:r>
              <a:rPr lang="en-US" sz="2000" dirty="0"/>
              <a:t> = set of edges with </a:t>
            </a:r>
            <a:r>
              <a:rPr lang="en-US" sz="2000" b="1" dirty="0"/>
              <a:t>weight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n =|V|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m =|E|</a:t>
            </a:r>
            <a:r>
              <a:rPr lang="en-US" sz="2000" dirty="0"/>
              <a:t>, </a:t>
            </a:r>
            <a:br>
              <a:rPr lang="en-US" sz="2000" dirty="0"/>
            </a:br>
            <a:r>
              <a:rPr lang="en-US" sz="2000" b="1" dirty="0">
                <a:latin typeface="Consolas" panose="020B0609020204030204" pitchFamily="49" charset="0"/>
              </a:rPr>
              <a:t>W(</a:t>
            </a:r>
            <a:r>
              <a:rPr lang="en-US" sz="2000" b="1" dirty="0" err="1">
                <a:latin typeface="Consolas" panose="020B0609020204030204" pitchFamily="49" charset="0"/>
              </a:rPr>
              <a:t>i,j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r>
              <a:rPr lang="en-US" sz="2000" dirty="0"/>
              <a:t> = weight between edges 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i,j</a:t>
            </a:r>
            <a:r>
              <a:rPr lang="en-US" sz="2000" b="1" dirty="0">
                <a:latin typeface="Consolas" panose="020B0609020204030204" pitchFamily="49" charset="0"/>
              </a:rPr>
              <a:t>) </a:t>
            </a:r>
            <a:r>
              <a:rPr lang="en-US" sz="2000" dirty="0"/>
              <a:t>in </a:t>
            </a:r>
            <a:r>
              <a:rPr lang="en-US" sz="2000" b="1" dirty="0">
                <a:latin typeface="Consolas" panose="020B0609020204030204" pitchFamily="49" charset="0"/>
              </a:rPr>
              <a:t>E</a:t>
            </a:r>
            <a:r>
              <a:rPr lang="en-US" sz="2000" dirty="0"/>
              <a:t>.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Adjacency Matrix: </a:t>
            </a:r>
            <a:r>
              <a:rPr lang="en-US" sz="2000" dirty="0"/>
              <a:t>represents a graph as </a:t>
            </a:r>
            <a:r>
              <a:rPr lang="fr-FR" sz="2000" b="1" dirty="0">
                <a:latin typeface="Consolas" panose="020B0609020204030204" pitchFamily="49" charset="0"/>
              </a:rPr>
              <a:t>n x n</a:t>
            </a:r>
            <a:r>
              <a:rPr lang="fr-FR" sz="2000" dirty="0"/>
              <a:t> matrix </a:t>
            </a:r>
            <a:r>
              <a:rPr lang="fr-FR" sz="2000" b="1" dirty="0">
                <a:latin typeface="Consolas" panose="020B0609020204030204" pitchFamily="49" charset="0"/>
              </a:rPr>
              <a:t>A[][]</a:t>
            </a:r>
            <a:r>
              <a:rPr lang="fr-FR" sz="2000" dirty="0"/>
              <a:t>:</a:t>
            </a:r>
            <a:endParaRPr lang="en-US" sz="2000" dirty="0"/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A(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, j) = W(</a:t>
            </a:r>
            <a:r>
              <a:rPr lang="en-US" sz="2000" b="1" dirty="0" err="1">
                <a:latin typeface="Consolas" panose="020B0609020204030204" pitchFamily="49" charset="0"/>
              </a:rPr>
              <a:t>i,j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r>
              <a:rPr lang="en-US" sz="2000" dirty="0">
                <a:latin typeface="Consolas" panose="020B0609020204030204" pitchFamily="49" charset="0"/>
              </a:rPr>
              <a:t> if edge 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, j)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  <a:sym typeface="Symbol" panose="05050102010706020507" pitchFamily="18" charset="2"/>
              </a:rPr>
              <a:t></a:t>
            </a:r>
            <a:r>
              <a:rPr lang="en-US" sz="2000" b="1" dirty="0">
                <a:latin typeface="Consolas" panose="020B0609020204030204" pitchFamily="49" charset="0"/>
              </a:rPr>
              <a:t> E</a:t>
            </a:r>
            <a:endParaRPr lang="en-US" sz="2000" dirty="0">
              <a:latin typeface="Consolas" panose="020B0609020204030204" pitchFamily="49" charset="0"/>
            </a:endParaRPr>
          </a:p>
          <a:p>
            <a:pPr marL="225425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   </a:t>
            </a:r>
            <a:r>
              <a:rPr lang="en-US" sz="2000" b="1" dirty="0">
                <a:latin typeface="Consolas" panose="020B0609020204030204" pitchFamily="49" charset="0"/>
              </a:rPr>
              <a:t>= 0 </a:t>
            </a:r>
            <a:r>
              <a:rPr lang="en-US" sz="2000" dirty="0">
                <a:latin typeface="Consolas" panose="020B0609020204030204" pitchFamily="49" charset="0"/>
              </a:rPr>
              <a:t>if edge 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</a:rPr>
              <a:t>, j) </a:t>
            </a:r>
            <a:r>
              <a:rPr lang="en-US" sz="2000" b="1" dirty="0">
                <a:latin typeface="Consolas" panose="020B0609020204030204" pitchFamily="49" charset="0"/>
                <a:sym typeface="Symbol" panose="05050102010706020507" pitchFamily="18" charset="2"/>
              </a:rPr>
              <a:t></a:t>
            </a:r>
            <a:r>
              <a:rPr lang="en-US" sz="2000" b="1" dirty="0">
                <a:latin typeface="Consolas" panose="020B0609020204030204" pitchFamily="49" charset="0"/>
              </a:rPr>
              <a:t> E</a:t>
            </a:r>
          </a:p>
          <a:p>
            <a:pPr indent="-231775"/>
            <a:endParaRPr lang="en-US" sz="2000" dirty="0">
              <a:solidFill>
                <a:srgbClr val="FF0000"/>
              </a:solidFill>
            </a:endParaRPr>
          </a:p>
          <a:p>
            <a:pPr indent="-231775"/>
            <a:r>
              <a:rPr lang="en-US" sz="2000" dirty="0">
                <a:solidFill>
                  <a:srgbClr val="FF0000"/>
                </a:solidFill>
              </a:rPr>
              <a:t>Storage requirements: </a:t>
            </a:r>
            <a:r>
              <a:rPr lang="en-US" sz="2000" dirty="0">
                <a:latin typeface="Consolas" panose="020B0609020204030204" pitchFamily="49" charset="0"/>
              </a:rPr>
              <a:t>O(</a:t>
            </a:r>
            <a:r>
              <a:rPr lang="en-US" sz="2000" b="1" dirty="0">
                <a:latin typeface="Consolas" panose="020B0609020204030204" pitchFamily="49" charset="0"/>
              </a:rPr>
              <a:t>n</a:t>
            </a:r>
            <a:r>
              <a:rPr lang="en-US" sz="2000" b="1" baseline="30000" dirty="0">
                <a:latin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000" dirty="0"/>
              <a:t>Efficient to represent </a:t>
            </a:r>
            <a:r>
              <a:rPr lang="en-US" sz="2000" b="1" dirty="0"/>
              <a:t>dense </a:t>
            </a:r>
            <a:r>
              <a:rPr lang="en-US" sz="2000" dirty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Especially if store just one 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/>
              <a:t> Undirected graph: only need half of matrix</a:t>
            </a:r>
          </a:p>
        </p:txBody>
      </p:sp>
    </p:spTree>
    <p:extLst>
      <p:ext uri="{BB962C8B-B14F-4D97-AF65-F5344CB8AC3E}">
        <p14:creationId xmlns:p14="http://schemas.microsoft.com/office/powerpoint/2010/main" val="277049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02F48-7768-106A-A019-A06958474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Teacher.DESKTOP-MDC10OU\Desktop\sequential-representation.png">
            <a:extLst>
              <a:ext uri="{FF2B5EF4-FFF2-40B4-BE49-F238E27FC236}">
                <a16:creationId xmlns:a16="http://schemas.microsoft.com/office/drawing/2014/main" id="{B8B92E83-2025-E399-5A5C-A1A1C17AB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59" b="9261"/>
          <a:stretch/>
        </p:blipFill>
        <p:spPr bwMode="auto">
          <a:xfrm>
            <a:off x="3678741" y="2931332"/>
            <a:ext cx="2975213" cy="23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6E96901-B575-7EBC-4023-242506E7F768}"/>
              </a:ext>
            </a:extLst>
          </p:cNvPr>
          <p:cNvSpPr txBox="1">
            <a:spLocks/>
          </p:cNvSpPr>
          <p:nvPr/>
        </p:nvSpPr>
        <p:spPr>
          <a:xfrm>
            <a:off x="119610" y="-14717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Graph-Representation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C2E082-79D4-8CA0-0D05-AB194BBF00B5}"/>
              </a:ext>
            </a:extLst>
          </p:cNvPr>
          <p:cNvSpPr/>
          <p:nvPr/>
        </p:nvSpPr>
        <p:spPr>
          <a:xfrm>
            <a:off x="4353165" y="3442553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2AD34-8DD7-3E6B-EC75-38954AF3FAAB}"/>
              </a:ext>
            </a:extLst>
          </p:cNvPr>
          <p:cNvSpPr/>
          <p:nvPr/>
        </p:nvSpPr>
        <p:spPr>
          <a:xfrm>
            <a:off x="5574283" y="3442553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52139-943F-EB33-2275-60E4D8290072}"/>
              </a:ext>
            </a:extLst>
          </p:cNvPr>
          <p:cNvSpPr/>
          <p:nvPr/>
        </p:nvSpPr>
        <p:spPr>
          <a:xfrm>
            <a:off x="3652456" y="4159239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D72EE-11D2-527C-ABED-D194B17D4B5D}"/>
              </a:ext>
            </a:extLst>
          </p:cNvPr>
          <p:cNvSpPr/>
          <p:nvPr/>
        </p:nvSpPr>
        <p:spPr>
          <a:xfrm>
            <a:off x="4359196" y="4102836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1130AE-5B75-150B-5890-2E1DC6A24946}"/>
              </a:ext>
            </a:extLst>
          </p:cNvPr>
          <p:cNvSpPr/>
          <p:nvPr/>
        </p:nvSpPr>
        <p:spPr>
          <a:xfrm>
            <a:off x="5788912" y="4180548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5FBA0-0319-C55E-F526-BDCD28833006}"/>
              </a:ext>
            </a:extLst>
          </p:cNvPr>
          <p:cNvSpPr/>
          <p:nvPr/>
        </p:nvSpPr>
        <p:spPr>
          <a:xfrm>
            <a:off x="5024743" y="4574255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0564F-437E-5B06-4EDA-0C8EF266B1B5}"/>
              </a:ext>
            </a:extLst>
          </p:cNvPr>
          <p:cNvSpPr/>
          <p:nvPr/>
        </p:nvSpPr>
        <p:spPr>
          <a:xfrm>
            <a:off x="277090" y="569276"/>
            <a:ext cx="8562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Adjacency Matrix </a:t>
            </a:r>
            <a:r>
              <a:rPr lang="en-US" dirty="0"/>
              <a:t>for </a:t>
            </a:r>
            <a:r>
              <a:rPr lang="en-US" sz="1800" i="1" dirty="0"/>
              <a:t>Undirected weighted graph</a:t>
            </a:r>
            <a:r>
              <a:rPr lang="en-US" sz="1800" dirty="0"/>
              <a:t>,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G=(V,E</a:t>
            </a:r>
            <a:r>
              <a:rPr lang="en-US" b="1" baseline="-25000" dirty="0">
                <a:latin typeface="Consolas" panose="020B0609020204030204" pitchFamily="49" charset="0"/>
              </a:rPr>
              <a:t>W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r>
              <a:rPr lang="en-US" dirty="0"/>
              <a:t>where, </a:t>
            </a:r>
          </a:p>
          <a:p>
            <a:r>
              <a:rPr lang="en-US" b="1" dirty="0">
                <a:latin typeface="Consolas" panose="020B0609020204030204" pitchFamily="49" charset="0"/>
              </a:rPr>
              <a:t>V = {A, B, C, D, E}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n =|V|</a:t>
            </a:r>
            <a:r>
              <a:rPr lang="en-US" sz="1800" dirty="0"/>
              <a:t>, </a:t>
            </a:r>
            <a:r>
              <a:rPr lang="en-US" sz="1800" b="1" dirty="0">
                <a:latin typeface="Consolas" panose="020B0609020204030204" pitchFamily="49" charset="0"/>
              </a:rPr>
              <a:t>e =|E</a:t>
            </a:r>
            <a:r>
              <a:rPr lang="en-US" b="1" baseline="-25000" dirty="0">
                <a:latin typeface="Consolas" panose="020B0609020204030204" pitchFamily="49" charset="0"/>
              </a:rPr>
              <a:t>W</a:t>
            </a:r>
            <a:r>
              <a:rPr lang="en-US" sz="1800" b="1" dirty="0">
                <a:latin typeface="Consolas" panose="020B0609020204030204" pitchFamily="49" charset="0"/>
              </a:rPr>
              <a:t>|</a:t>
            </a:r>
            <a:r>
              <a:rPr lang="en-US" sz="1800" dirty="0"/>
              <a:t>,</a:t>
            </a:r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E</a:t>
            </a:r>
            <a:r>
              <a:rPr lang="en-US" b="1" baseline="-25000" dirty="0">
                <a:latin typeface="Consolas" panose="020B0609020204030204" pitchFamily="49" charset="0"/>
              </a:rPr>
              <a:t>W</a:t>
            </a:r>
            <a:r>
              <a:rPr lang="en-US" b="1" dirty="0">
                <a:latin typeface="Consolas" panose="020B0609020204030204" pitchFamily="49" charset="0"/>
              </a:rPr>
              <a:t> = {(A,B,2), (A,D,6), (B,C,5), (B,D,4), (C,E,8), (D,E,7)}</a:t>
            </a:r>
            <a:r>
              <a:rPr lang="en-US" dirty="0"/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0EDE7B-78C5-437E-AE00-319A9400D44F}"/>
              </a:ext>
            </a:extLst>
          </p:cNvPr>
          <p:cNvSpPr/>
          <p:nvPr/>
        </p:nvSpPr>
        <p:spPr>
          <a:xfrm>
            <a:off x="277089" y="1649263"/>
            <a:ext cx="85621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Implementations, </a:t>
            </a:r>
            <a:r>
              <a:rPr lang="en-US" b="1" dirty="0">
                <a:latin typeface="Consolas" panose="020B0609020204030204" pitchFamily="49" charset="0"/>
              </a:rPr>
              <a:t>A[n][n]</a:t>
            </a:r>
            <a:r>
              <a:rPr lang="en-US" dirty="0"/>
              <a:t> (</a:t>
            </a:r>
            <a:r>
              <a:rPr lang="en-US" i="1" dirty="0"/>
              <a:t>Adjacency Matrix given below</a:t>
            </a:r>
            <a:r>
              <a:rPr lang="en-US" dirty="0"/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n = 5</a:t>
            </a:r>
            <a:r>
              <a:rPr lang="en-US" dirty="0"/>
              <a:t> , </a:t>
            </a:r>
            <a:r>
              <a:rPr lang="en-US" b="1" dirty="0">
                <a:latin typeface="Consolas" panose="020B0609020204030204" pitchFamily="49" charset="0"/>
              </a:rPr>
              <a:t>e = 6</a:t>
            </a:r>
            <a:r>
              <a:rPr lang="en-US" dirty="0"/>
              <a:t> , </a:t>
            </a:r>
            <a:r>
              <a:rPr lang="en-US" b="1" dirty="0">
                <a:latin typeface="Consolas" panose="020B0609020204030204" pitchFamily="49" charset="0"/>
              </a:rPr>
              <a:t>V[n]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= {A, B, C, D, E}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E[e][3] = {{0,1,2}, {0,3,6}, {1,2,5}, {1,3,4}, {2,4,8}, {3,4,7}}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82E812-72DE-8945-CABA-7B4D9F6BC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214"/>
              </p:ext>
            </p:extLst>
          </p:nvPr>
        </p:nvGraphicFramePr>
        <p:xfrm>
          <a:off x="259615" y="3242612"/>
          <a:ext cx="2512141" cy="716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63">
                  <a:extLst>
                    <a:ext uri="{9D8B030D-6E8A-4147-A177-3AD203B41FA5}">
                      <a16:colId xmlns:a16="http://schemas.microsoft.com/office/drawing/2014/main" val="3261307274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3359224054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2497983528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352336842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3898825716"/>
                    </a:ext>
                  </a:extLst>
                </a:gridCol>
                <a:gridCol w="355515">
                  <a:extLst>
                    <a:ext uri="{9D8B030D-6E8A-4147-A177-3AD203B41FA5}">
                      <a16:colId xmlns:a16="http://schemas.microsoft.com/office/drawing/2014/main" val="3156135722"/>
                    </a:ext>
                  </a:extLst>
                </a:gridCol>
                <a:gridCol w="107503">
                  <a:extLst>
                    <a:ext uri="{9D8B030D-6E8A-4147-A177-3AD203B41FA5}">
                      <a16:colId xmlns:a16="http://schemas.microsoft.com/office/drawing/2014/main" val="3743981404"/>
                    </a:ext>
                  </a:extLst>
                </a:gridCol>
              </a:tblGrid>
              <a:tr h="309259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989073"/>
                  </a:ext>
                </a:extLst>
              </a:tr>
              <a:tr h="309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V[5]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0895566"/>
                  </a:ext>
                </a:extLst>
              </a:tr>
              <a:tr h="98042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37237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04712B0-DB5D-64B2-E8D0-50DE6C27DFF0}"/>
              </a:ext>
            </a:extLst>
          </p:cNvPr>
          <p:cNvSpPr/>
          <p:nvPr/>
        </p:nvSpPr>
        <p:spPr>
          <a:xfrm>
            <a:off x="3808804" y="5532351"/>
            <a:ext cx="3126822" cy="784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Undirected weighted Graph </a:t>
            </a:r>
            <a:r>
              <a:rPr lang="en-US" b="1" i="1" dirty="0"/>
              <a:t>G</a:t>
            </a:r>
            <a:r>
              <a:rPr lang="en-US" dirty="0"/>
              <a:t> having  </a:t>
            </a:r>
            <a:r>
              <a:rPr lang="en-US" b="1" dirty="0">
                <a:latin typeface="Consolas" panose="020B0609020204030204" pitchFamily="49" charset="0"/>
              </a:rPr>
              <a:t>5</a:t>
            </a:r>
            <a:r>
              <a:rPr lang="en-US" dirty="0"/>
              <a:t> vertices and </a:t>
            </a:r>
            <a:r>
              <a:rPr lang="en-US" b="1" dirty="0">
                <a:latin typeface="Consolas" panose="020B0609020204030204" pitchFamily="49" charset="0"/>
              </a:rPr>
              <a:t>6</a:t>
            </a:r>
            <a:r>
              <a:rPr lang="en-US" dirty="0"/>
              <a:t> edges.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9CDBD8-9404-0967-AD72-DBCF7FA9850E}"/>
              </a:ext>
            </a:extLst>
          </p:cNvPr>
          <p:cNvSpPr/>
          <p:nvPr/>
        </p:nvSpPr>
        <p:spPr>
          <a:xfrm>
            <a:off x="7029827" y="5529005"/>
            <a:ext cx="2143781" cy="784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Adjacency Matrix</a:t>
            </a:r>
            <a:r>
              <a:rPr lang="en-US" b="1" dirty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  <a:endParaRPr lang="en-US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FC00F4-4294-8346-DDB4-AB24EA5AD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688108"/>
              </p:ext>
            </p:extLst>
          </p:nvPr>
        </p:nvGraphicFramePr>
        <p:xfrm>
          <a:off x="0" y="4093625"/>
          <a:ext cx="140208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63">
                  <a:extLst>
                    <a:ext uri="{9D8B030D-6E8A-4147-A177-3AD203B41FA5}">
                      <a16:colId xmlns:a16="http://schemas.microsoft.com/office/drawing/2014/main" val="261956727"/>
                    </a:ext>
                  </a:extLst>
                </a:gridCol>
                <a:gridCol w="775017">
                  <a:extLst>
                    <a:ext uri="{9D8B030D-6E8A-4147-A177-3AD203B41FA5}">
                      <a16:colId xmlns:a16="http://schemas.microsoft.com/office/drawing/2014/main" val="3936513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 =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6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{(A,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B, 2),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5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(A,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D, 6),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(B,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C, 5),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(B,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D, 4),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0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(C,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E, 8),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1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(D,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E, 7)}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8691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7B2B1E6-2F7C-A782-0D33-58A814F5D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1218"/>
              </p:ext>
            </p:extLst>
          </p:nvPr>
        </p:nvGraphicFramePr>
        <p:xfrm>
          <a:off x="214295" y="2757465"/>
          <a:ext cx="2602779" cy="3092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994">
                  <a:extLst>
                    <a:ext uri="{9D8B030D-6E8A-4147-A177-3AD203B41FA5}">
                      <a16:colId xmlns:a16="http://schemas.microsoft.com/office/drawing/2014/main" val="3261307274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3359224054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2497983528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352336842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3898825716"/>
                    </a:ext>
                  </a:extLst>
                </a:gridCol>
                <a:gridCol w="411757">
                  <a:extLst>
                    <a:ext uri="{9D8B030D-6E8A-4147-A177-3AD203B41FA5}">
                      <a16:colId xmlns:a16="http://schemas.microsoft.com/office/drawing/2014/main" val="3156135722"/>
                    </a:ext>
                  </a:extLst>
                </a:gridCol>
              </a:tblGrid>
              <a:tr h="30925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V =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{A,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D,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E}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8955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999C97-37FE-525B-6F4F-591C6E1CA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30620"/>
              </p:ext>
            </p:extLst>
          </p:nvPr>
        </p:nvGraphicFramePr>
        <p:xfrm>
          <a:off x="6479176" y="3122254"/>
          <a:ext cx="2532533" cy="23369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504">
                  <a:extLst>
                    <a:ext uri="{9D8B030D-6E8A-4147-A177-3AD203B41FA5}">
                      <a16:colId xmlns:a16="http://schemas.microsoft.com/office/drawing/2014/main" val="97215394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4471807"/>
                    </a:ext>
                  </a:extLst>
                </a:gridCol>
                <a:gridCol w="286164">
                  <a:extLst>
                    <a:ext uri="{9D8B030D-6E8A-4147-A177-3AD203B41FA5}">
                      <a16:colId xmlns:a16="http://schemas.microsoft.com/office/drawing/2014/main" val="2340293814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3206766080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1555004132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3082390659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176467859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3801367584"/>
                    </a:ext>
                  </a:extLst>
                </a:gridCol>
              </a:tblGrid>
              <a:tr h="103327">
                <a:tc rowSpan="2"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A[5][5]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652364"/>
                  </a:ext>
                </a:extLst>
              </a:tr>
              <a:tr h="219866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35988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288764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15527044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37182379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2905910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1511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C09C657-110D-FE11-D31A-8D7B947B9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122412"/>
              </p:ext>
            </p:extLst>
          </p:nvPr>
        </p:nvGraphicFramePr>
        <p:xfrm>
          <a:off x="1616004" y="4095958"/>
          <a:ext cx="1915641" cy="27146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327681456"/>
                    </a:ext>
                  </a:extLst>
                </a:gridCol>
                <a:gridCol w="274489">
                  <a:extLst>
                    <a:ext uri="{9D8B030D-6E8A-4147-A177-3AD203B41FA5}">
                      <a16:colId xmlns:a16="http://schemas.microsoft.com/office/drawing/2014/main" val="261956727"/>
                    </a:ext>
                  </a:extLst>
                </a:gridCol>
                <a:gridCol w="274489">
                  <a:extLst>
                    <a:ext uri="{9D8B030D-6E8A-4147-A177-3AD203B41FA5}">
                      <a16:colId xmlns:a16="http://schemas.microsoft.com/office/drawing/2014/main" val="3936513779"/>
                    </a:ext>
                  </a:extLst>
                </a:gridCol>
                <a:gridCol w="274489">
                  <a:extLst>
                    <a:ext uri="{9D8B030D-6E8A-4147-A177-3AD203B41FA5}">
                      <a16:colId xmlns:a16="http://schemas.microsoft.com/office/drawing/2014/main" val="834991041"/>
                    </a:ext>
                  </a:extLst>
                </a:gridCol>
                <a:gridCol w="88874">
                  <a:extLst>
                    <a:ext uri="{9D8B030D-6E8A-4147-A177-3AD203B41FA5}">
                      <a16:colId xmlns:a16="http://schemas.microsoft.com/office/drawing/2014/main" val="280588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E[6][3]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6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5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0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1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86911"/>
                  </a:ext>
                </a:extLst>
              </a:tr>
              <a:tr h="118783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321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13341C1-5CCF-5EE3-449B-9942E7C7A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65685"/>
              </p:ext>
            </p:extLst>
          </p:nvPr>
        </p:nvGraphicFramePr>
        <p:xfrm>
          <a:off x="1608188" y="4090644"/>
          <a:ext cx="1920068" cy="2709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327681456"/>
                    </a:ext>
                  </a:extLst>
                </a:gridCol>
                <a:gridCol w="274605">
                  <a:extLst>
                    <a:ext uri="{9D8B030D-6E8A-4147-A177-3AD203B41FA5}">
                      <a16:colId xmlns:a16="http://schemas.microsoft.com/office/drawing/2014/main" val="261956727"/>
                    </a:ext>
                  </a:extLst>
                </a:gridCol>
                <a:gridCol w="274605">
                  <a:extLst>
                    <a:ext uri="{9D8B030D-6E8A-4147-A177-3AD203B41FA5}">
                      <a16:colId xmlns:a16="http://schemas.microsoft.com/office/drawing/2014/main" val="3936513779"/>
                    </a:ext>
                  </a:extLst>
                </a:gridCol>
                <a:gridCol w="274605">
                  <a:extLst>
                    <a:ext uri="{9D8B030D-6E8A-4147-A177-3AD203B41FA5}">
                      <a16:colId xmlns:a16="http://schemas.microsoft.com/office/drawing/2014/main" val="1382272153"/>
                    </a:ext>
                  </a:extLst>
                </a:gridCol>
                <a:gridCol w="92953">
                  <a:extLst>
                    <a:ext uri="{9D8B030D-6E8A-4147-A177-3AD203B41FA5}">
                      <a16:colId xmlns:a16="http://schemas.microsoft.com/office/drawing/2014/main" val="251614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E[6][3]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263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5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892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9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0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812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786911"/>
                  </a:ext>
                </a:extLst>
              </a:tr>
              <a:tr h="113656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297710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0751E63-CEBF-94CC-31B7-2214045F8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94914"/>
              </p:ext>
            </p:extLst>
          </p:nvPr>
        </p:nvGraphicFramePr>
        <p:xfrm>
          <a:off x="6899074" y="3613752"/>
          <a:ext cx="541808" cy="1849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04">
                  <a:extLst>
                    <a:ext uri="{9D8B030D-6E8A-4147-A177-3AD203B41FA5}">
                      <a16:colId xmlns:a16="http://schemas.microsoft.com/office/drawing/2014/main" val="669232235"/>
                    </a:ext>
                  </a:extLst>
                </a:gridCol>
                <a:gridCol w="270904">
                  <a:extLst>
                    <a:ext uri="{9D8B030D-6E8A-4147-A177-3AD203B41FA5}">
                      <a16:colId xmlns:a16="http://schemas.microsoft.com/office/drawing/2014/main" val="348554835"/>
                    </a:ext>
                  </a:extLst>
                </a:gridCol>
              </a:tblGrid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761770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825913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249745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71175"/>
                  </a:ext>
                </a:extLst>
              </a:tr>
              <a:tr h="36985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0293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3CC895B-DE57-1C09-196F-5061D2483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09152"/>
              </p:ext>
            </p:extLst>
          </p:nvPr>
        </p:nvGraphicFramePr>
        <p:xfrm>
          <a:off x="7462117" y="3126072"/>
          <a:ext cx="1561585" cy="48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317">
                  <a:extLst>
                    <a:ext uri="{9D8B030D-6E8A-4147-A177-3AD203B41FA5}">
                      <a16:colId xmlns:a16="http://schemas.microsoft.com/office/drawing/2014/main" val="3905220291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741411213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2415085634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3960647234"/>
                    </a:ext>
                  </a:extLst>
                </a:gridCol>
                <a:gridCol w="312317">
                  <a:extLst>
                    <a:ext uri="{9D8B030D-6E8A-4147-A177-3AD203B41FA5}">
                      <a16:colId xmlns:a16="http://schemas.microsoft.com/office/drawing/2014/main" val="1976303014"/>
                    </a:ext>
                  </a:extLst>
                </a:gridCol>
              </a:tblGrid>
              <a:tr h="2198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67775"/>
                  </a:ext>
                </a:extLst>
              </a:tr>
              <a:tr h="21986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0953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385A975D-1A20-C8B7-B9F6-F7E32412EFCB}"/>
              </a:ext>
            </a:extLst>
          </p:cNvPr>
          <p:cNvSpPr/>
          <p:nvPr/>
        </p:nvSpPr>
        <p:spPr>
          <a:xfrm>
            <a:off x="6423692" y="3225844"/>
            <a:ext cx="1063891" cy="302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</a:rPr>
              <a:t>A(5, 5)</a:t>
            </a:r>
          </a:p>
        </p:txBody>
      </p:sp>
    </p:spTree>
    <p:extLst>
      <p:ext uri="{BB962C8B-B14F-4D97-AF65-F5344CB8AC3E}">
        <p14:creationId xmlns:p14="http://schemas.microsoft.com/office/powerpoint/2010/main" val="1399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78B8F-123B-E77B-76BD-0E81A8FBF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3" name="TextBox 5152">
            <a:extLst>
              <a:ext uri="{FF2B5EF4-FFF2-40B4-BE49-F238E27FC236}">
                <a16:creationId xmlns:a16="http://schemas.microsoft.com/office/drawing/2014/main" id="{652CDE50-17BD-7437-9F4B-6629170B80BF}"/>
              </a:ext>
            </a:extLst>
          </p:cNvPr>
          <p:cNvSpPr txBox="1"/>
          <p:nvPr/>
        </p:nvSpPr>
        <p:spPr>
          <a:xfrm>
            <a:off x="3033068" y="1845906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4" name="TextBox 5153">
            <a:extLst>
              <a:ext uri="{FF2B5EF4-FFF2-40B4-BE49-F238E27FC236}">
                <a16:creationId xmlns:a16="http://schemas.microsoft.com/office/drawing/2014/main" id="{3F9D4DC1-BA5A-9543-CBF3-AD6A8597EC37}"/>
              </a:ext>
            </a:extLst>
          </p:cNvPr>
          <p:cNvSpPr txBox="1"/>
          <p:nvPr/>
        </p:nvSpPr>
        <p:spPr>
          <a:xfrm>
            <a:off x="3913141" y="1851367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5" name="TextBox 5154">
            <a:extLst>
              <a:ext uri="{FF2B5EF4-FFF2-40B4-BE49-F238E27FC236}">
                <a16:creationId xmlns:a16="http://schemas.microsoft.com/office/drawing/2014/main" id="{157FD949-C3EF-A529-BD3C-F110F2483132}"/>
              </a:ext>
            </a:extLst>
          </p:cNvPr>
          <p:cNvSpPr txBox="1"/>
          <p:nvPr/>
        </p:nvSpPr>
        <p:spPr>
          <a:xfrm>
            <a:off x="4790096" y="1845906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6" name="TextBox 5155">
            <a:extLst>
              <a:ext uri="{FF2B5EF4-FFF2-40B4-BE49-F238E27FC236}">
                <a16:creationId xmlns:a16="http://schemas.microsoft.com/office/drawing/2014/main" id="{7EB104AF-0B4C-CE59-8657-F5C749F8198F}"/>
              </a:ext>
            </a:extLst>
          </p:cNvPr>
          <p:cNvSpPr txBox="1"/>
          <p:nvPr/>
        </p:nvSpPr>
        <p:spPr>
          <a:xfrm>
            <a:off x="5679243" y="1851367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7" name="TextBox 5156">
            <a:extLst>
              <a:ext uri="{FF2B5EF4-FFF2-40B4-BE49-F238E27FC236}">
                <a16:creationId xmlns:a16="http://schemas.microsoft.com/office/drawing/2014/main" id="{6690709F-BB9E-DB19-5C29-3998E5A863D9}"/>
              </a:ext>
            </a:extLst>
          </p:cNvPr>
          <p:cNvSpPr txBox="1"/>
          <p:nvPr/>
        </p:nvSpPr>
        <p:spPr>
          <a:xfrm>
            <a:off x="6556198" y="1855177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3" name="TextBox 5162">
            <a:extLst>
              <a:ext uri="{FF2B5EF4-FFF2-40B4-BE49-F238E27FC236}">
                <a16:creationId xmlns:a16="http://schemas.microsoft.com/office/drawing/2014/main" id="{B69C0921-E3C2-3BC8-F574-8FA7C8E566DA}"/>
              </a:ext>
            </a:extLst>
          </p:cNvPr>
          <p:cNvSpPr txBox="1"/>
          <p:nvPr/>
        </p:nvSpPr>
        <p:spPr>
          <a:xfrm>
            <a:off x="3042297" y="1839883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4" name="TextBox 5163">
            <a:extLst>
              <a:ext uri="{FF2B5EF4-FFF2-40B4-BE49-F238E27FC236}">
                <a16:creationId xmlns:a16="http://schemas.microsoft.com/office/drawing/2014/main" id="{5ABA9A54-CA8A-615B-EE7D-533EE0533882}"/>
              </a:ext>
            </a:extLst>
          </p:cNvPr>
          <p:cNvSpPr txBox="1"/>
          <p:nvPr/>
        </p:nvSpPr>
        <p:spPr>
          <a:xfrm>
            <a:off x="3922370" y="1845344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5" name="TextBox 5164">
            <a:extLst>
              <a:ext uri="{FF2B5EF4-FFF2-40B4-BE49-F238E27FC236}">
                <a16:creationId xmlns:a16="http://schemas.microsoft.com/office/drawing/2014/main" id="{F1C563D7-CC44-E20F-314D-8DB9CB43BF26}"/>
              </a:ext>
            </a:extLst>
          </p:cNvPr>
          <p:cNvSpPr txBox="1"/>
          <p:nvPr/>
        </p:nvSpPr>
        <p:spPr>
          <a:xfrm>
            <a:off x="4799325" y="1839883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6" name="TextBox 5165">
            <a:extLst>
              <a:ext uri="{FF2B5EF4-FFF2-40B4-BE49-F238E27FC236}">
                <a16:creationId xmlns:a16="http://schemas.microsoft.com/office/drawing/2014/main" id="{6867077D-2A09-FEBC-A4CD-4290B664C7B4}"/>
              </a:ext>
            </a:extLst>
          </p:cNvPr>
          <p:cNvSpPr txBox="1"/>
          <p:nvPr/>
        </p:nvSpPr>
        <p:spPr>
          <a:xfrm>
            <a:off x="5688472" y="1845344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7" name="TextBox 5166">
            <a:extLst>
              <a:ext uri="{FF2B5EF4-FFF2-40B4-BE49-F238E27FC236}">
                <a16:creationId xmlns:a16="http://schemas.microsoft.com/office/drawing/2014/main" id="{10D5292B-F9E0-1FE7-27C8-ABB35DE00AB6}"/>
              </a:ext>
            </a:extLst>
          </p:cNvPr>
          <p:cNvSpPr txBox="1"/>
          <p:nvPr/>
        </p:nvSpPr>
        <p:spPr>
          <a:xfrm>
            <a:off x="6565427" y="1849154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&amp;5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Users\Teacher.DESKTOP-MDC10OU\Desktop\sequential-representation.png">
            <a:extLst>
              <a:ext uri="{FF2B5EF4-FFF2-40B4-BE49-F238E27FC236}">
                <a16:creationId xmlns:a16="http://schemas.microsoft.com/office/drawing/2014/main" id="{45396D13-A7C5-F5D4-2EAE-A73FB0800F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59" b="9261"/>
          <a:stretch/>
        </p:blipFill>
        <p:spPr bwMode="auto">
          <a:xfrm>
            <a:off x="277090" y="3429000"/>
            <a:ext cx="2975213" cy="23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F369598-472B-8254-589F-9E5635CBB3D7}"/>
              </a:ext>
            </a:extLst>
          </p:cNvPr>
          <p:cNvSpPr txBox="1">
            <a:spLocks/>
          </p:cNvSpPr>
          <p:nvPr/>
        </p:nvSpPr>
        <p:spPr>
          <a:xfrm>
            <a:off x="277090" y="34455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Graph-Representation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97E51C-7FB1-33B2-3310-B92C079446DB}"/>
              </a:ext>
            </a:extLst>
          </p:cNvPr>
          <p:cNvSpPr/>
          <p:nvPr/>
        </p:nvSpPr>
        <p:spPr>
          <a:xfrm>
            <a:off x="290945" y="690999"/>
            <a:ext cx="85621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Adjacency List </a:t>
            </a:r>
            <a:r>
              <a:rPr lang="en-US" dirty="0"/>
              <a:t>for </a:t>
            </a:r>
            <a:r>
              <a:rPr lang="en-US" i="1" dirty="0"/>
              <a:t>Undirected graph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G=(V,E) </a:t>
            </a:r>
            <a:r>
              <a:rPr lang="en-US" dirty="0"/>
              <a:t>where, </a:t>
            </a:r>
          </a:p>
          <a:p>
            <a:r>
              <a:rPr lang="en-US" b="1" dirty="0">
                <a:latin typeface="Consolas" panose="020B0609020204030204" pitchFamily="49" charset="0"/>
              </a:rPr>
              <a:t>V = </a:t>
            </a:r>
            <a:r>
              <a:rPr lang="en-US" dirty="0"/>
              <a:t>set of vertices</a:t>
            </a:r>
            <a:r>
              <a:rPr lang="en-US" b="1" dirty="0">
                <a:latin typeface="Consolas" panose="020B0609020204030204" pitchFamily="49" charset="0"/>
              </a:rPr>
              <a:t> = {A, B, C, D, E}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n = |V|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e =|E|</a:t>
            </a:r>
            <a:r>
              <a:rPr lang="en-US" dirty="0"/>
              <a:t>,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E = </a:t>
            </a:r>
            <a:r>
              <a:rPr lang="en-US" dirty="0"/>
              <a:t>set of edges</a:t>
            </a:r>
            <a:r>
              <a:rPr lang="en-US" b="1" dirty="0">
                <a:latin typeface="Consolas" panose="020B0609020204030204" pitchFamily="49" charset="0"/>
              </a:rPr>
              <a:t> = {(A, B), (A, D), (B, C), (B, D), (C, E), (D, E)}</a:t>
            </a:r>
            <a:r>
              <a:rPr lang="en-US" dirty="0"/>
              <a:t> 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8A00A-ADA2-3872-0B33-2731CA4301C2}"/>
              </a:ext>
            </a:extLst>
          </p:cNvPr>
          <p:cNvSpPr/>
          <p:nvPr/>
        </p:nvSpPr>
        <p:spPr>
          <a:xfrm>
            <a:off x="306700" y="5774730"/>
            <a:ext cx="3126822" cy="784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 </a:t>
            </a:r>
            <a:r>
              <a:rPr lang="en-US" b="1" dirty="0">
                <a:latin typeface="Consolas" panose="020B0609020204030204" pitchFamily="49" charset="0"/>
              </a:rPr>
              <a:t>5</a:t>
            </a:r>
            <a:r>
              <a:rPr lang="en-US" dirty="0"/>
              <a:t> vertices and </a:t>
            </a:r>
            <a:r>
              <a:rPr lang="en-US" b="1" dirty="0">
                <a:latin typeface="Consolas" panose="020B0609020204030204" pitchFamily="49" charset="0"/>
              </a:rPr>
              <a:t>6</a:t>
            </a:r>
            <a:r>
              <a:rPr lang="en-US" dirty="0"/>
              <a:t> edges.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99B0F-74CA-B70D-D1CB-6F2594A816D3}"/>
              </a:ext>
            </a:extLst>
          </p:cNvPr>
          <p:cNvSpPr/>
          <p:nvPr/>
        </p:nvSpPr>
        <p:spPr>
          <a:xfrm>
            <a:off x="3888757" y="6483342"/>
            <a:ext cx="4218432" cy="34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Adjacency List</a:t>
            </a:r>
            <a:r>
              <a:rPr lang="en-US" b="1" dirty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D2CB77-B81B-DA4E-E0F4-9323F0FEDE15}"/>
              </a:ext>
            </a:extLst>
          </p:cNvPr>
          <p:cNvSpPr/>
          <p:nvPr/>
        </p:nvSpPr>
        <p:spPr>
          <a:xfrm>
            <a:off x="277090" y="1583044"/>
            <a:ext cx="8830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Implementations</a:t>
            </a:r>
            <a:r>
              <a:rPr lang="en-US" dirty="0"/>
              <a:t>, </a:t>
            </a:r>
            <a:r>
              <a:rPr lang="en-US" b="1" i="1" dirty="0">
                <a:latin typeface="Consolas" panose="020B0609020204030204" pitchFamily="49" charset="0"/>
              </a:rPr>
              <a:t>Node</a:t>
            </a:r>
            <a:r>
              <a:rPr lang="en-US" b="1" dirty="0">
                <a:latin typeface="Consolas" panose="020B0609020204030204" pitchFamily="49" charset="0"/>
              </a:rPr>
              <a:t>{ 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latin typeface="Consolas" panose="020B0609020204030204" pitchFamily="49" charset="0"/>
              </a:rPr>
              <a:t>; Node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*L 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 (here,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</a:t>
            </a:r>
            <a:r>
              <a:rPr lang="en-US" dirty="0"/>
              <a:t>=data,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*L</a:t>
            </a:r>
            <a:r>
              <a:rPr lang="en-US" dirty="0"/>
              <a:t>=link to adjacent list) 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n=5</a:t>
            </a:r>
            <a:r>
              <a:rPr lang="en-US" dirty="0"/>
              <a:t> , </a:t>
            </a:r>
            <a:r>
              <a:rPr lang="en-US" b="1" dirty="0">
                <a:latin typeface="Consolas" panose="020B0609020204030204" pitchFamily="49" charset="0"/>
              </a:rPr>
              <a:t>e=6</a:t>
            </a:r>
            <a:r>
              <a:rPr lang="en-US" dirty="0"/>
              <a:t> , </a:t>
            </a:r>
            <a:r>
              <a:rPr lang="en-US" b="1" i="1" dirty="0"/>
              <a:t>Node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V[n]={(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latin typeface="Consolas" panose="020B0609020204030204" pitchFamily="49" charset="0"/>
              </a:rPr>
              <a:t>,  ),(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latin typeface="Consolas" panose="020B0609020204030204" pitchFamily="49" charset="0"/>
              </a:rPr>
              <a:t>,  ),(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latin typeface="Consolas" panose="020B0609020204030204" pitchFamily="49" charset="0"/>
              </a:rPr>
              <a:t>,  ),(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),(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</a:rPr>
              <a:t>,  )} </a:t>
            </a:r>
            <a:r>
              <a:rPr lang="en-US" dirty="0"/>
              <a:t>(here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E</a:t>
            </a:r>
            <a:r>
              <a:rPr lang="en-US" b="1" dirty="0"/>
              <a:t> </a:t>
            </a:r>
            <a:r>
              <a:rPr lang="en-US" dirty="0"/>
              <a:t>is represented as –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&amp;1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&amp;6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&amp;6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&amp;2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&amp;7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&amp;7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&amp;8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&amp;8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&amp;3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&amp;9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&amp;9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&amp;4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&amp;10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&amp;10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&amp;11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&amp;11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&amp;5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&amp;12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&amp;12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11894A-805F-FDDE-3808-C6DD1D4B3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12777"/>
              </p:ext>
            </p:extLst>
          </p:nvPr>
        </p:nvGraphicFramePr>
        <p:xfrm>
          <a:off x="4006211" y="3687958"/>
          <a:ext cx="1407351" cy="2795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63">
                  <a:extLst>
                    <a:ext uri="{9D8B030D-6E8A-4147-A177-3AD203B41FA5}">
                      <a16:colId xmlns:a16="http://schemas.microsoft.com/office/drawing/2014/main" val="1731339049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674495974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264329546"/>
                    </a:ext>
                  </a:extLst>
                </a:gridCol>
              </a:tblGrid>
              <a:tr h="46589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V[5]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0288370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8840658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9373164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840126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7044518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08742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D4F6E7-C65B-FB3E-94DD-C536C6EC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55129"/>
              </p:ext>
            </p:extLst>
          </p:nvPr>
        </p:nvGraphicFramePr>
        <p:xfrm>
          <a:off x="5647141" y="4181826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38285A-26BB-DB44-7B2E-9F96A1054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318178"/>
              </p:ext>
            </p:extLst>
          </p:nvPr>
        </p:nvGraphicFramePr>
        <p:xfrm>
          <a:off x="6568385" y="4181826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31D3CE-0344-2A01-D953-0144D2CCF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71664"/>
              </p:ext>
            </p:extLst>
          </p:nvPr>
        </p:nvGraphicFramePr>
        <p:xfrm>
          <a:off x="5647960" y="4663213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F675B8-6712-CC42-1640-1685804AF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321608"/>
              </p:ext>
            </p:extLst>
          </p:nvPr>
        </p:nvGraphicFramePr>
        <p:xfrm>
          <a:off x="6569204" y="4663213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6E1AFCE-4844-6FCF-9938-B9F7B09F0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3981"/>
              </p:ext>
            </p:extLst>
          </p:nvPr>
        </p:nvGraphicFramePr>
        <p:xfrm>
          <a:off x="5647960" y="5121025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A25F9A6-F8A6-2A06-6C37-B2CCF4907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06831"/>
              </p:ext>
            </p:extLst>
          </p:nvPr>
        </p:nvGraphicFramePr>
        <p:xfrm>
          <a:off x="6569204" y="5121025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4175B1A-029F-0F92-D608-0369450FB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340173"/>
              </p:ext>
            </p:extLst>
          </p:nvPr>
        </p:nvGraphicFramePr>
        <p:xfrm>
          <a:off x="5648779" y="5602707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8D32A7-DDF3-06A0-B539-741A529A4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89718"/>
              </p:ext>
            </p:extLst>
          </p:nvPr>
        </p:nvGraphicFramePr>
        <p:xfrm>
          <a:off x="6570023" y="5602707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8A16E72-0767-BA09-1451-C943F87C9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83055"/>
              </p:ext>
            </p:extLst>
          </p:nvPr>
        </p:nvGraphicFramePr>
        <p:xfrm>
          <a:off x="7501675" y="4663213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7A18284-4713-AD31-D6FD-759A2EDA7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92508"/>
              </p:ext>
            </p:extLst>
          </p:nvPr>
        </p:nvGraphicFramePr>
        <p:xfrm>
          <a:off x="7492929" y="5598429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8037A90-4E91-81B4-46DF-F9B442846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602525"/>
              </p:ext>
            </p:extLst>
          </p:nvPr>
        </p:nvGraphicFramePr>
        <p:xfrm>
          <a:off x="5648779" y="6069502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29DF6D3B-6670-1D4A-4A58-971CE7B27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77656"/>
              </p:ext>
            </p:extLst>
          </p:nvPr>
        </p:nvGraphicFramePr>
        <p:xfrm>
          <a:off x="6570023" y="6069502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832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350832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9437C9-59E8-0A6D-D3AA-68817120A2C2}"/>
              </a:ext>
            </a:extLst>
          </p:cNvPr>
          <p:cNvCxnSpPr>
            <a:endCxn id="4" idx="1"/>
          </p:cNvCxnSpPr>
          <p:nvPr/>
        </p:nvCxnSpPr>
        <p:spPr>
          <a:xfrm>
            <a:off x="5260950" y="4352567"/>
            <a:ext cx="367801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FC3C20-A776-698C-879B-7FC00F3DC15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167253" y="4352567"/>
            <a:ext cx="382030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0" name="Straight Arrow Connector 5119">
            <a:extLst>
              <a:ext uri="{FF2B5EF4-FFF2-40B4-BE49-F238E27FC236}">
                <a16:creationId xmlns:a16="http://schemas.microsoft.com/office/drawing/2014/main" id="{B045F3B5-FF20-601B-E97B-2C103B635A8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160484" y="4833954"/>
            <a:ext cx="408720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3" name="Straight Arrow Connector 5122">
            <a:extLst>
              <a:ext uri="{FF2B5EF4-FFF2-40B4-BE49-F238E27FC236}">
                <a16:creationId xmlns:a16="http://schemas.microsoft.com/office/drawing/2014/main" id="{66974283-66A6-2F49-3AE3-B66E69B8E529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80495" y="4833780"/>
            <a:ext cx="367465" cy="174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6" name="Straight Arrow Connector 5125">
            <a:extLst>
              <a:ext uri="{FF2B5EF4-FFF2-40B4-BE49-F238E27FC236}">
                <a16:creationId xmlns:a16="http://schemas.microsoft.com/office/drawing/2014/main" id="{6B9E612D-BD6F-F426-9F67-C56A4AEF01A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092796" y="4833954"/>
            <a:ext cx="408879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8" name="Straight Arrow Connector 5127">
            <a:extLst>
              <a:ext uri="{FF2B5EF4-FFF2-40B4-BE49-F238E27FC236}">
                <a16:creationId xmlns:a16="http://schemas.microsoft.com/office/drawing/2014/main" id="{B38FE63E-4F09-F528-17C3-1FFB6F37A11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74625" y="5291766"/>
            <a:ext cx="355557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0" name="Straight Arrow Connector 5129">
            <a:extLst>
              <a:ext uri="{FF2B5EF4-FFF2-40B4-BE49-F238E27FC236}">
                <a16:creationId xmlns:a16="http://schemas.microsoft.com/office/drawing/2014/main" id="{6DF693F0-08F6-D1BB-9B33-6F40FB63648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71026" y="5291766"/>
            <a:ext cx="398178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2" name="Straight Arrow Connector 5131">
            <a:extLst>
              <a:ext uri="{FF2B5EF4-FFF2-40B4-BE49-F238E27FC236}">
                <a16:creationId xmlns:a16="http://schemas.microsoft.com/office/drawing/2014/main" id="{0CD20A75-A79D-0FB8-02BC-D0CAF25DA4A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279049" y="5773448"/>
            <a:ext cx="369730" cy="1282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4" name="Straight Arrow Connector 5133">
            <a:extLst>
              <a:ext uri="{FF2B5EF4-FFF2-40B4-BE49-F238E27FC236}">
                <a16:creationId xmlns:a16="http://schemas.microsoft.com/office/drawing/2014/main" id="{55559ED3-A229-6AB1-3D81-E966E75D136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96979" y="5773448"/>
            <a:ext cx="373044" cy="2179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8" name="Straight Arrow Connector 5137">
            <a:extLst>
              <a:ext uri="{FF2B5EF4-FFF2-40B4-BE49-F238E27FC236}">
                <a16:creationId xmlns:a16="http://schemas.microsoft.com/office/drawing/2014/main" id="{2721EBC7-564B-0515-1799-594015FF9CD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092796" y="5769170"/>
            <a:ext cx="400133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0" name="Straight Arrow Connector 5139">
            <a:extLst>
              <a:ext uri="{FF2B5EF4-FFF2-40B4-BE49-F238E27FC236}">
                <a16:creationId xmlns:a16="http://schemas.microsoft.com/office/drawing/2014/main" id="{309E657B-DBC4-6273-0FA6-61199400E511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291431" y="6240243"/>
            <a:ext cx="357348" cy="1282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2" name="Straight Arrow Connector 5141">
            <a:extLst>
              <a:ext uri="{FF2B5EF4-FFF2-40B4-BE49-F238E27FC236}">
                <a16:creationId xmlns:a16="http://schemas.microsoft.com/office/drawing/2014/main" id="{D5723606-33EC-87AB-58B3-A66F4CCA8C6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196979" y="6240243"/>
            <a:ext cx="373044" cy="1282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46" name="TextBox 5145">
            <a:extLst>
              <a:ext uri="{FF2B5EF4-FFF2-40B4-BE49-F238E27FC236}">
                <a16:creationId xmlns:a16="http://schemas.microsoft.com/office/drawing/2014/main" id="{00FB5359-DF1A-6ECC-D58F-25E779602B5F}"/>
              </a:ext>
            </a:extLst>
          </p:cNvPr>
          <p:cNvSpPr txBox="1"/>
          <p:nvPr/>
        </p:nvSpPr>
        <p:spPr>
          <a:xfrm>
            <a:off x="5291432" y="2455361"/>
            <a:ext cx="3584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Storage requirements: </a:t>
            </a:r>
            <a:r>
              <a:rPr lang="en-US" sz="1800" b="1" dirty="0">
                <a:latin typeface="Consolas" panose="020B0609020204030204" pitchFamily="49" charset="0"/>
              </a:rPr>
              <a:t>O(</a:t>
            </a:r>
            <a:r>
              <a:rPr lang="en-US" sz="1800" b="1" dirty="0" err="1">
                <a:latin typeface="Consolas" panose="020B0609020204030204" pitchFamily="49" charset="0"/>
              </a:rPr>
              <a:t>n+e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/>
              <a:t>Using adjacency list is more efficient to represent </a:t>
            </a:r>
            <a:r>
              <a:rPr lang="en-US" sz="1800" b="1" dirty="0"/>
              <a:t>sparse</a:t>
            </a:r>
            <a:r>
              <a:rPr lang="en-US" sz="1800" dirty="0"/>
              <a:t> graphs</a:t>
            </a:r>
          </a:p>
        </p:txBody>
      </p:sp>
      <p:graphicFrame>
        <p:nvGraphicFramePr>
          <p:cNvPr id="5147" name="Table 5146">
            <a:extLst>
              <a:ext uri="{FF2B5EF4-FFF2-40B4-BE49-F238E27FC236}">
                <a16:creationId xmlns:a16="http://schemas.microsoft.com/office/drawing/2014/main" id="{F8DCD256-BCC1-2759-59CB-6D66A6EFD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77214"/>
              </p:ext>
            </p:extLst>
          </p:nvPr>
        </p:nvGraphicFramePr>
        <p:xfrm>
          <a:off x="5018711" y="4144068"/>
          <a:ext cx="385915" cy="48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84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2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148" name="Table 5147">
            <a:extLst>
              <a:ext uri="{FF2B5EF4-FFF2-40B4-BE49-F238E27FC236}">
                <a16:creationId xmlns:a16="http://schemas.microsoft.com/office/drawing/2014/main" id="{A603C7D6-BDF0-602D-C77A-AE184C9EF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841780"/>
              </p:ext>
            </p:extLst>
          </p:nvPr>
        </p:nvGraphicFramePr>
        <p:xfrm>
          <a:off x="5024451" y="4614072"/>
          <a:ext cx="385915" cy="48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84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2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149" name="Table 5148">
            <a:extLst>
              <a:ext uri="{FF2B5EF4-FFF2-40B4-BE49-F238E27FC236}">
                <a16:creationId xmlns:a16="http://schemas.microsoft.com/office/drawing/2014/main" id="{3088684F-8F4C-C605-48D0-DF87FB22D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52067"/>
              </p:ext>
            </p:extLst>
          </p:nvPr>
        </p:nvGraphicFramePr>
        <p:xfrm>
          <a:off x="5018113" y="5083818"/>
          <a:ext cx="385915" cy="48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84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2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150" name="Table 5149">
            <a:extLst>
              <a:ext uri="{FF2B5EF4-FFF2-40B4-BE49-F238E27FC236}">
                <a16:creationId xmlns:a16="http://schemas.microsoft.com/office/drawing/2014/main" id="{6EE71604-8E7D-6A2A-76B9-4A589DE1D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01701"/>
              </p:ext>
            </p:extLst>
          </p:nvPr>
        </p:nvGraphicFramePr>
        <p:xfrm>
          <a:off x="5022669" y="5540919"/>
          <a:ext cx="385915" cy="48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84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2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151" name="Table 5150">
            <a:extLst>
              <a:ext uri="{FF2B5EF4-FFF2-40B4-BE49-F238E27FC236}">
                <a16:creationId xmlns:a16="http://schemas.microsoft.com/office/drawing/2014/main" id="{32E6FB6A-C31C-B4F5-C4C1-1C184CF34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008264"/>
              </p:ext>
            </p:extLst>
          </p:nvPr>
        </p:nvGraphicFramePr>
        <p:xfrm>
          <a:off x="5027647" y="6044444"/>
          <a:ext cx="385915" cy="440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403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18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sp>
        <p:nvSpPr>
          <p:cNvPr id="5158" name="TextBox 5157">
            <a:extLst>
              <a:ext uri="{FF2B5EF4-FFF2-40B4-BE49-F238E27FC236}">
                <a16:creationId xmlns:a16="http://schemas.microsoft.com/office/drawing/2014/main" id="{335792CF-5B6A-A51C-62C9-50B7DF1C616D}"/>
              </a:ext>
            </a:extLst>
          </p:cNvPr>
          <p:cNvSpPr txBox="1"/>
          <p:nvPr/>
        </p:nvSpPr>
        <p:spPr>
          <a:xfrm>
            <a:off x="277090" y="2399361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9" name="TextBox 5158">
            <a:extLst>
              <a:ext uri="{FF2B5EF4-FFF2-40B4-BE49-F238E27FC236}">
                <a16:creationId xmlns:a16="http://schemas.microsoft.com/office/drawing/2014/main" id="{6CF33428-8D6C-B3F4-D74D-2CC67B460276}"/>
              </a:ext>
            </a:extLst>
          </p:cNvPr>
          <p:cNvSpPr txBox="1"/>
          <p:nvPr/>
        </p:nvSpPr>
        <p:spPr>
          <a:xfrm>
            <a:off x="267861" y="2685444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0" name="TextBox 5159">
            <a:extLst>
              <a:ext uri="{FF2B5EF4-FFF2-40B4-BE49-F238E27FC236}">
                <a16:creationId xmlns:a16="http://schemas.microsoft.com/office/drawing/2014/main" id="{B27E85EE-A490-DF85-F241-D4C376EEA8B4}"/>
              </a:ext>
            </a:extLst>
          </p:cNvPr>
          <p:cNvSpPr txBox="1"/>
          <p:nvPr/>
        </p:nvSpPr>
        <p:spPr>
          <a:xfrm>
            <a:off x="267861" y="2950791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1" name="TextBox 5160">
            <a:extLst>
              <a:ext uri="{FF2B5EF4-FFF2-40B4-BE49-F238E27FC236}">
                <a16:creationId xmlns:a16="http://schemas.microsoft.com/office/drawing/2014/main" id="{B05B4F58-2205-1190-F55D-7F52B1169543}"/>
              </a:ext>
            </a:extLst>
          </p:cNvPr>
          <p:cNvSpPr txBox="1"/>
          <p:nvPr/>
        </p:nvSpPr>
        <p:spPr>
          <a:xfrm>
            <a:off x="267861" y="3236870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2" name="TextBox 5161">
            <a:extLst>
              <a:ext uri="{FF2B5EF4-FFF2-40B4-BE49-F238E27FC236}">
                <a16:creationId xmlns:a16="http://schemas.microsoft.com/office/drawing/2014/main" id="{44AC8FE2-DD84-62BE-75DD-BE735ABB647D}"/>
              </a:ext>
            </a:extLst>
          </p:cNvPr>
          <p:cNvSpPr txBox="1"/>
          <p:nvPr/>
        </p:nvSpPr>
        <p:spPr>
          <a:xfrm>
            <a:off x="277090" y="3506717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8" name="TextBox 5167">
            <a:extLst>
              <a:ext uri="{FF2B5EF4-FFF2-40B4-BE49-F238E27FC236}">
                <a16:creationId xmlns:a16="http://schemas.microsoft.com/office/drawing/2014/main" id="{34008FB9-B2E5-B9DF-2D7E-8C771A5AA204}"/>
              </a:ext>
            </a:extLst>
          </p:cNvPr>
          <p:cNvSpPr txBox="1"/>
          <p:nvPr/>
        </p:nvSpPr>
        <p:spPr>
          <a:xfrm>
            <a:off x="3040824" y="1845198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9" name="TextBox 5168">
            <a:extLst>
              <a:ext uri="{FF2B5EF4-FFF2-40B4-BE49-F238E27FC236}">
                <a16:creationId xmlns:a16="http://schemas.microsoft.com/office/drawing/2014/main" id="{17D1805A-C0FC-3D68-B1A7-F9BEF88B0A56}"/>
              </a:ext>
            </a:extLst>
          </p:cNvPr>
          <p:cNvSpPr txBox="1"/>
          <p:nvPr/>
        </p:nvSpPr>
        <p:spPr>
          <a:xfrm>
            <a:off x="3920897" y="1850659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70" name="TextBox 5169">
            <a:extLst>
              <a:ext uri="{FF2B5EF4-FFF2-40B4-BE49-F238E27FC236}">
                <a16:creationId xmlns:a16="http://schemas.microsoft.com/office/drawing/2014/main" id="{0DBA2A88-FA44-D354-19CD-0108BBB27F4E}"/>
              </a:ext>
            </a:extLst>
          </p:cNvPr>
          <p:cNvSpPr txBox="1"/>
          <p:nvPr/>
        </p:nvSpPr>
        <p:spPr>
          <a:xfrm>
            <a:off x="4797852" y="1845198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71" name="TextBox 5170">
            <a:extLst>
              <a:ext uri="{FF2B5EF4-FFF2-40B4-BE49-F238E27FC236}">
                <a16:creationId xmlns:a16="http://schemas.microsoft.com/office/drawing/2014/main" id="{F0E64109-E530-3E60-3A15-94ACDF02D9AB}"/>
              </a:ext>
            </a:extLst>
          </p:cNvPr>
          <p:cNvSpPr txBox="1"/>
          <p:nvPr/>
        </p:nvSpPr>
        <p:spPr>
          <a:xfrm>
            <a:off x="5686999" y="1850659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72" name="TextBox 5171">
            <a:extLst>
              <a:ext uri="{FF2B5EF4-FFF2-40B4-BE49-F238E27FC236}">
                <a16:creationId xmlns:a16="http://schemas.microsoft.com/office/drawing/2014/main" id="{96A5B491-0C22-6B0A-641D-1AE8F6B9FBA9}"/>
              </a:ext>
            </a:extLst>
          </p:cNvPr>
          <p:cNvSpPr txBox="1"/>
          <p:nvPr/>
        </p:nvSpPr>
        <p:spPr>
          <a:xfrm>
            <a:off x="6563954" y="1854469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5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5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750"/>
                            </p:stCondLst>
                            <p:childTnLst>
                              <p:par>
                                <p:cTn id="16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"/>
                            </p:stCondLst>
                            <p:childTnLst>
                              <p:par>
                                <p:cTn id="19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" grpId="0" animBg="1"/>
      <p:bldP spid="5153" grpId="1" animBg="1"/>
      <p:bldP spid="5154" grpId="0" animBg="1"/>
      <p:bldP spid="5154" grpId="1" animBg="1"/>
      <p:bldP spid="5155" grpId="0" animBg="1"/>
      <p:bldP spid="5155" grpId="1" animBg="1"/>
      <p:bldP spid="5156" grpId="0" animBg="1"/>
      <p:bldP spid="5156" grpId="1" animBg="1"/>
      <p:bldP spid="5157" grpId="0" animBg="1"/>
      <p:bldP spid="5157" grpId="1" animBg="1"/>
      <p:bldP spid="5163" grpId="0" animBg="1"/>
      <p:bldP spid="5164" grpId="0" animBg="1"/>
      <p:bldP spid="5165" grpId="0" animBg="1"/>
      <p:bldP spid="5165" grpId="1" animBg="1"/>
      <p:bldP spid="5166" grpId="0" animBg="1"/>
      <p:bldP spid="5167" grpId="0" animBg="1"/>
      <p:bldP spid="5146" grpId="0"/>
      <p:bldP spid="5158" grpId="0"/>
      <p:bldP spid="5158" grpId="1"/>
      <p:bldP spid="5159" grpId="0"/>
      <p:bldP spid="5159" grpId="1"/>
      <p:bldP spid="5160" grpId="0"/>
      <p:bldP spid="5160" grpId="1"/>
      <p:bldP spid="5161" grpId="0"/>
      <p:bldP spid="5161" grpId="1"/>
      <p:bldP spid="5162" grpId="0"/>
      <p:bldP spid="5162" grpId="1"/>
      <p:bldP spid="5168" grpId="0"/>
      <p:bldP spid="5168" grpId="1" animBg="1"/>
      <p:bldP spid="5169" grpId="0" animBg="1"/>
      <p:bldP spid="5169" grpId="1" animBg="1"/>
      <p:bldP spid="5170" grpId="0" animBg="1"/>
      <p:bldP spid="5170" grpId="1" animBg="1"/>
      <p:bldP spid="5171" grpId="0" animBg="1"/>
      <p:bldP spid="5171" grpId="1" animBg="1"/>
      <p:bldP spid="5172" grpId="0" animBg="1"/>
      <p:bldP spid="5172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D6C83-7AA0-906E-1CCC-4237E2DA0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Teacher.DESKTOP-MDC10OU\Desktop\sequential-representation.png">
            <a:extLst>
              <a:ext uri="{FF2B5EF4-FFF2-40B4-BE49-F238E27FC236}">
                <a16:creationId xmlns:a16="http://schemas.microsoft.com/office/drawing/2014/main" id="{5D6D6C03-89E6-AF5A-79BA-1142B02202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959" b="9261"/>
          <a:stretch/>
        </p:blipFill>
        <p:spPr bwMode="auto">
          <a:xfrm>
            <a:off x="378773" y="3542692"/>
            <a:ext cx="2975213" cy="23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0CC1D38-A5BB-2FDB-0238-B2D5573E1B99}"/>
              </a:ext>
            </a:extLst>
          </p:cNvPr>
          <p:cNvSpPr/>
          <p:nvPr/>
        </p:nvSpPr>
        <p:spPr>
          <a:xfrm>
            <a:off x="1053197" y="4053913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1E8BA-CC88-C4F0-E9DA-2FFA23E53A3F}"/>
              </a:ext>
            </a:extLst>
          </p:cNvPr>
          <p:cNvSpPr/>
          <p:nvPr/>
        </p:nvSpPr>
        <p:spPr>
          <a:xfrm>
            <a:off x="2274315" y="4053913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E1839-CED9-C78A-AC0E-55E6831A10C6}"/>
              </a:ext>
            </a:extLst>
          </p:cNvPr>
          <p:cNvSpPr/>
          <p:nvPr/>
        </p:nvSpPr>
        <p:spPr>
          <a:xfrm>
            <a:off x="352488" y="4770599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0DE4CC-AF3A-8D03-9F93-9BDA16F339C6}"/>
              </a:ext>
            </a:extLst>
          </p:cNvPr>
          <p:cNvSpPr/>
          <p:nvPr/>
        </p:nvSpPr>
        <p:spPr>
          <a:xfrm>
            <a:off x="1059228" y="4714196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A84253-7A73-0501-8792-DCCA6F48C9C4}"/>
              </a:ext>
            </a:extLst>
          </p:cNvPr>
          <p:cNvSpPr/>
          <p:nvPr/>
        </p:nvSpPr>
        <p:spPr>
          <a:xfrm>
            <a:off x="2488944" y="4791908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D1261B-118C-DAB6-9AD2-62FAE707ECC4}"/>
              </a:ext>
            </a:extLst>
          </p:cNvPr>
          <p:cNvSpPr/>
          <p:nvPr/>
        </p:nvSpPr>
        <p:spPr>
          <a:xfrm>
            <a:off x="1724775" y="5185615"/>
            <a:ext cx="694944" cy="415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5153" name="TextBox 5152">
            <a:extLst>
              <a:ext uri="{FF2B5EF4-FFF2-40B4-BE49-F238E27FC236}">
                <a16:creationId xmlns:a16="http://schemas.microsoft.com/office/drawing/2014/main" id="{C7064C55-1959-75AF-DA85-31C60E8D67AD}"/>
              </a:ext>
            </a:extLst>
          </p:cNvPr>
          <p:cNvSpPr txBox="1"/>
          <p:nvPr/>
        </p:nvSpPr>
        <p:spPr>
          <a:xfrm>
            <a:off x="3041920" y="1862000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4" name="TextBox 5153">
            <a:extLst>
              <a:ext uri="{FF2B5EF4-FFF2-40B4-BE49-F238E27FC236}">
                <a16:creationId xmlns:a16="http://schemas.microsoft.com/office/drawing/2014/main" id="{73E1A146-E0ED-4A80-4FBC-EF5E8785D9BF}"/>
              </a:ext>
            </a:extLst>
          </p:cNvPr>
          <p:cNvSpPr txBox="1"/>
          <p:nvPr/>
        </p:nvSpPr>
        <p:spPr>
          <a:xfrm>
            <a:off x="3921993" y="1867461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5" name="TextBox 5154">
            <a:extLst>
              <a:ext uri="{FF2B5EF4-FFF2-40B4-BE49-F238E27FC236}">
                <a16:creationId xmlns:a16="http://schemas.microsoft.com/office/drawing/2014/main" id="{6DDA94C4-65DE-7679-0B90-CC9ED5771CA5}"/>
              </a:ext>
            </a:extLst>
          </p:cNvPr>
          <p:cNvSpPr txBox="1"/>
          <p:nvPr/>
        </p:nvSpPr>
        <p:spPr>
          <a:xfrm>
            <a:off x="4798948" y="1862000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6" name="TextBox 5155">
            <a:extLst>
              <a:ext uri="{FF2B5EF4-FFF2-40B4-BE49-F238E27FC236}">
                <a16:creationId xmlns:a16="http://schemas.microsoft.com/office/drawing/2014/main" id="{C748D414-DAAA-34F9-439E-300BC029AFE0}"/>
              </a:ext>
            </a:extLst>
          </p:cNvPr>
          <p:cNvSpPr txBox="1"/>
          <p:nvPr/>
        </p:nvSpPr>
        <p:spPr>
          <a:xfrm>
            <a:off x="5688095" y="1867461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7" name="TextBox 5156">
            <a:extLst>
              <a:ext uri="{FF2B5EF4-FFF2-40B4-BE49-F238E27FC236}">
                <a16:creationId xmlns:a16="http://schemas.microsoft.com/office/drawing/2014/main" id="{27F1EE79-5761-E5D8-DE79-B7824C9D83E0}"/>
              </a:ext>
            </a:extLst>
          </p:cNvPr>
          <p:cNvSpPr txBox="1"/>
          <p:nvPr/>
        </p:nvSpPr>
        <p:spPr>
          <a:xfrm>
            <a:off x="6565050" y="1871271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3" name="TextBox 5162">
            <a:extLst>
              <a:ext uri="{FF2B5EF4-FFF2-40B4-BE49-F238E27FC236}">
                <a16:creationId xmlns:a16="http://schemas.microsoft.com/office/drawing/2014/main" id="{A5A7D7B0-36C4-2525-0A24-6FF23D08CD49}"/>
              </a:ext>
            </a:extLst>
          </p:cNvPr>
          <p:cNvSpPr txBox="1"/>
          <p:nvPr/>
        </p:nvSpPr>
        <p:spPr>
          <a:xfrm>
            <a:off x="3051149" y="1855977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&amp;1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4" name="TextBox 5163">
            <a:extLst>
              <a:ext uri="{FF2B5EF4-FFF2-40B4-BE49-F238E27FC236}">
                <a16:creationId xmlns:a16="http://schemas.microsoft.com/office/drawing/2014/main" id="{54732877-F844-51AF-9F4C-026466EEFE5D}"/>
              </a:ext>
            </a:extLst>
          </p:cNvPr>
          <p:cNvSpPr txBox="1"/>
          <p:nvPr/>
        </p:nvSpPr>
        <p:spPr>
          <a:xfrm>
            <a:off x="3931222" y="1861438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5" name="TextBox 5164">
            <a:extLst>
              <a:ext uri="{FF2B5EF4-FFF2-40B4-BE49-F238E27FC236}">
                <a16:creationId xmlns:a16="http://schemas.microsoft.com/office/drawing/2014/main" id="{82521385-A963-EF4C-B5B7-6EE187166885}"/>
              </a:ext>
            </a:extLst>
          </p:cNvPr>
          <p:cNvSpPr txBox="1"/>
          <p:nvPr/>
        </p:nvSpPr>
        <p:spPr>
          <a:xfrm>
            <a:off x="4808177" y="1855977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&amp;3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6" name="TextBox 5165">
            <a:extLst>
              <a:ext uri="{FF2B5EF4-FFF2-40B4-BE49-F238E27FC236}">
                <a16:creationId xmlns:a16="http://schemas.microsoft.com/office/drawing/2014/main" id="{856AF837-FE8C-12A2-3C61-9344FD890FF1}"/>
              </a:ext>
            </a:extLst>
          </p:cNvPr>
          <p:cNvSpPr txBox="1"/>
          <p:nvPr/>
        </p:nvSpPr>
        <p:spPr>
          <a:xfrm>
            <a:off x="5697324" y="1861438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&amp;4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7" name="TextBox 5166">
            <a:extLst>
              <a:ext uri="{FF2B5EF4-FFF2-40B4-BE49-F238E27FC236}">
                <a16:creationId xmlns:a16="http://schemas.microsoft.com/office/drawing/2014/main" id="{067350DF-5D7C-91E7-0911-83106AE4B7EE}"/>
              </a:ext>
            </a:extLst>
          </p:cNvPr>
          <p:cNvSpPr txBox="1"/>
          <p:nvPr/>
        </p:nvSpPr>
        <p:spPr>
          <a:xfrm>
            <a:off x="6574279" y="1865248"/>
            <a:ext cx="45603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&amp;5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D0C7F-0DB5-8AF6-D53F-9675C7AE0357}"/>
              </a:ext>
            </a:extLst>
          </p:cNvPr>
          <p:cNvSpPr txBox="1">
            <a:spLocks/>
          </p:cNvSpPr>
          <p:nvPr/>
        </p:nvSpPr>
        <p:spPr>
          <a:xfrm>
            <a:off x="277090" y="34455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Graph-Representation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5DF3C-B96B-BF56-D488-25B6518E8892}"/>
              </a:ext>
            </a:extLst>
          </p:cNvPr>
          <p:cNvSpPr/>
          <p:nvPr/>
        </p:nvSpPr>
        <p:spPr>
          <a:xfrm>
            <a:off x="290945" y="534247"/>
            <a:ext cx="8562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Adjacency List </a:t>
            </a:r>
            <a:r>
              <a:rPr lang="en-US" sz="1600" dirty="0"/>
              <a:t>for </a:t>
            </a:r>
            <a:r>
              <a:rPr lang="en-US" sz="1600" i="1" dirty="0"/>
              <a:t>Undirected graph</a:t>
            </a:r>
            <a:r>
              <a:rPr lang="en-US" sz="1600" dirty="0"/>
              <a:t>, </a:t>
            </a:r>
            <a:r>
              <a:rPr lang="en-US" sz="1600" b="1" dirty="0">
                <a:latin typeface="Consolas" panose="020B0609020204030204" pitchFamily="49" charset="0"/>
              </a:rPr>
              <a:t>G=(V,E) </a:t>
            </a:r>
            <a:r>
              <a:rPr lang="en-US" sz="1600" dirty="0"/>
              <a:t>where, 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V = </a:t>
            </a:r>
            <a:r>
              <a:rPr lang="en-US" sz="1600" dirty="0"/>
              <a:t>set of vertices</a:t>
            </a:r>
            <a:r>
              <a:rPr lang="en-US" sz="1600" b="1" dirty="0">
                <a:latin typeface="Consolas" panose="020B0609020204030204" pitchFamily="49" charset="0"/>
              </a:rPr>
              <a:t> = {A, B, C, D, E}</a:t>
            </a:r>
            <a:r>
              <a:rPr lang="en-US" sz="1600" dirty="0"/>
              <a:t>, </a:t>
            </a:r>
            <a:r>
              <a:rPr lang="en-US" sz="1600" b="1" dirty="0">
                <a:latin typeface="Consolas" panose="020B0609020204030204" pitchFamily="49" charset="0"/>
              </a:rPr>
              <a:t>n = |V|</a:t>
            </a:r>
            <a:r>
              <a:rPr lang="en-US" sz="1600" dirty="0"/>
              <a:t>, </a:t>
            </a:r>
            <a:r>
              <a:rPr lang="en-US" sz="1600" b="1" dirty="0">
                <a:latin typeface="Consolas" panose="020B0609020204030204" pitchFamily="49" charset="0"/>
              </a:rPr>
              <a:t>e =|E|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b="1" dirty="0">
                <a:latin typeface="Consolas" panose="020B0609020204030204" pitchFamily="49" charset="0"/>
              </a:rPr>
              <a:t>E = </a:t>
            </a:r>
            <a:r>
              <a:rPr lang="en-US" sz="1600" dirty="0"/>
              <a:t>set of edges</a:t>
            </a:r>
            <a:r>
              <a:rPr lang="en-US" sz="1600" b="1" dirty="0">
                <a:latin typeface="Consolas" panose="020B0609020204030204" pitchFamily="49" charset="0"/>
              </a:rPr>
              <a:t> = {(A,B,2),(A,D,6),(B,C,5),(B,D,4),(C,E,8),(D,E,7)}</a:t>
            </a:r>
            <a:r>
              <a:rPr lang="en-US" sz="1600" dirty="0"/>
              <a:t> 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F34C5E-80B1-1FA9-910C-8A8A1308663B}"/>
              </a:ext>
            </a:extLst>
          </p:cNvPr>
          <p:cNvSpPr/>
          <p:nvPr/>
        </p:nvSpPr>
        <p:spPr>
          <a:xfrm>
            <a:off x="306700" y="5774730"/>
            <a:ext cx="3126822" cy="7848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Undirected Weighted Graph </a:t>
            </a:r>
            <a:r>
              <a:rPr lang="en-US" b="1" i="1" dirty="0"/>
              <a:t>G</a:t>
            </a:r>
            <a:r>
              <a:rPr lang="en-US" dirty="0"/>
              <a:t> having  </a:t>
            </a:r>
            <a:r>
              <a:rPr lang="en-US" b="1" dirty="0">
                <a:latin typeface="Consolas" panose="020B0609020204030204" pitchFamily="49" charset="0"/>
              </a:rPr>
              <a:t>5</a:t>
            </a:r>
            <a:r>
              <a:rPr lang="en-US" dirty="0"/>
              <a:t> vertices and </a:t>
            </a:r>
            <a:r>
              <a:rPr lang="en-US" b="1" dirty="0">
                <a:latin typeface="Consolas" panose="020B0609020204030204" pitchFamily="49" charset="0"/>
              </a:rPr>
              <a:t>6</a:t>
            </a:r>
            <a:r>
              <a:rPr lang="en-US" dirty="0"/>
              <a:t> edges.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413EE-AEDC-96F1-A5BF-4E711E80B936}"/>
              </a:ext>
            </a:extLst>
          </p:cNvPr>
          <p:cNvSpPr/>
          <p:nvPr/>
        </p:nvSpPr>
        <p:spPr>
          <a:xfrm>
            <a:off x="3888757" y="6483342"/>
            <a:ext cx="4218432" cy="341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Adjacency List</a:t>
            </a:r>
            <a:r>
              <a:rPr lang="en-US" b="1" dirty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C2EC0-4A2C-8C2C-43BB-937B6584EEBD}"/>
              </a:ext>
            </a:extLst>
          </p:cNvPr>
          <p:cNvSpPr/>
          <p:nvPr/>
        </p:nvSpPr>
        <p:spPr>
          <a:xfrm>
            <a:off x="267860" y="1313452"/>
            <a:ext cx="88761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Implementations</a:t>
            </a:r>
            <a:r>
              <a:rPr lang="en-US" dirty="0"/>
              <a:t>, 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Node</a:t>
            </a:r>
            <a:r>
              <a:rPr lang="en-US" b="1" dirty="0">
                <a:latin typeface="Consolas" panose="020B0609020204030204" pitchFamily="49" charset="0"/>
              </a:rPr>
              <a:t>{ 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</a:t>
            </a:r>
            <a:r>
              <a:rPr lang="en-US" b="1" dirty="0">
                <a:latin typeface="Consolas" panose="020B0609020204030204" pitchFamily="49" charset="0"/>
              </a:rPr>
              <a:t>; </a:t>
            </a:r>
            <a:r>
              <a:rPr lang="en-US" b="1" i="1" dirty="0">
                <a:solidFill>
                  <a:srgbClr val="0070C0"/>
                </a:solidFill>
                <a:latin typeface="Consolas" panose="020B0609020204030204" pitchFamily="49" charset="0"/>
              </a:rPr>
              <a:t>type</a:t>
            </a:r>
            <a:r>
              <a:rPr lang="en-US" b="1" dirty="0">
                <a:latin typeface="Consolas" panose="020B0609020204030204" pitchFamily="49" charset="0"/>
              </a:rPr>
              <a:t> W, Node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*L </a:t>
            </a:r>
            <a:r>
              <a:rPr lang="en-US" b="1" dirty="0">
                <a:latin typeface="Consolas" panose="020B0609020204030204" pitchFamily="49" charset="0"/>
              </a:rPr>
              <a:t>}</a:t>
            </a:r>
            <a:r>
              <a:rPr lang="en-US" dirty="0"/>
              <a:t> (here, 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P</a:t>
            </a:r>
            <a:r>
              <a:rPr lang="en-US" dirty="0"/>
              <a:t>=data, </a:t>
            </a:r>
            <a:r>
              <a:rPr lang="en-US" b="1" dirty="0">
                <a:latin typeface="Consolas" panose="020B0609020204030204" pitchFamily="49" charset="0"/>
              </a:rPr>
              <a:t>W</a:t>
            </a:r>
            <a:r>
              <a:rPr lang="en-US" dirty="0"/>
              <a:t>=Weight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*L</a:t>
            </a:r>
            <a:r>
              <a:rPr lang="en-US" dirty="0"/>
              <a:t>=link to adjacent list) 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n=5</a:t>
            </a:r>
            <a:r>
              <a:rPr lang="en-US" dirty="0"/>
              <a:t> , </a:t>
            </a:r>
            <a:r>
              <a:rPr lang="en-US" b="1" dirty="0">
                <a:latin typeface="Consolas" panose="020B0609020204030204" pitchFamily="49" charset="0"/>
              </a:rPr>
              <a:t>e=6</a:t>
            </a:r>
            <a:r>
              <a:rPr lang="en-US" dirty="0"/>
              <a:t> , </a:t>
            </a:r>
            <a:r>
              <a:rPr lang="en-US" b="1" i="1" dirty="0"/>
              <a:t>Node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V[n]={(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latin typeface="Consolas" panose="020B0609020204030204" pitchFamily="49" charset="0"/>
              </a:rPr>
              <a:t>,  ),(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b="1" dirty="0">
                <a:latin typeface="Consolas" panose="020B0609020204030204" pitchFamily="49" charset="0"/>
              </a:rPr>
              <a:t>,  ),(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b="1" dirty="0">
                <a:latin typeface="Consolas" panose="020B0609020204030204" pitchFamily="49" charset="0"/>
              </a:rPr>
              <a:t>,  ),(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en-US" b="1" dirty="0">
                <a:latin typeface="Consolas" panose="020B0609020204030204" pitchFamily="49" charset="0"/>
              </a:rPr>
              <a:t>),(</a:t>
            </a: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b="1" dirty="0">
                <a:latin typeface="Consolas" panose="020B0609020204030204" pitchFamily="49" charset="0"/>
              </a:rPr>
              <a:t>,  )} </a:t>
            </a:r>
            <a:r>
              <a:rPr lang="en-US" dirty="0"/>
              <a:t>(here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</a:t>
            </a:r>
            <a:r>
              <a:rPr lang="en-US" dirty="0"/>
              <a:t> = 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L</a:t>
            </a:r>
            <a:r>
              <a:rPr lang="en-US" dirty="0"/>
              <a:t>) 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</a:rPr>
              <a:t>E</a:t>
            </a:r>
            <a:r>
              <a:rPr lang="en-US" b="1" dirty="0"/>
              <a:t> </a:t>
            </a:r>
            <a:r>
              <a:rPr lang="en-US" dirty="0"/>
              <a:t>is represented as –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&amp;1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,2,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&amp;6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&amp;6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,6,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&amp;2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,2,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&amp;7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&amp;7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,5,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&amp;8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&amp;8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,4,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&amp;3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,5,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&amp;9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&amp;9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</a:rPr>
              <a:t>,8,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&amp;4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,6,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&amp;10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&amp;10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,4,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&amp;11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&amp;11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latin typeface="Consolas" panose="020B0609020204030204" pitchFamily="49" charset="0"/>
              </a:rPr>
              <a:t>,7,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),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latin typeface="Consolas" panose="020B0609020204030204" pitchFamily="49" charset="0"/>
              </a:rPr>
              <a:t>&amp;5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</a:rPr>
              <a:t>,8,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&amp;12</a:t>
            </a:r>
            <a:r>
              <a:rPr lang="en-US" dirty="0">
                <a:latin typeface="Consolas" panose="020B0609020204030204" pitchFamily="49" charset="0"/>
              </a:rPr>
              <a:t>),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&amp;12</a:t>
            </a:r>
            <a:r>
              <a:rPr lang="en-US" b="1" dirty="0"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latin typeface="Consolas" panose="020B0609020204030204" pitchFamily="49" charset="0"/>
              </a:rPr>
              <a:t>,7,</a:t>
            </a:r>
            <a:r>
              <a:rPr lang="en-US" b="1" dirty="0"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D8590-8297-735C-617D-83A51D0CA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44701"/>
              </p:ext>
            </p:extLst>
          </p:nvPr>
        </p:nvGraphicFramePr>
        <p:xfrm>
          <a:off x="4006211" y="3687958"/>
          <a:ext cx="1407351" cy="27953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7063">
                  <a:extLst>
                    <a:ext uri="{9D8B030D-6E8A-4147-A177-3AD203B41FA5}">
                      <a16:colId xmlns:a16="http://schemas.microsoft.com/office/drawing/2014/main" val="1731339049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674495974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264329546"/>
                    </a:ext>
                  </a:extLst>
                </a:gridCol>
              </a:tblGrid>
              <a:tr h="46589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V[5]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90288370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08840658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29373164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840126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47044518"/>
                  </a:ext>
                </a:extLst>
              </a:tr>
              <a:tr h="465897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3087428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816424-15FE-9F89-4842-59094EF33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62300"/>
              </p:ext>
            </p:extLst>
          </p:nvPr>
        </p:nvGraphicFramePr>
        <p:xfrm>
          <a:off x="5647141" y="4181826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177692661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8C2436-D49C-3A53-078C-A890E7C4F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893103"/>
              </p:ext>
            </p:extLst>
          </p:nvPr>
        </p:nvGraphicFramePr>
        <p:xfrm>
          <a:off x="6592769" y="4181826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214343896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ED1E86-C1E3-B8FE-E132-02D4CC1C0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045418"/>
              </p:ext>
            </p:extLst>
          </p:nvPr>
        </p:nvGraphicFramePr>
        <p:xfrm>
          <a:off x="5647960" y="4663213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982434063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FCE038-AA79-EE60-BD59-1E981AC5B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996629"/>
              </p:ext>
            </p:extLst>
          </p:nvPr>
        </p:nvGraphicFramePr>
        <p:xfrm>
          <a:off x="6593588" y="4663213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222716973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7D5A3D-5617-0E35-33DB-B07CDBF7F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83282"/>
              </p:ext>
            </p:extLst>
          </p:nvPr>
        </p:nvGraphicFramePr>
        <p:xfrm>
          <a:off x="5647960" y="5121025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1314754274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96B5BC-10C4-0735-BD45-4E2309A23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322158"/>
              </p:ext>
            </p:extLst>
          </p:nvPr>
        </p:nvGraphicFramePr>
        <p:xfrm>
          <a:off x="6593588" y="5121025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3144609265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031C0C3-DE95-9A9B-5070-044076BF0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65644"/>
              </p:ext>
            </p:extLst>
          </p:nvPr>
        </p:nvGraphicFramePr>
        <p:xfrm>
          <a:off x="5648779" y="5602707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389335296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94FB6FD-B47F-A6B2-40C0-71A8EF6BA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468750"/>
              </p:ext>
            </p:extLst>
          </p:nvPr>
        </p:nvGraphicFramePr>
        <p:xfrm>
          <a:off x="6594407" y="5602707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2323544015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752C260-0432-B21C-CCE6-6CA950070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81341"/>
              </p:ext>
            </p:extLst>
          </p:nvPr>
        </p:nvGraphicFramePr>
        <p:xfrm>
          <a:off x="7562635" y="4663213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99457851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8A6EDCE-36AB-0B81-EEBD-3ABD34238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444038"/>
              </p:ext>
            </p:extLst>
          </p:nvPr>
        </p:nvGraphicFramePr>
        <p:xfrm>
          <a:off x="7553889" y="5598429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929240108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633FA09-B683-0DC5-1050-8046D7AA2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9675"/>
              </p:ext>
            </p:extLst>
          </p:nvPr>
        </p:nvGraphicFramePr>
        <p:xfrm>
          <a:off x="5648779" y="6069502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3433700795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66D80BA-58B2-646F-4272-6EC51B602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19083"/>
              </p:ext>
            </p:extLst>
          </p:nvPr>
        </p:nvGraphicFramePr>
        <p:xfrm>
          <a:off x="6594407" y="6069502"/>
          <a:ext cx="701664" cy="341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3888">
                  <a:extLst>
                    <a:ext uri="{9D8B030D-6E8A-4147-A177-3AD203B41FA5}">
                      <a16:colId xmlns:a16="http://schemas.microsoft.com/office/drawing/2014/main" val="2899717642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3330123929"/>
                    </a:ext>
                  </a:extLst>
                </a:gridCol>
                <a:gridCol w="233888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34148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4BABE2-9183-93B3-3F0F-B4AB2F916065}"/>
              </a:ext>
            </a:extLst>
          </p:cNvPr>
          <p:cNvCxnSpPr>
            <a:endCxn id="4" idx="1"/>
          </p:cNvCxnSpPr>
          <p:nvPr/>
        </p:nvCxnSpPr>
        <p:spPr>
          <a:xfrm>
            <a:off x="5260950" y="4352567"/>
            <a:ext cx="367801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FEE7AE-B306-F7F7-ABEA-41BD22895FF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24788" y="4352567"/>
            <a:ext cx="315728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0" name="Straight Arrow Connector 5119">
            <a:extLst>
              <a:ext uri="{FF2B5EF4-FFF2-40B4-BE49-F238E27FC236}">
                <a16:creationId xmlns:a16="http://schemas.microsoft.com/office/drawing/2014/main" id="{11DE5300-5C49-610F-7590-508A3611867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220336" y="4833954"/>
            <a:ext cx="337785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3" name="Straight Arrow Connector 5122">
            <a:extLst>
              <a:ext uri="{FF2B5EF4-FFF2-40B4-BE49-F238E27FC236}">
                <a16:creationId xmlns:a16="http://schemas.microsoft.com/office/drawing/2014/main" id="{94836C76-8BCC-8C4D-396A-190EBAB6BB4A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80495" y="4833780"/>
            <a:ext cx="367465" cy="174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6" name="Straight Arrow Connector 5125">
            <a:extLst>
              <a:ext uri="{FF2B5EF4-FFF2-40B4-BE49-F238E27FC236}">
                <a16:creationId xmlns:a16="http://schemas.microsoft.com/office/drawing/2014/main" id="{8AC72EE3-B873-971C-48B7-C53FF21C9BA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7189237" y="4833954"/>
            <a:ext cx="337916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8" name="Straight Arrow Connector 5127">
            <a:extLst>
              <a:ext uri="{FF2B5EF4-FFF2-40B4-BE49-F238E27FC236}">
                <a16:creationId xmlns:a16="http://schemas.microsoft.com/office/drawing/2014/main" id="{9E203320-26B3-C9B4-FD5C-9DAAEEFB8BF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274625" y="5291766"/>
            <a:ext cx="355557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0" name="Straight Arrow Connector 5129">
            <a:extLst>
              <a:ext uri="{FF2B5EF4-FFF2-40B4-BE49-F238E27FC236}">
                <a16:creationId xmlns:a16="http://schemas.microsoft.com/office/drawing/2014/main" id="{8D58EF32-4FC6-B463-07F4-F1763BD069A3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229963" y="5291766"/>
            <a:ext cx="363625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2" name="Straight Arrow Connector 5131">
            <a:extLst>
              <a:ext uri="{FF2B5EF4-FFF2-40B4-BE49-F238E27FC236}">
                <a16:creationId xmlns:a16="http://schemas.microsoft.com/office/drawing/2014/main" id="{B7A09753-6BAD-724C-66FD-D644BE49E355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5279049" y="5773448"/>
            <a:ext cx="369730" cy="1282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4" name="Straight Arrow Connector 5133">
            <a:extLst>
              <a:ext uri="{FF2B5EF4-FFF2-40B4-BE49-F238E27FC236}">
                <a16:creationId xmlns:a16="http://schemas.microsoft.com/office/drawing/2014/main" id="{CD26FED7-374B-033B-8FF0-8CE1163CF6C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53735" y="5773448"/>
            <a:ext cx="308301" cy="2179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38" name="Straight Arrow Connector 5137">
            <a:extLst>
              <a:ext uri="{FF2B5EF4-FFF2-40B4-BE49-F238E27FC236}">
                <a16:creationId xmlns:a16="http://schemas.microsoft.com/office/drawing/2014/main" id="{6C1691A8-D7A8-8E20-2576-B6161BF0ECD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188478" y="5769170"/>
            <a:ext cx="330688" cy="0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0" name="Straight Arrow Connector 5139">
            <a:extLst>
              <a:ext uri="{FF2B5EF4-FFF2-40B4-BE49-F238E27FC236}">
                <a16:creationId xmlns:a16="http://schemas.microsoft.com/office/drawing/2014/main" id="{DF5DB462-D4F7-62D3-87E0-F717222D76E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5291431" y="6240243"/>
            <a:ext cx="357348" cy="1282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2" name="Straight Arrow Connector 5141">
            <a:extLst>
              <a:ext uri="{FF2B5EF4-FFF2-40B4-BE49-F238E27FC236}">
                <a16:creationId xmlns:a16="http://schemas.microsoft.com/office/drawing/2014/main" id="{DA51054D-F4A4-9131-92E6-6007E1C87EA3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6253735" y="6240243"/>
            <a:ext cx="308301" cy="1282"/>
          </a:xfrm>
          <a:prstGeom prst="straightConnector1">
            <a:avLst/>
          </a:prstGeom>
          <a:ln>
            <a:headEnd type="oval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5147" name="Table 5146">
            <a:extLst>
              <a:ext uri="{FF2B5EF4-FFF2-40B4-BE49-F238E27FC236}">
                <a16:creationId xmlns:a16="http://schemas.microsoft.com/office/drawing/2014/main" id="{CDDC3CB9-920C-AA43-BC3C-57C66EEFE13B}"/>
              </a:ext>
            </a:extLst>
          </p:cNvPr>
          <p:cNvGraphicFramePr>
            <a:graphicFrameLocks noGrp="1"/>
          </p:cNvGraphicFramePr>
          <p:nvPr/>
        </p:nvGraphicFramePr>
        <p:xfrm>
          <a:off x="5018711" y="4144068"/>
          <a:ext cx="385915" cy="48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84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2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148" name="Table 5147">
            <a:extLst>
              <a:ext uri="{FF2B5EF4-FFF2-40B4-BE49-F238E27FC236}">
                <a16:creationId xmlns:a16="http://schemas.microsoft.com/office/drawing/2014/main" id="{EF8B7366-31A1-487E-DB85-E52DBF68FDC4}"/>
              </a:ext>
            </a:extLst>
          </p:cNvPr>
          <p:cNvGraphicFramePr>
            <a:graphicFrameLocks noGrp="1"/>
          </p:cNvGraphicFramePr>
          <p:nvPr/>
        </p:nvGraphicFramePr>
        <p:xfrm>
          <a:off x="5024451" y="4614072"/>
          <a:ext cx="385915" cy="48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84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2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149" name="Table 5148">
            <a:extLst>
              <a:ext uri="{FF2B5EF4-FFF2-40B4-BE49-F238E27FC236}">
                <a16:creationId xmlns:a16="http://schemas.microsoft.com/office/drawing/2014/main" id="{E5890E01-C2BF-0FD9-C92E-CD0AFC0ABD93}"/>
              </a:ext>
            </a:extLst>
          </p:cNvPr>
          <p:cNvGraphicFramePr>
            <a:graphicFrameLocks noGrp="1"/>
          </p:cNvGraphicFramePr>
          <p:nvPr/>
        </p:nvGraphicFramePr>
        <p:xfrm>
          <a:off x="5018113" y="5083818"/>
          <a:ext cx="385915" cy="48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84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2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150" name="Table 5149">
            <a:extLst>
              <a:ext uri="{FF2B5EF4-FFF2-40B4-BE49-F238E27FC236}">
                <a16:creationId xmlns:a16="http://schemas.microsoft.com/office/drawing/2014/main" id="{EE93F70E-3928-2314-B5DC-679B8F3E9345}"/>
              </a:ext>
            </a:extLst>
          </p:cNvPr>
          <p:cNvGraphicFramePr>
            <a:graphicFrameLocks noGrp="1"/>
          </p:cNvGraphicFramePr>
          <p:nvPr/>
        </p:nvGraphicFramePr>
        <p:xfrm>
          <a:off x="5022669" y="5540919"/>
          <a:ext cx="385915" cy="48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8440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20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graphicFrame>
        <p:nvGraphicFramePr>
          <p:cNvPr id="5151" name="Table 5150">
            <a:extLst>
              <a:ext uri="{FF2B5EF4-FFF2-40B4-BE49-F238E27FC236}">
                <a16:creationId xmlns:a16="http://schemas.microsoft.com/office/drawing/2014/main" id="{EF02360B-4026-8029-EF6E-A2F7F6D602E0}"/>
              </a:ext>
            </a:extLst>
          </p:cNvPr>
          <p:cNvGraphicFramePr>
            <a:graphicFrameLocks noGrp="1"/>
          </p:cNvGraphicFramePr>
          <p:nvPr/>
        </p:nvGraphicFramePr>
        <p:xfrm>
          <a:off x="5027647" y="6044444"/>
          <a:ext cx="385915" cy="4403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15">
                  <a:extLst>
                    <a:ext uri="{9D8B030D-6E8A-4147-A177-3AD203B41FA5}">
                      <a16:colId xmlns:a16="http://schemas.microsoft.com/office/drawing/2014/main" val="660792310"/>
                    </a:ext>
                  </a:extLst>
                </a:gridCol>
              </a:tblGrid>
              <a:tr h="44036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</a:t>
                      </a:r>
                      <a:endParaRPr lang="en-US" sz="1800" b="1" dirty="0">
                        <a:solidFill>
                          <a:srgbClr val="00B0F0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96637536"/>
                  </a:ext>
                </a:extLst>
              </a:tr>
            </a:tbl>
          </a:graphicData>
        </a:graphic>
      </p:graphicFrame>
      <p:sp>
        <p:nvSpPr>
          <p:cNvPr id="5158" name="TextBox 5157">
            <a:extLst>
              <a:ext uri="{FF2B5EF4-FFF2-40B4-BE49-F238E27FC236}">
                <a16:creationId xmlns:a16="http://schemas.microsoft.com/office/drawing/2014/main" id="{EF59DCA8-84AE-E38B-2117-35AF5184EBD8}"/>
              </a:ext>
            </a:extLst>
          </p:cNvPr>
          <p:cNvSpPr txBox="1"/>
          <p:nvPr/>
        </p:nvSpPr>
        <p:spPr>
          <a:xfrm>
            <a:off x="277090" y="2399361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59" name="TextBox 5158">
            <a:extLst>
              <a:ext uri="{FF2B5EF4-FFF2-40B4-BE49-F238E27FC236}">
                <a16:creationId xmlns:a16="http://schemas.microsoft.com/office/drawing/2014/main" id="{CCE5D9B7-CF5D-3EEA-9FEB-F2A70E389307}"/>
              </a:ext>
            </a:extLst>
          </p:cNvPr>
          <p:cNvSpPr txBox="1"/>
          <p:nvPr/>
        </p:nvSpPr>
        <p:spPr>
          <a:xfrm>
            <a:off x="267861" y="2685444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0" name="TextBox 5159">
            <a:extLst>
              <a:ext uri="{FF2B5EF4-FFF2-40B4-BE49-F238E27FC236}">
                <a16:creationId xmlns:a16="http://schemas.microsoft.com/office/drawing/2014/main" id="{426EA95C-6D56-977B-F195-2B3CB546A8C6}"/>
              </a:ext>
            </a:extLst>
          </p:cNvPr>
          <p:cNvSpPr txBox="1"/>
          <p:nvPr/>
        </p:nvSpPr>
        <p:spPr>
          <a:xfrm>
            <a:off x="267861" y="2950791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1" name="TextBox 5160">
            <a:extLst>
              <a:ext uri="{FF2B5EF4-FFF2-40B4-BE49-F238E27FC236}">
                <a16:creationId xmlns:a16="http://schemas.microsoft.com/office/drawing/2014/main" id="{B64CC06C-C957-79E2-B26E-92EE811C1224}"/>
              </a:ext>
            </a:extLst>
          </p:cNvPr>
          <p:cNvSpPr txBox="1"/>
          <p:nvPr/>
        </p:nvSpPr>
        <p:spPr>
          <a:xfrm>
            <a:off x="267861" y="3236870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2" name="TextBox 5161">
            <a:extLst>
              <a:ext uri="{FF2B5EF4-FFF2-40B4-BE49-F238E27FC236}">
                <a16:creationId xmlns:a16="http://schemas.microsoft.com/office/drawing/2014/main" id="{B6B1A67F-46CB-0800-21F1-215C7F117E56}"/>
              </a:ext>
            </a:extLst>
          </p:cNvPr>
          <p:cNvSpPr txBox="1"/>
          <p:nvPr/>
        </p:nvSpPr>
        <p:spPr>
          <a:xfrm>
            <a:off x="277090" y="3506717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&amp;5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68" name="TextBox 5167">
            <a:extLst>
              <a:ext uri="{FF2B5EF4-FFF2-40B4-BE49-F238E27FC236}">
                <a16:creationId xmlns:a16="http://schemas.microsoft.com/office/drawing/2014/main" id="{C0C14F3C-E9C2-05C5-15D5-EB211B010E46}"/>
              </a:ext>
            </a:extLst>
          </p:cNvPr>
          <p:cNvSpPr txBox="1"/>
          <p:nvPr/>
        </p:nvSpPr>
        <p:spPr>
          <a:xfrm>
            <a:off x="3049676" y="1861292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69" name="TextBox 5168">
            <a:extLst>
              <a:ext uri="{FF2B5EF4-FFF2-40B4-BE49-F238E27FC236}">
                <a16:creationId xmlns:a16="http://schemas.microsoft.com/office/drawing/2014/main" id="{BFDDB80F-9A74-D45D-12FF-124C2CE30C46}"/>
              </a:ext>
            </a:extLst>
          </p:cNvPr>
          <p:cNvSpPr txBox="1"/>
          <p:nvPr/>
        </p:nvSpPr>
        <p:spPr>
          <a:xfrm>
            <a:off x="3929749" y="1866753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70" name="TextBox 5169">
            <a:extLst>
              <a:ext uri="{FF2B5EF4-FFF2-40B4-BE49-F238E27FC236}">
                <a16:creationId xmlns:a16="http://schemas.microsoft.com/office/drawing/2014/main" id="{B56C6FB3-78DA-0E72-B1FA-06096FFD0D74}"/>
              </a:ext>
            </a:extLst>
          </p:cNvPr>
          <p:cNvSpPr txBox="1"/>
          <p:nvPr/>
        </p:nvSpPr>
        <p:spPr>
          <a:xfrm>
            <a:off x="4806704" y="1861292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71" name="TextBox 5170">
            <a:extLst>
              <a:ext uri="{FF2B5EF4-FFF2-40B4-BE49-F238E27FC236}">
                <a16:creationId xmlns:a16="http://schemas.microsoft.com/office/drawing/2014/main" id="{D2C66CB9-E442-49EF-55FF-086364EB0FFE}"/>
              </a:ext>
            </a:extLst>
          </p:cNvPr>
          <p:cNvSpPr txBox="1"/>
          <p:nvPr/>
        </p:nvSpPr>
        <p:spPr>
          <a:xfrm>
            <a:off x="5695851" y="1866753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72" name="TextBox 5171">
            <a:extLst>
              <a:ext uri="{FF2B5EF4-FFF2-40B4-BE49-F238E27FC236}">
                <a16:creationId xmlns:a16="http://schemas.microsoft.com/office/drawing/2014/main" id="{C3D686AA-6A04-1BE6-87BF-B022C238D9EC}"/>
              </a:ext>
            </a:extLst>
          </p:cNvPr>
          <p:cNvSpPr txBox="1"/>
          <p:nvPr/>
        </p:nvSpPr>
        <p:spPr>
          <a:xfrm>
            <a:off x="6572806" y="1870563"/>
            <a:ext cx="456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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00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"/>
                            </p:stCondLst>
                            <p:childTnLst>
                              <p:par>
                                <p:cTn id="16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75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000"/>
                            </p:stCondLst>
                            <p:childTnLst>
                              <p:par>
                                <p:cTn id="16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50"/>
                            </p:stCondLst>
                            <p:childTnLst>
                              <p:par>
                                <p:cTn id="19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0"/>
                            </p:stCondLst>
                            <p:childTnLst>
                              <p:par>
                                <p:cTn id="20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3" grpId="0" animBg="1"/>
      <p:bldP spid="5153" grpId="1" animBg="1"/>
      <p:bldP spid="5154" grpId="0" animBg="1"/>
      <p:bldP spid="5154" grpId="1" animBg="1"/>
      <p:bldP spid="5155" grpId="0" animBg="1"/>
      <p:bldP spid="5155" grpId="1" animBg="1"/>
      <p:bldP spid="5156" grpId="0" animBg="1"/>
      <p:bldP spid="5156" grpId="1" animBg="1"/>
      <p:bldP spid="5157" grpId="0" animBg="1"/>
      <p:bldP spid="5157" grpId="1" animBg="1"/>
      <p:bldP spid="5163" grpId="0" animBg="1"/>
      <p:bldP spid="5164" grpId="0" animBg="1"/>
      <p:bldP spid="5165" grpId="0" animBg="1"/>
      <p:bldP spid="5165" grpId="1" animBg="1"/>
      <p:bldP spid="5166" grpId="0" animBg="1"/>
      <p:bldP spid="5167" grpId="0" animBg="1"/>
      <p:bldP spid="5158" grpId="0"/>
      <p:bldP spid="5158" grpId="1"/>
      <p:bldP spid="5159" grpId="0"/>
      <p:bldP spid="5159" grpId="1"/>
      <p:bldP spid="5160" grpId="0"/>
      <p:bldP spid="5160" grpId="1"/>
      <p:bldP spid="5161" grpId="0"/>
      <p:bldP spid="5161" grpId="1"/>
      <p:bldP spid="5162" grpId="0"/>
      <p:bldP spid="5162" grpId="1"/>
      <p:bldP spid="5168" grpId="0"/>
      <p:bldP spid="5168" grpId="1" animBg="1"/>
      <p:bldP spid="5169" grpId="0" animBg="1"/>
      <p:bldP spid="5169" grpId="1" animBg="1"/>
      <p:bldP spid="5170" grpId="0" animBg="1"/>
      <p:bldP spid="5170" grpId="1" animBg="1"/>
      <p:bldP spid="5171" grpId="0" animBg="1"/>
      <p:bldP spid="5171" grpId="1" animBg="1"/>
      <p:bldP spid="5172" grpId="0" animBg="1"/>
      <p:bldP spid="517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34" y="1373865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1253005" y="4333496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graph </a:t>
            </a:r>
            <a:r>
              <a:rPr lang="en-US" b="1" i="1" dirty="0"/>
              <a:t>G</a:t>
            </a:r>
            <a:r>
              <a:rPr lang="en-US" dirty="0"/>
              <a:t> having  five vertices and six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63005" y="370749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25841" y="365596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B328BB-3DBA-0E85-7FFB-41D790CC139F}"/>
              </a:ext>
            </a:extLst>
          </p:cNvPr>
          <p:cNvSpPr txBox="1">
            <a:spLocks/>
          </p:cNvSpPr>
          <p:nvPr/>
        </p:nvSpPr>
        <p:spPr>
          <a:xfrm>
            <a:off x="277090" y="34455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Graph-Representation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a. A </a:t>
            </a:r>
            <a:r>
              <a:rPr lang="en-US" dirty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 six vertices and seven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/>
              <a:t>b. The </a:t>
            </a:r>
            <a:r>
              <a:rPr lang="en-US" dirty="0">
                <a:solidFill>
                  <a:srgbClr val="FF0000"/>
                </a:solidFill>
              </a:rPr>
              <a:t>adjacency-list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sz="2400" dirty="0"/>
              <a:t> (a)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ADD69F7-0459-840F-9E64-07F3046FAE9B}"/>
              </a:ext>
            </a:extLst>
          </p:cNvPr>
          <p:cNvSpPr txBox="1">
            <a:spLocks/>
          </p:cNvSpPr>
          <p:nvPr/>
        </p:nvSpPr>
        <p:spPr>
          <a:xfrm>
            <a:off x="277090" y="34455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Graph-Representation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Graph-Introduction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253615"/>
            <a:ext cx="6950685" cy="3685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>
                <a:solidFill>
                  <a:srgbClr val="7030A0"/>
                </a:solidFill>
              </a:rPr>
              <a:t>Graph G = (V, E) </a:t>
            </a:r>
            <a:r>
              <a:rPr lang="en-US" sz="2000" dirty="0"/>
              <a:t>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2000" dirty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V</a:t>
            </a:r>
            <a:r>
              <a:rPr lang="en-US" sz="2000" dirty="0">
                <a:solidFill>
                  <a:schemeClr val="tx1"/>
                </a:solidFill>
              </a:rPr>
              <a:t> =</a:t>
            </a:r>
            <a:r>
              <a:rPr lang="en-US" altLang="en-US" sz="2000" dirty="0">
                <a:solidFill>
                  <a:schemeClr val="tx1"/>
                </a:solidFill>
              </a:rPr>
              <a:t> {1,…</a:t>
            </a:r>
            <a:r>
              <a:rPr lang="en-US" altLang="en-US" sz="2000" b="1" dirty="0">
                <a:solidFill>
                  <a:schemeClr val="tx1"/>
                </a:solidFill>
              </a:rPr>
              <a:t>n</a:t>
            </a:r>
            <a:r>
              <a:rPr lang="en-US" altLang="en-US" sz="2000" dirty="0">
                <a:solidFill>
                  <a:schemeClr val="tx1"/>
                </a:solidFill>
              </a:rPr>
              <a:t>} = set of </a:t>
            </a:r>
            <a:r>
              <a:rPr lang="en-US" sz="2000" b="1" dirty="0">
                <a:solidFill>
                  <a:schemeClr val="tx1"/>
                </a:solidFill>
              </a:rPr>
              <a:t>nodes</a:t>
            </a:r>
            <a:r>
              <a:rPr lang="en-US" sz="2000" dirty="0">
                <a:solidFill>
                  <a:schemeClr val="tx1"/>
                </a:solidFill>
              </a:rPr>
              <a:t> (vertices, points).</a:t>
            </a:r>
          </a:p>
          <a:p>
            <a:pPr marL="819102" lvl="1" indent="-315039" algn="l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1800" b="1" dirty="0">
                <a:solidFill>
                  <a:schemeClr val="tx1"/>
                </a:solidFill>
              </a:rPr>
              <a:t>V</a:t>
            </a:r>
            <a:r>
              <a:rPr lang="en-US" sz="1800" dirty="0">
                <a:solidFill>
                  <a:schemeClr val="tx1"/>
                </a:solidFill>
              </a:rPr>
              <a:t> = { 1, 2, 3, 4, 5, 6, 7, 8 }</a:t>
            </a:r>
          </a:p>
          <a:p>
            <a:pPr marL="819102" lvl="1" indent="-315039" algn="l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1800" dirty="0">
                <a:solidFill>
                  <a:schemeClr val="tx1"/>
                </a:solidFill>
              </a:rPr>
              <a:t>Total number of nodes, </a:t>
            </a:r>
            <a:r>
              <a:rPr lang="en-US" sz="1800" b="1" i="1" dirty="0">
                <a:solidFill>
                  <a:schemeClr val="tx1"/>
                </a:solidFill>
              </a:rPr>
              <a:t>n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i="1" dirty="0">
                <a:solidFill>
                  <a:schemeClr val="tx1"/>
                </a:solidFill>
              </a:rPr>
              <a:t> |</a:t>
            </a:r>
            <a:r>
              <a:rPr lang="en-US" sz="1800" b="1" i="1" dirty="0">
                <a:solidFill>
                  <a:schemeClr val="tx1"/>
                </a:solidFill>
              </a:rPr>
              <a:t>V</a:t>
            </a:r>
            <a:r>
              <a:rPr lang="en-US" sz="1800" i="1" dirty="0">
                <a:solidFill>
                  <a:schemeClr val="tx1"/>
                </a:solidFill>
              </a:rPr>
              <a:t>| </a:t>
            </a:r>
            <a:r>
              <a:rPr lang="en-US" sz="1800" dirty="0">
                <a:solidFill>
                  <a:schemeClr val="tx1"/>
                </a:solidFill>
              </a:rPr>
              <a:t>= 8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E</a:t>
            </a:r>
            <a:r>
              <a:rPr lang="en-US" sz="2000" dirty="0">
                <a:solidFill>
                  <a:schemeClr val="tx1"/>
                </a:solidFill>
              </a:rPr>
              <a:t> = </a:t>
            </a:r>
            <a:r>
              <a:rPr lang="en-US" altLang="en-US" sz="2000" dirty="0">
                <a:solidFill>
                  <a:schemeClr val="tx1"/>
                </a:solidFill>
              </a:rPr>
              <a:t>set of </a:t>
            </a:r>
            <a:r>
              <a:rPr lang="en-US" sz="2000" b="1" dirty="0">
                <a:solidFill>
                  <a:schemeClr val="tx1"/>
                </a:solidFill>
              </a:rPr>
              <a:t>edges</a:t>
            </a:r>
            <a:r>
              <a:rPr lang="en-US" sz="2000" dirty="0">
                <a:solidFill>
                  <a:schemeClr val="tx1"/>
                </a:solidFill>
              </a:rPr>
              <a:t> (links, arcs) between pairs of </a:t>
            </a:r>
            <a:r>
              <a:rPr lang="en-US" sz="2000" b="1" dirty="0">
                <a:solidFill>
                  <a:schemeClr val="tx1"/>
                </a:solidFill>
              </a:rPr>
              <a:t>nodes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819102" lvl="1" indent="-315039" algn="l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1800" b="1" dirty="0">
                <a:solidFill>
                  <a:schemeClr val="tx1"/>
                </a:solidFill>
              </a:rPr>
              <a:t>E</a:t>
            </a:r>
            <a:r>
              <a:rPr lang="en-US" sz="1800" dirty="0">
                <a:solidFill>
                  <a:schemeClr val="tx1"/>
                </a:solidFill>
              </a:rPr>
              <a:t> = { {1,2}, {1,3}, {2,4}, {2,5}, {3,5}, {3,7}, {3,8}, {4,5}, {5,6}, {7,8} }</a:t>
            </a:r>
          </a:p>
          <a:p>
            <a:pPr marL="819102" lvl="1" indent="-315039" algn="l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sz="1800" dirty="0">
                <a:solidFill>
                  <a:schemeClr val="tx1"/>
                </a:solidFill>
              </a:rPr>
              <a:t>Total number of edges,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b="1" i="1" dirty="0">
                <a:solidFill>
                  <a:schemeClr val="tx1"/>
                </a:solidFill>
              </a:rPr>
              <a:t>e</a:t>
            </a:r>
            <a:r>
              <a:rPr lang="en-US" sz="1800" i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=</a:t>
            </a:r>
            <a:r>
              <a:rPr lang="en-US" sz="1800" i="1" dirty="0">
                <a:solidFill>
                  <a:schemeClr val="tx1"/>
                </a:solidFill>
              </a:rPr>
              <a:t> |</a:t>
            </a:r>
            <a:r>
              <a:rPr lang="en-US" sz="1800" b="1" i="1" dirty="0">
                <a:solidFill>
                  <a:schemeClr val="tx1"/>
                </a:solidFill>
              </a:rPr>
              <a:t>E</a:t>
            </a:r>
            <a:r>
              <a:rPr lang="en-US" sz="1800" i="1" dirty="0">
                <a:solidFill>
                  <a:schemeClr val="tx1"/>
                </a:solidFill>
              </a:rPr>
              <a:t>| </a:t>
            </a:r>
            <a:r>
              <a:rPr lang="en-US" sz="1800" dirty="0">
                <a:solidFill>
                  <a:schemeClr val="tx1"/>
                </a:solidFill>
              </a:rPr>
              <a:t>= 10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08DD6C-2B00-69BE-40AF-A760B0868AB4}"/>
              </a:ext>
            </a:extLst>
          </p:cNvPr>
          <p:cNvSpPr/>
          <p:nvPr/>
        </p:nvSpPr>
        <p:spPr>
          <a:xfrm>
            <a:off x="7244926" y="2612114"/>
            <a:ext cx="415747" cy="415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7D8521-7B4E-55A1-3BAF-1C7B2602FCD6}"/>
              </a:ext>
            </a:extLst>
          </p:cNvPr>
          <p:cNvSpPr/>
          <p:nvPr/>
        </p:nvSpPr>
        <p:spPr>
          <a:xfrm>
            <a:off x="6729983" y="3302863"/>
            <a:ext cx="415747" cy="415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BD5DF6-865D-D2E9-2E97-DA9BD4C2C820}"/>
              </a:ext>
            </a:extLst>
          </p:cNvPr>
          <p:cNvSpPr/>
          <p:nvPr/>
        </p:nvSpPr>
        <p:spPr>
          <a:xfrm>
            <a:off x="6199132" y="4022069"/>
            <a:ext cx="415747" cy="415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9760E9-D356-E7A4-13F7-242EC1C0CE32}"/>
              </a:ext>
            </a:extLst>
          </p:cNvPr>
          <p:cNvSpPr/>
          <p:nvPr/>
        </p:nvSpPr>
        <p:spPr>
          <a:xfrm>
            <a:off x="8230317" y="2594057"/>
            <a:ext cx="415747" cy="415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406BD0-8BC9-6755-678E-45B0CE8724C3}"/>
              </a:ext>
            </a:extLst>
          </p:cNvPr>
          <p:cNvSpPr/>
          <p:nvPr/>
        </p:nvSpPr>
        <p:spPr>
          <a:xfrm>
            <a:off x="8242509" y="4035377"/>
            <a:ext cx="415747" cy="415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FFFBF0-A8F6-8FF4-0D59-2A16935BA460}"/>
              </a:ext>
            </a:extLst>
          </p:cNvPr>
          <p:cNvSpPr/>
          <p:nvPr/>
        </p:nvSpPr>
        <p:spPr>
          <a:xfrm>
            <a:off x="7731389" y="3305618"/>
            <a:ext cx="415747" cy="415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D64C84-806C-8CDA-A5E2-F1A9C98E6F66}"/>
              </a:ext>
            </a:extLst>
          </p:cNvPr>
          <p:cNvSpPr/>
          <p:nvPr/>
        </p:nvSpPr>
        <p:spPr>
          <a:xfrm>
            <a:off x="7220542" y="4034261"/>
            <a:ext cx="415747" cy="415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93FD21-6731-15FE-F226-B121A13D6970}"/>
              </a:ext>
            </a:extLst>
          </p:cNvPr>
          <p:cNvSpPr/>
          <p:nvPr/>
        </p:nvSpPr>
        <p:spPr>
          <a:xfrm>
            <a:off x="7232568" y="4731001"/>
            <a:ext cx="415747" cy="41574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69109F2-4887-2748-8154-5BED3C1F55DF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7084845" y="2966976"/>
            <a:ext cx="220966" cy="39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E25BA6-751B-36A9-971E-B065CA4EA09B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6553994" y="3657725"/>
            <a:ext cx="236874" cy="4252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75988F-DE15-9D3C-C9DB-80B53F52668D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7599788" y="2966976"/>
            <a:ext cx="192486" cy="399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693CC2-93B9-B9C1-EF5E-A18B19ABE49F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8086251" y="2948919"/>
            <a:ext cx="204951" cy="417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F48D745-2D7E-765B-3EEF-9F5D702C646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8438191" y="3009804"/>
            <a:ext cx="12192" cy="10255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6C4F8C-2BAF-C3D0-5A9E-DC410C9F4712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8086251" y="3660480"/>
            <a:ext cx="217143" cy="4357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3F1017E-8C2C-BBEE-B371-9F4424EEEC5F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7575404" y="3660480"/>
            <a:ext cx="216870" cy="4346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19443D-8D4E-65E1-21F1-F9A9508ECCE3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7084845" y="3657725"/>
            <a:ext cx="196582" cy="437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D870CC-0AFE-9484-C754-4B8683EDD764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614879" y="4229943"/>
            <a:ext cx="605663" cy="121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950ECB5-BA39-28F6-C8F0-94F8F9E16CBE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7428416" y="4450008"/>
            <a:ext cx="12026" cy="2809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9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Graph-Introduction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2" y="1224576"/>
            <a:ext cx="78635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Graph: </a:t>
            </a:r>
            <a:r>
              <a:rPr lang="en-US" sz="2000" dirty="0"/>
              <a:t>A graph whose edges are </a:t>
            </a:r>
            <a:r>
              <a:rPr lang="en-US" sz="2000" i="1" dirty="0"/>
              <a:t>unordered</a:t>
            </a:r>
            <a:r>
              <a:rPr lang="en-US" sz="2000" dirty="0"/>
              <a:t> pairs of vertices. </a:t>
            </a:r>
          </a:p>
          <a:p>
            <a:pPr algn="just"/>
            <a:r>
              <a:rPr lang="en-US" sz="2000" dirty="0"/>
              <a:t>That is, each edge connects two vertices where, </a:t>
            </a:r>
            <a:r>
              <a:rPr lang="en-US" sz="2000" b="1" dirty="0"/>
              <a:t>edge (u, v) = edge (v, u)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No self-loops are allowed for any node.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7FC15-7264-DB3E-F892-14CDB3F44B5C}"/>
              </a:ext>
            </a:extLst>
          </p:cNvPr>
          <p:cNvSpPr txBox="1"/>
          <p:nvPr/>
        </p:nvSpPr>
        <p:spPr>
          <a:xfrm>
            <a:off x="335493" y="2217436"/>
            <a:ext cx="50838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Example: An </a:t>
            </a:r>
            <a:r>
              <a:rPr lang="en-US" sz="2000" b="1" dirty="0"/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 </a:t>
            </a:r>
            <a:br>
              <a:rPr lang="en-US" sz="2000" dirty="0"/>
            </a:br>
            <a:r>
              <a:rPr lang="en-US" sz="2000" dirty="0"/>
              <a:t>E = { {1,2}, {1,5}, {2,5}, {3,6}}.</a:t>
            </a:r>
          </a:p>
          <a:p>
            <a:r>
              <a:rPr lang="en-US" sz="2000" dirty="0"/>
              <a:t>There is no </a:t>
            </a:r>
            <a:r>
              <a:rPr lang="en-US" sz="2000" b="1" dirty="0"/>
              <a:t>self-loop</a:t>
            </a:r>
            <a:r>
              <a:rPr lang="en-US" sz="2000" dirty="0"/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494010-C671-E371-4E55-328B5FA478A4}"/>
              </a:ext>
            </a:extLst>
          </p:cNvPr>
          <p:cNvSpPr txBox="1"/>
          <p:nvPr/>
        </p:nvSpPr>
        <p:spPr>
          <a:xfrm>
            <a:off x="4572000" y="4606460"/>
            <a:ext cx="15782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Degree( 1 ) = 2 </a:t>
            </a:r>
          </a:p>
          <a:p>
            <a:r>
              <a:rPr lang="en-US" sz="1800" dirty="0"/>
              <a:t>Degree( 2 ) = 2 </a:t>
            </a:r>
          </a:p>
          <a:p>
            <a:r>
              <a:rPr lang="en-US" sz="1800" dirty="0"/>
              <a:t>Degree( 3 ) = 1 </a:t>
            </a:r>
          </a:p>
          <a:p>
            <a:r>
              <a:rPr lang="en-US" sz="1800" dirty="0"/>
              <a:t>Degree( 4 ) = 0</a:t>
            </a:r>
          </a:p>
          <a:p>
            <a:r>
              <a:rPr lang="en-US" sz="1800" dirty="0"/>
              <a:t>Degree( 5 ) = 2 </a:t>
            </a:r>
          </a:p>
          <a:p>
            <a:r>
              <a:rPr lang="en-US" sz="1800" dirty="0"/>
              <a:t>Degree( 6 ) 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C8433-6E98-4E3D-20E8-1FFEB0752294}"/>
              </a:ext>
            </a:extLst>
          </p:cNvPr>
          <p:cNvSpPr txBox="1"/>
          <p:nvPr/>
        </p:nvSpPr>
        <p:spPr>
          <a:xfrm>
            <a:off x="322917" y="4620540"/>
            <a:ext cx="435292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Adjacent( 1 ) = {2, 5}</a:t>
            </a:r>
          </a:p>
          <a:p>
            <a:r>
              <a:rPr lang="en-US" sz="1800" dirty="0"/>
              <a:t>Adjacent( 2 ) = {1, 5}</a:t>
            </a:r>
            <a:endParaRPr lang="en-US" dirty="0"/>
          </a:p>
          <a:p>
            <a:r>
              <a:rPr lang="en-US" sz="1800" dirty="0"/>
              <a:t>Adjacent( 3 ) = {6}</a:t>
            </a:r>
          </a:p>
          <a:p>
            <a:r>
              <a:rPr lang="en-US" sz="1800" dirty="0"/>
              <a:t>Adjacent( 4 ) = </a:t>
            </a:r>
            <a:r>
              <a:rPr lang="en-US" sz="1800" dirty="0">
                <a:sym typeface="Symbol" panose="05050102010706020507" pitchFamily="18" charset="2"/>
              </a:rPr>
              <a:t></a:t>
            </a:r>
            <a:endParaRPr lang="en-US" sz="1800" dirty="0"/>
          </a:p>
          <a:p>
            <a:r>
              <a:rPr lang="en-US" sz="1800" dirty="0"/>
              <a:t>Adjacent( 5 ) = {1, 2}</a:t>
            </a:r>
            <a:endParaRPr lang="en-US" dirty="0"/>
          </a:p>
          <a:p>
            <a:r>
              <a:rPr lang="en-US" sz="1800" dirty="0"/>
              <a:t>Adjacent( 6 ) = {3}</a:t>
            </a:r>
          </a:p>
          <a:p>
            <a:endParaRPr lang="en-US" sz="1000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Here, </a:t>
            </a:r>
            <a:r>
              <a:rPr lang="en-US" dirty="0"/>
              <a:t>vertex 4 is </a:t>
            </a:r>
            <a:r>
              <a:rPr lang="en-US" b="1" dirty="0">
                <a:solidFill>
                  <a:srgbClr val="FF0000"/>
                </a:solidFill>
              </a:rPr>
              <a:t>isolated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7917F9-39B3-FED3-175E-361DE28287C0}"/>
              </a:ext>
            </a:extLst>
          </p:cNvPr>
          <p:cNvSpPr txBox="1"/>
          <p:nvPr/>
        </p:nvSpPr>
        <p:spPr>
          <a:xfrm>
            <a:off x="4572000" y="4029440"/>
            <a:ext cx="443788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Degree</a:t>
            </a:r>
            <a:r>
              <a:rPr lang="en-US" altLang="en-US" dirty="0"/>
              <a:t> of a vertex </a:t>
            </a:r>
            <a:r>
              <a:rPr lang="en-US" altLang="en-US" b="1" dirty="0"/>
              <a:t>v</a:t>
            </a:r>
            <a:r>
              <a:rPr lang="en-US" altLang="en-US" dirty="0"/>
              <a:t> for undirected graph: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Degree(v)</a:t>
            </a:r>
            <a:r>
              <a:rPr lang="en-US" altLang="en-US" dirty="0"/>
              <a:t> = number of edges adjacent on </a:t>
            </a:r>
            <a:r>
              <a:rPr lang="en-US" altLang="en-US" b="1" dirty="0"/>
              <a:t>v</a:t>
            </a: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2733DD-2F54-E35C-FB38-B7FDE3A2E98D}"/>
              </a:ext>
            </a:extLst>
          </p:cNvPr>
          <p:cNvSpPr txBox="1"/>
          <p:nvPr/>
        </p:nvSpPr>
        <p:spPr>
          <a:xfrm>
            <a:off x="297510" y="3716339"/>
            <a:ext cx="40233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Adjacent list</a:t>
            </a:r>
            <a:r>
              <a:rPr lang="en-US" sz="1800" dirty="0"/>
              <a:t> of a vertex </a:t>
            </a:r>
            <a:r>
              <a:rPr lang="en-US" sz="1800" b="1" dirty="0"/>
              <a:t>v</a:t>
            </a:r>
            <a:r>
              <a:rPr lang="en-US" sz="1800" dirty="0"/>
              <a:t>: </a:t>
            </a:r>
          </a:p>
          <a:p>
            <a:r>
              <a:rPr lang="en-US" b="1" dirty="0">
                <a:solidFill>
                  <a:srgbClr val="FF0000"/>
                </a:solidFill>
              </a:rPr>
              <a:t>Adjacent(v)</a:t>
            </a:r>
            <a:r>
              <a:rPr lang="en-US" dirty="0"/>
              <a:t> = </a:t>
            </a:r>
            <a:r>
              <a:rPr lang="en-US" sz="1800" dirty="0"/>
              <a:t> list of vertices which are directly connected to </a:t>
            </a:r>
            <a:r>
              <a:rPr lang="en-US" sz="1800" b="1" dirty="0"/>
              <a:t>v </a:t>
            </a:r>
            <a:r>
              <a:rPr lang="en-US" sz="1800" dirty="0"/>
              <a:t>via a single edge.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57785D4-5AC4-3F88-4839-E87BC03A7232}"/>
              </a:ext>
            </a:extLst>
          </p:cNvPr>
          <p:cNvSpPr/>
          <p:nvPr/>
        </p:nvSpPr>
        <p:spPr>
          <a:xfrm>
            <a:off x="5620512" y="2194072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6BB27F-1372-7FEB-8C66-BD5573D88BEF}"/>
              </a:ext>
            </a:extLst>
          </p:cNvPr>
          <p:cNvSpPr/>
          <p:nvPr/>
        </p:nvSpPr>
        <p:spPr>
          <a:xfrm>
            <a:off x="5620512" y="3411268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5E086A-DCC7-BD5E-4A8C-4FC28427162A}"/>
              </a:ext>
            </a:extLst>
          </p:cNvPr>
          <p:cNvSpPr/>
          <p:nvPr/>
        </p:nvSpPr>
        <p:spPr>
          <a:xfrm>
            <a:off x="6690059" y="2194072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A38A61-E5E0-E8F3-63FB-4172CACC5BF3}"/>
              </a:ext>
            </a:extLst>
          </p:cNvPr>
          <p:cNvSpPr/>
          <p:nvPr/>
        </p:nvSpPr>
        <p:spPr>
          <a:xfrm>
            <a:off x="6690059" y="3432185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71376F-80DB-64A2-880A-4303408EEDD7}"/>
              </a:ext>
            </a:extLst>
          </p:cNvPr>
          <p:cNvSpPr/>
          <p:nvPr/>
        </p:nvSpPr>
        <p:spPr>
          <a:xfrm>
            <a:off x="7796716" y="2191283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0DF499-3FC6-3949-51F7-1265A7907EC4}"/>
              </a:ext>
            </a:extLst>
          </p:cNvPr>
          <p:cNvSpPr/>
          <p:nvPr/>
        </p:nvSpPr>
        <p:spPr>
          <a:xfrm>
            <a:off x="7796716" y="3411269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65B86C1-9BE7-909F-85AE-2D2D5FEDA8F1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>
            <a:off x="6022848" y="2395204"/>
            <a:ext cx="6672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B2718F-2B6E-67F7-37A8-FD91682E9E47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6891227" y="2596336"/>
            <a:ext cx="0" cy="8358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BA689-5792-404B-7FAA-FB8F012630AB}"/>
              </a:ext>
            </a:extLst>
          </p:cNvPr>
          <p:cNvCxnSpPr>
            <a:stCxn id="16" idx="5"/>
            <a:endCxn id="19" idx="1"/>
          </p:cNvCxnSpPr>
          <p:nvPr/>
        </p:nvCxnSpPr>
        <p:spPr>
          <a:xfrm>
            <a:off x="5963927" y="2537426"/>
            <a:ext cx="785053" cy="9536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1D1D5A-B0A0-9D44-23EA-205791A04E4B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7997884" y="2593547"/>
            <a:ext cx="0" cy="817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fol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9E491-C860-5ACE-4D94-C8388157D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2600661E-57F2-63B5-913B-C78993BA0EB4}"/>
              </a:ext>
            </a:extLst>
          </p:cNvPr>
          <p:cNvSpPr/>
          <p:nvPr/>
        </p:nvSpPr>
        <p:spPr>
          <a:xfrm>
            <a:off x="6690059" y="2191283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2DC6F2D-D6BA-C5CB-73EC-6C0296C40F95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Graph-Introduction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6C5E9D-1681-45D9-EE79-9AD244B745EE}"/>
              </a:ext>
            </a:extLst>
          </p:cNvPr>
          <p:cNvSpPr/>
          <p:nvPr/>
        </p:nvSpPr>
        <p:spPr>
          <a:xfrm>
            <a:off x="335492" y="1196130"/>
            <a:ext cx="82964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sz="2000" b="1" dirty="0">
                <a:solidFill>
                  <a:srgbClr val="FF0000"/>
                </a:solidFill>
              </a:rPr>
              <a:t>Directed Graph (digraph): </a:t>
            </a:r>
            <a:r>
              <a:rPr lang="en-US" sz="2000" dirty="0"/>
              <a:t>A graph whose edges are </a:t>
            </a:r>
            <a:r>
              <a:rPr lang="en-US" sz="2000" i="1" dirty="0"/>
              <a:t>ordered</a:t>
            </a:r>
            <a:r>
              <a:rPr lang="en-US" sz="2000" dirty="0"/>
              <a:t> pairs of vertices. That is, each edge can be followed from one vertex to another vertex where, </a:t>
            </a:r>
          </a:p>
          <a:p>
            <a:pPr marL="0" lvl="2"/>
            <a:r>
              <a:rPr lang="en-US" sz="2000" b="1" dirty="0"/>
              <a:t>edge (u, v)</a:t>
            </a:r>
            <a:r>
              <a:rPr lang="en-US" sz="2000" dirty="0"/>
              <a:t> goes from vertex </a:t>
            </a:r>
            <a:r>
              <a:rPr lang="en-US" sz="2000" b="1" dirty="0"/>
              <a:t>u</a:t>
            </a:r>
            <a:r>
              <a:rPr lang="en-US" sz="2000" dirty="0"/>
              <a:t> to vertex </a:t>
            </a:r>
            <a:r>
              <a:rPr lang="en-US" sz="2000" b="1" dirty="0"/>
              <a:t>v</a:t>
            </a:r>
            <a:r>
              <a:rPr lang="en-US" sz="2000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A5AAD-A034-E86D-9096-BB2D111B2E9A}"/>
              </a:ext>
            </a:extLst>
          </p:cNvPr>
          <p:cNvSpPr txBox="1"/>
          <p:nvPr/>
        </p:nvSpPr>
        <p:spPr>
          <a:xfrm>
            <a:off x="343675" y="2268280"/>
            <a:ext cx="54780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0152A-9C75-C1EB-D0B0-D14C38D5C9A0}"/>
              </a:ext>
            </a:extLst>
          </p:cNvPr>
          <p:cNvSpPr txBox="1"/>
          <p:nvPr/>
        </p:nvSpPr>
        <p:spPr>
          <a:xfrm>
            <a:off x="6734083" y="5066116"/>
            <a:ext cx="18145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InDegree</a:t>
            </a:r>
            <a:r>
              <a:rPr lang="en-US" sz="1800" dirty="0"/>
              <a:t>( 1 ) = 1</a:t>
            </a:r>
          </a:p>
          <a:p>
            <a:r>
              <a:rPr lang="en-US" sz="1800" dirty="0" err="1"/>
              <a:t>InDegree</a:t>
            </a:r>
            <a:r>
              <a:rPr lang="en-US" sz="1800" dirty="0"/>
              <a:t>( 2 ) = 2</a:t>
            </a:r>
          </a:p>
          <a:p>
            <a:r>
              <a:rPr lang="en-US" sz="1800" dirty="0" err="1"/>
              <a:t>InDegree</a:t>
            </a:r>
            <a:r>
              <a:rPr lang="en-US" sz="1800" dirty="0"/>
              <a:t>( 3 ) = </a:t>
            </a:r>
            <a:r>
              <a:rPr lang="en-US" dirty="0"/>
              <a:t>1</a:t>
            </a:r>
            <a:endParaRPr lang="en-US" sz="1800" dirty="0"/>
          </a:p>
          <a:p>
            <a:r>
              <a:rPr lang="en-US" sz="1800" dirty="0" err="1"/>
              <a:t>InDegree</a:t>
            </a:r>
            <a:r>
              <a:rPr lang="en-US" sz="1800" dirty="0"/>
              <a:t>( 4 ) </a:t>
            </a:r>
            <a:r>
              <a:rPr lang="en-US" dirty="0"/>
              <a:t>= 2</a:t>
            </a:r>
          </a:p>
          <a:p>
            <a:r>
              <a:rPr lang="en-US" sz="1800" dirty="0" err="1"/>
              <a:t>InDegree</a:t>
            </a:r>
            <a:r>
              <a:rPr lang="en-US" sz="1800" dirty="0"/>
              <a:t>( 5 ) = 2</a:t>
            </a:r>
          </a:p>
          <a:p>
            <a:r>
              <a:rPr lang="en-US" sz="1800" dirty="0" err="1"/>
              <a:t>InDegree</a:t>
            </a:r>
            <a:r>
              <a:rPr lang="en-US" sz="1800" dirty="0"/>
              <a:t>( 6 ) </a:t>
            </a:r>
            <a:r>
              <a:rPr lang="en-US" dirty="0"/>
              <a:t>= 0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FEC1A-1E8A-3DD6-14E9-CA941B23C4EE}"/>
              </a:ext>
            </a:extLst>
          </p:cNvPr>
          <p:cNvSpPr txBox="1"/>
          <p:nvPr/>
        </p:nvSpPr>
        <p:spPr>
          <a:xfrm>
            <a:off x="57019" y="5089932"/>
            <a:ext cx="25300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Adjacent( 1 ) = {2}</a:t>
            </a:r>
          </a:p>
          <a:p>
            <a:r>
              <a:rPr lang="en-US" sz="1800" dirty="0"/>
              <a:t>Adjacent( 2 ) = {2, 4, 5}</a:t>
            </a:r>
            <a:endParaRPr lang="en-US" dirty="0"/>
          </a:p>
          <a:p>
            <a:r>
              <a:rPr lang="en-US" sz="1800" dirty="0"/>
              <a:t>Adjacent( 3 ) = </a:t>
            </a:r>
            <a:r>
              <a:rPr lang="en-US" dirty="0">
                <a:sym typeface="Symbol" panose="05050102010706020507" pitchFamily="18" charset="2"/>
              </a:rPr>
              <a:t></a:t>
            </a:r>
            <a:endParaRPr lang="en-US" sz="1800" dirty="0"/>
          </a:p>
          <a:p>
            <a:r>
              <a:rPr lang="en-US" sz="1800" dirty="0"/>
              <a:t>Adjacent( 4 ) </a:t>
            </a:r>
            <a:r>
              <a:rPr lang="en-US" dirty="0"/>
              <a:t>= {1, 5}</a:t>
            </a:r>
            <a:endParaRPr lang="en-US" sz="1800" dirty="0"/>
          </a:p>
          <a:p>
            <a:r>
              <a:rPr lang="en-US" sz="1800" dirty="0"/>
              <a:t>Adjacent( 5 ) = {4}</a:t>
            </a:r>
            <a:endParaRPr lang="en-US" dirty="0"/>
          </a:p>
          <a:p>
            <a:r>
              <a:rPr lang="en-US" sz="1800" dirty="0"/>
              <a:t>Adjacent( 6 ) = {3}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F2A5E4-C588-304F-815D-70A73D181AC4}"/>
              </a:ext>
            </a:extLst>
          </p:cNvPr>
          <p:cNvSpPr txBox="1"/>
          <p:nvPr/>
        </p:nvSpPr>
        <p:spPr>
          <a:xfrm>
            <a:off x="3880406" y="4247117"/>
            <a:ext cx="5278112" cy="84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b="1" dirty="0"/>
              <a:t>Degree</a:t>
            </a:r>
            <a:r>
              <a:rPr lang="en-US" altLang="en-US" dirty="0"/>
              <a:t> of a vertex </a:t>
            </a:r>
            <a:r>
              <a:rPr lang="en-US" altLang="en-US" b="1" dirty="0"/>
              <a:t>v</a:t>
            </a:r>
            <a:r>
              <a:rPr lang="en-US" altLang="en-US" dirty="0"/>
              <a:t> for directed graph: </a:t>
            </a:r>
          </a:p>
          <a:p>
            <a:pPr>
              <a:lnSpc>
                <a:spcPct val="90000"/>
              </a:lnSpc>
            </a:pPr>
            <a:r>
              <a:rPr lang="en-US" altLang="en-US" b="1" dirty="0" err="1">
                <a:solidFill>
                  <a:srgbClr val="FF0000"/>
                </a:solidFill>
              </a:rPr>
              <a:t>InDegree</a:t>
            </a:r>
            <a:r>
              <a:rPr lang="en-US" altLang="en-US" b="1" dirty="0">
                <a:solidFill>
                  <a:srgbClr val="FF0000"/>
                </a:solidFill>
              </a:rPr>
              <a:t>(v)</a:t>
            </a:r>
            <a:r>
              <a:rPr lang="en-US" altLang="en-US" dirty="0"/>
              <a:t> = number of edges adjacent towards </a:t>
            </a:r>
            <a:r>
              <a:rPr lang="en-US" altLang="en-US" b="1" dirty="0"/>
              <a:t>v</a:t>
            </a:r>
          </a:p>
          <a:p>
            <a:pPr>
              <a:lnSpc>
                <a:spcPct val="90000"/>
              </a:lnSpc>
            </a:pPr>
            <a:r>
              <a:rPr lang="en-US" altLang="en-US" b="1" dirty="0" err="1">
                <a:solidFill>
                  <a:srgbClr val="FF0000"/>
                </a:solidFill>
              </a:rPr>
              <a:t>OutDegree</a:t>
            </a:r>
            <a:r>
              <a:rPr lang="en-US" altLang="en-US" b="1" dirty="0">
                <a:solidFill>
                  <a:srgbClr val="FF0000"/>
                </a:solidFill>
              </a:rPr>
              <a:t>(v)</a:t>
            </a:r>
            <a:r>
              <a:rPr lang="en-US" altLang="en-US" dirty="0"/>
              <a:t> = number of edges adjacent out from </a:t>
            </a:r>
            <a:r>
              <a:rPr lang="en-US" altLang="en-US" b="1" dirty="0"/>
              <a:t>v</a:t>
            </a:r>
            <a:endParaRPr lang="en-US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F1D62E-51DB-680F-3E10-35F06D7ABACE}"/>
              </a:ext>
            </a:extLst>
          </p:cNvPr>
          <p:cNvSpPr txBox="1"/>
          <p:nvPr/>
        </p:nvSpPr>
        <p:spPr>
          <a:xfrm>
            <a:off x="57019" y="3903909"/>
            <a:ext cx="38233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Adjacent list</a:t>
            </a:r>
            <a:r>
              <a:rPr lang="en-US" dirty="0"/>
              <a:t> of a vertex </a:t>
            </a:r>
            <a:r>
              <a:rPr lang="en-US" b="1" dirty="0"/>
              <a:t>v</a:t>
            </a:r>
            <a:r>
              <a:rPr lang="en-US" dirty="0"/>
              <a:t>: </a:t>
            </a:r>
          </a:p>
          <a:p>
            <a:r>
              <a:rPr lang="en-US" b="1" dirty="0">
                <a:solidFill>
                  <a:srgbClr val="FF0000"/>
                </a:solidFill>
              </a:rPr>
              <a:t>Adjacent(v)</a:t>
            </a:r>
            <a:r>
              <a:rPr lang="en-US" dirty="0"/>
              <a:t> =  list of vertices which are directly connected from </a:t>
            </a:r>
            <a:r>
              <a:rPr lang="en-US" b="1" dirty="0"/>
              <a:t>v </a:t>
            </a:r>
            <a:r>
              <a:rPr lang="en-US" dirty="0"/>
              <a:t>to other nodes via a single directed edge.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35D977-C789-A5BF-A040-67754D08B1BC}"/>
              </a:ext>
            </a:extLst>
          </p:cNvPr>
          <p:cNvSpPr/>
          <p:nvPr/>
        </p:nvSpPr>
        <p:spPr>
          <a:xfrm>
            <a:off x="5620512" y="2194072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FDA373-AB02-8D05-738B-BE3CBFFBBC57}"/>
              </a:ext>
            </a:extLst>
          </p:cNvPr>
          <p:cNvSpPr/>
          <p:nvPr/>
        </p:nvSpPr>
        <p:spPr>
          <a:xfrm>
            <a:off x="5620512" y="3411268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CE51D19-1A05-2351-4E81-987204422DCD}"/>
              </a:ext>
            </a:extLst>
          </p:cNvPr>
          <p:cNvSpPr/>
          <p:nvPr/>
        </p:nvSpPr>
        <p:spPr>
          <a:xfrm>
            <a:off x="6690059" y="3432185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DDE7F7-9E43-210D-4F34-8ECE21C3DEBC}"/>
              </a:ext>
            </a:extLst>
          </p:cNvPr>
          <p:cNvSpPr/>
          <p:nvPr/>
        </p:nvSpPr>
        <p:spPr>
          <a:xfrm>
            <a:off x="7796716" y="2191283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81A2BA-A888-A88E-EFF7-732665E3C601}"/>
              </a:ext>
            </a:extLst>
          </p:cNvPr>
          <p:cNvSpPr/>
          <p:nvPr/>
        </p:nvSpPr>
        <p:spPr>
          <a:xfrm>
            <a:off x="7796716" y="3411269"/>
            <a:ext cx="402336" cy="402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80A3D5-B682-6472-33C5-1A11E351F65D}"/>
              </a:ext>
            </a:extLst>
          </p:cNvPr>
          <p:cNvCxnSpPr>
            <a:stCxn id="16" idx="6"/>
            <a:endCxn id="18" idx="2"/>
          </p:cNvCxnSpPr>
          <p:nvPr/>
        </p:nvCxnSpPr>
        <p:spPr>
          <a:xfrm flipV="1">
            <a:off x="6022848" y="2392415"/>
            <a:ext cx="667211" cy="2789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98C87B-5100-3F25-CAFB-B90C7C449204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>
            <a:off x="6891227" y="2593547"/>
            <a:ext cx="0" cy="838638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CB1667-9227-4A6E-2D09-974196E4071C}"/>
              </a:ext>
            </a:extLst>
          </p:cNvPr>
          <p:cNvCxnSpPr>
            <a:cxnSpLocks/>
            <a:stCxn id="18" idx="3"/>
            <a:endCxn id="17" idx="7"/>
          </p:cNvCxnSpPr>
          <p:nvPr/>
        </p:nvCxnSpPr>
        <p:spPr>
          <a:xfrm flipH="1">
            <a:off x="5963927" y="2534637"/>
            <a:ext cx="785053" cy="935541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A81AD6-21CC-90C3-1C18-13F4E4A3D98E}"/>
              </a:ext>
            </a:extLst>
          </p:cNvPr>
          <p:cNvCxnSpPr>
            <a:stCxn id="20" idx="4"/>
            <a:endCxn id="21" idx="0"/>
          </p:cNvCxnSpPr>
          <p:nvPr/>
        </p:nvCxnSpPr>
        <p:spPr>
          <a:xfrm>
            <a:off x="7997884" y="2593547"/>
            <a:ext cx="0" cy="817722"/>
          </a:xfrm>
          <a:prstGeom prst="line">
            <a:avLst/>
          </a:prstGeom>
          <a:ln>
            <a:headEnd type="triangle" w="lg" len="lg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53FAC3-C32F-0DC3-03D1-35CEFD749710}"/>
              </a:ext>
            </a:extLst>
          </p:cNvPr>
          <p:cNvCxnSpPr>
            <a:stCxn id="17" idx="0"/>
            <a:endCxn id="16" idx="4"/>
          </p:cNvCxnSpPr>
          <p:nvPr/>
        </p:nvCxnSpPr>
        <p:spPr>
          <a:xfrm flipV="1">
            <a:off x="5821680" y="2596336"/>
            <a:ext cx="0" cy="81493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86E3B1F-501D-B71E-50CE-6B37C02C0761}"/>
              </a:ext>
            </a:extLst>
          </p:cNvPr>
          <p:cNvCxnSpPr>
            <a:stCxn id="17" idx="5"/>
            <a:endCxn id="19" idx="3"/>
          </p:cNvCxnSpPr>
          <p:nvPr/>
        </p:nvCxnSpPr>
        <p:spPr>
          <a:xfrm rot="16200000" flipH="1">
            <a:off x="6345995" y="3372553"/>
            <a:ext cx="20917" cy="785053"/>
          </a:xfrm>
          <a:prstGeom prst="curvedConnector3">
            <a:avLst>
              <a:gd name="adj1" fmla="val 711240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A7C951-51D1-D14D-9353-035E3056E395}"/>
              </a:ext>
            </a:extLst>
          </p:cNvPr>
          <p:cNvCxnSpPr>
            <a:stCxn id="19" idx="2"/>
            <a:endCxn id="17" idx="6"/>
          </p:cNvCxnSpPr>
          <p:nvPr/>
        </p:nvCxnSpPr>
        <p:spPr>
          <a:xfrm flipH="1" flipV="1">
            <a:off x="6022848" y="3612400"/>
            <a:ext cx="667211" cy="2091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90203CF0-56C8-76B4-ABEF-CBB4387346FE}"/>
              </a:ext>
            </a:extLst>
          </p:cNvPr>
          <p:cNvCxnSpPr>
            <a:stCxn id="18" idx="1"/>
            <a:endCxn id="18" idx="6"/>
          </p:cNvCxnSpPr>
          <p:nvPr/>
        </p:nvCxnSpPr>
        <p:spPr>
          <a:xfrm rot="16200000" flipH="1">
            <a:off x="6849576" y="2149597"/>
            <a:ext cx="142222" cy="343415"/>
          </a:xfrm>
          <a:prstGeom prst="curvedConnector4">
            <a:avLst>
              <a:gd name="adj1" fmla="val -202156"/>
              <a:gd name="adj2" fmla="val 138165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BD1EF2-0140-576E-40F7-931CE945774B}"/>
              </a:ext>
            </a:extLst>
          </p:cNvPr>
          <p:cNvSpPr txBox="1"/>
          <p:nvPr/>
        </p:nvSpPr>
        <p:spPr>
          <a:xfrm>
            <a:off x="3865889" y="5026946"/>
            <a:ext cx="19835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OutDegree</a:t>
            </a:r>
            <a:r>
              <a:rPr lang="en-US" dirty="0"/>
              <a:t>( 1 ) = 1 </a:t>
            </a:r>
            <a:endParaRPr lang="en-US" sz="1800" dirty="0"/>
          </a:p>
          <a:p>
            <a:r>
              <a:rPr lang="en-US" dirty="0" err="1"/>
              <a:t>OutDegree</a:t>
            </a:r>
            <a:r>
              <a:rPr lang="en-US" dirty="0"/>
              <a:t>( 2 ) = 3 </a:t>
            </a:r>
            <a:endParaRPr lang="en-US" sz="1800" dirty="0"/>
          </a:p>
          <a:p>
            <a:r>
              <a:rPr lang="en-US" dirty="0" err="1"/>
              <a:t>OutDegree</a:t>
            </a:r>
            <a:r>
              <a:rPr lang="en-US" dirty="0"/>
              <a:t>( 3 ) = 0 </a:t>
            </a:r>
            <a:endParaRPr lang="en-US" sz="1800" dirty="0"/>
          </a:p>
          <a:p>
            <a:r>
              <a:rPr lang="en-US" dirty="0" err="1"/>
              <a:t>OutDegree</a:t>
            </a:r>
            <a:r>
              <a:rPr lang="en-US" dirty="0"/>
              <a:t>( 4 ) = 2 </a:t>
            </a:r>
            <a:endParaRPr lang="en-US" sz="1800" dirty="0"/>
          </a:p>
          <a:p>
            <a:r>
              <a:rPr lang="en-US" dirty="0" err="1"/>
              <a:t>OutDegree</a:t>
            </a:r>
            <a:r>
              <a:rPr lang="en-US" dirty="0"/>
              <a:t>( 5 ) = 1 </a:t>
            </a:r>
            <a:endParaRPr lang="en-US" sz="1800" dirty="0"/>
          </a:p>
          <a:p>
            <a:r>
              <a:rPr lang="en-US" dirty="0" err="1"/>
              <a:t>OutDegree</a:t>
            </a:r>
            <a:r>
              <a:rPr lang="en-US" dirty="0"/>
              <a:t>( 6 ) = 1 </a:t>
            </a:r>
            <a:endParaRPr lang="en-US" sz="1800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E80583EF-B0E6-8623-80F8-A61CCC59DFD2}"/>
              </a:ext>
            </a:extLst>
          </p:cNvPr>
          <p:cNvCxnSpPr>
            <a:cxnSpLocks/>
            <a:stCxn id="18" idx="6"/>
            <a:endCxn id="18" idx="1"/>
          </p:cNvCxnSpPr>
          <p:nvPr/>
        </p:nvCxnSpPr>
        <p:spPr>
          <a:xfrm flipH="1" flipV="1">
            <a:off x="6748980" y="2250193"/>
            <a:ext cx="343415" cy="142222"/>
          </a:xfrm>
          <a:prstGeom prst="curvedConnector4">
            <a:avLst>
              <a:gd name="adj1" fmla="val -66567"/>
              <a:gd name="adj2" fmla="val 379308"/>
            </a:avLst>
          </a:prstGeom>
          <a:ln>
            <a:solidFill>
              <a:srgbClr val="00B050"/>
            </a:solidFill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C0120F4-2221-9E67-8DEF-EF864AD93EEA}"/>
              </a:ext>
            </a:extLst>
          </p:cNvPr>
          <p:cNvSpPr/>
          <p:nvPr/>
        </p:nvSpPr>
        <p:spPr>
          <a:xfrm>
            <a:off x="6747195" y="2242216"/>
            <a:ext cx="301566" cy="3003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B7D64FE-3220-C64D-78EA-4215C0E591A6}"/>
              </a:ext>
            </a:extLst>
          </p:cNvPr>
          <p:cNvSpPr/>
          <p:nvPr/>
        </p:nvSpPr>
        <p:spPr>
          <a:xfrm>
            <a:off x="6801323" y="2296058"/>
            <a:ext cx="187693" cy="18765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29BF92C-D724-AA94-78A9-10EACE42821B}"/>
              </a:ext>
            </a:extLst>
          </p:cNvPr>
          <p:cNvSpPr/>
          <p:nvPr/>
        </p:nvSpPr>
        <p:spPr>
          <a:xfrm>
            <a:off x="6784424" y="3518165"/>
            <a:ext cx="227108" cy="24977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605FA4C-5822-89DC-4D51-F723091A9D35}"/>
              </a:ext>
            </a:extLst>
          </p:cNvPr>
          <p:cNvSpPr/>
          <p:nvPr/>
        </p:nvSpPr>
        <p:spPr>
          <a:xfrm>
            <a:off x="5718449" y="3514525"/>
            <a:ext cx="206462" cy="20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271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9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9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8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1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8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5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9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3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2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7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1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8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0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8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9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5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7030A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8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/>
      <p:bldP spid="6" grpId="0"/>
      <p:bldP spid="14" grpId="0"/>
      <p:bldP spid="15" grpId="0"/>
      <p:bldP spid="16" grpId="0" animBg="1"/>
      <p:bldP spid="17" grpId="0" animBg="1"/>
      <p:bldP spid="19" grpId="0" animBg="1"/>
      <p:bldP spid="20" grpId="0" animBg="1"/>
      <p:bldP spid="21" grpId="0" animBg="1"/>
      <p:bldP spid="46" grpId="0" animBg="1"/>
      <p:bldP spid="46" grpId="1" animBg="1"/>
      <p:bldP spid="47" grpId="0" animBg="1"/>
      <p:bldP spid="47" grpId="1" animBg="1"/>
      <p:bldP spid="70" grpId="0" animBg="1"/>
      <p:bldP spid="71" grpId="0" animBg="1"/>
      <p:bldP spid="7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Teacher.DESKTOP-MDC10OU\Desktop\1_fDK6MfQvcliQ-u5lEmjc8Q.png">
            <a:extLst>
              <a:ext uri="{FF2B5EF4-FFF2-40B4-BE49-F238E27FC236}">
                <a16:creationId xmlns:a16="http://schemas.microsoft.com/office/drawing/2014/main" id="{7FDC9AFB-21C9-AF9D-EF3D-C5693DAACC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14" t="5911" r="16750" b="8396"/>
          <a:stretch/>
        </p:blipFill>
        <p:spPr bwMode="auto">
          <a:xfrm>
            <a:off x="5779009" y="5038511"/>
            <a:ext cx="3364991" cy="181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Teacher.DESKTOP-MDC10OU\Desktop\1_fDK6MfQvcliQ-u5lEmjc8Q.png">
            <a:extLst>
              <a:ext uri="{FF2B5EF4-FFF2-40B4-BE49-F238E27FC236}">
                <a16:creationId xmlns:a16="http://schemas.microsoft.com/office/drawing/2014/main" id="{BD6E127A-EEFA-B2FD-5336-825BDE349B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69" t="4520" r="58303" b="8897"/>
          <a:stretch/>
        </p:blipFill>
        <p:spPr bwMode="auto">
          <a:xfrm>
            <a:off x="5730241" y="3052525"/>
            <a:ext cx="3413759" cy="1968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273869" y="620849"/>
            <a:ext cx="6543608" cy="49341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Graph-Introduction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7638" y="1114263"/>
            <a:ext cx="5891550" cy="574373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Complete graph: </a:t>
            </a:r>
            <a:r>
              <a:rPr lang="en-US" dirty="0"/>
              <a:t>When every vertex is strictly connected to each other. (The number of edges in the graph is maximum).</a:t>
            </a:r>
          </a:p>
          <a:p>
            <a:pPr marL="0" indent="-3175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Dense graph: </a:t>
            </a:r>
            <a:r>
              <a:rPr lang="en-US" dirty="0"/>
              <a:t>When the number of edges in the graph is close to maximum. (</a:t>
            </a:r>
            <a:r>
              <a:rPr lang="en-US" i="1" dirty="0"/>
              <a:t>adjacency matrix</a:t>
            </a:r>
            <a:r>
              <a:rPr lang="en-US" dirty="0"/>
              <a:t> is used to store info for this)</a:t>
            </a:r>
          </a:p>
          <a:p>
            <a:pPr marL="0" indent="-3175" algn="just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-3175" algn="just">
              <a:buNone/>
            </a:pPr>
            <a:r>
              <a:rPr lang="en-US" dirty="0">
                <a:solidFill>
                  <a:srgbClr val="FF0000"/>
                </a:solidFill>
              </a:rPr>
              <a:t>Sparse graph: </a:t>
            </a:r>
            <a:r>
              <a:rPr lang="en-US" dirty="0"/>
              <a:t>When number of edges in the graph is very few. (</a:t>
            </a:r>
            <a:r>
              <a:rPr lang="en-US" i="1" dirty="0"/>
              <a:t>adjacency list</a:t>
            </a:r>
            <a:r>
              <a:rPr lang="en-US" dirty="0"/>
              <a:t> is used to store info for this)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ext Box 29">
            <a:extLst>
              <a:ext uri="{FF2B5EF4-FFF2-40B4-BE49-F238E27FC236}">
                <a16:creationId xmlns:a16="http://schemas.microsoft.com/office/drawing/2014/main" id="{7B3494CA-3590-EA13-6EFD-E746093AB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217" y="2537128"/>
            <a:ext cx="1643114" cy="348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1600" b="1" dirty="0"/>
              <a:t>Complete Graph</a:t>
            </a:r>
          </a:p>
        </p:txBody>
      </p:sp>
      <p:grpSp>
        <p:nvGrpSpPr>
          <p:cNvPr id="7" name="Group 34">
            <a:extLst>
              <a:ext uri="{FF2B5EF4-FFF2-40B4-BE49-F238E27FC236}">
                <a16:creationId xmlns:a16="http://schemas.microsoft.com/office/drawing/2014/main" id="{8E104E72-96AA-5D79-FB5E-FA04DF458D12}"/>
              </a:ext>
            </a:extLst>
          </p:cNvPr>
          <p:cNvGrpSpPr>
            <a:grpSpLocks/>
          </p:cNvGrpSpPr>
          <p:nvPr/>
        </p:nvGrpSpPr>
        <p:grpSpPr bwMode="auto">
          <a:xfrm>
            <a:off x="6271158" y="835781"/>
            <a:ext cx="1956173" cy="1590091"/>
            <a:chOff x="1224" y="2664"/>
            <a:chExt cx="888" cy="760"/>
          </a:xfrm>
        </p:grpSpPr>
        <p:sp>
          <p:nvSpPr>
            <p:cNvPr id="8" name="Line 33">
              <a:extLst>
                <a:ext uri="{FF2B5EF4-FFF2-40B4-BE49-F238E27FC236}">
                  <a16:creationId xmlns:a16="http://schemas.microsoft.com/office/drawing/2014/main" id="{8347FE1D-4705-C92B-5F6B-5072888B8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6D1853E0-7323-90B8-3992-A55A9EEC7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 b="1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1D842474-0345-40B0-2589-D9814ABDF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4D57EC5E-1335-5054-FAF5-20565213F5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8C262ED6-A3B1-9803-E8B1-C2D5E8D18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0617B558-6F6C-343B-9FE0-4CED2D919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4B60D568-0E76-C252-D77A-1E80CFB78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42AF1D8-4D0D-D25F-B226-5B7F33485B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458F1F68-C29E-5AA0-A375-A109D23BC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3D0F9B0A-4B05-D6AA-FA7B-E966EDBF5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FB9E3AC4-89CF-5AAD-E05B-63CE33FCB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400" b="1"/>
            </a:p>
          </p:txBody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501227D8-F8AD-060C-9283-7D3BEF49D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 b="1"/>
            </a:p>
          </p:txBody>
        </p:sp>
        <p:sp>
          <p:nvSpPr>
            <p:cNvPr id="20" name="Oval 8">
              <a:extLst>
                <a:ext uri="{FF2B5EF4-FFF2-40B4-BE49-F238E27FC236}">
                  <a16:creationId xmlns:a16="http://schemas.microsoft.com/office/drawing/2014/main" id="{DD5C8952-6D5B-1E36-7AFD-214D2152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 b="1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D4C815F3-CFEA-2733-F348-24FB42281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 b="1"/>
            </a:p>
          </p:txBody>
        </p: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314558A5-8078-09AC-6325-FC273F4DAB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AC684D3-21E0-ADEE-61A7-C0C22D364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94" t="55984" r="21518" b="12095"/>
          <a:stretch/>
        </p:blipFill>
        <p:spPr>
          <a:xfrm rot="18080384">
            <a:off x="5163090" y="3894680"/>
            <a:ext cx="1207008" cy="14996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312B67-6E67-5864-2D9B-83007096A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" t="785" r="42842" b="61402"/>
          <a:stretch/>
        </p:blipFill>
        <p:spPr>
          <a:xfrm>
            <a:off x="5190634" y="5385315"/>
            <a:ext cx="3496291" cy="14072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782E17-F157-8EE6-5CA9-989BAFDA5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25" t="50535" r="47598" b="11576"/>
          <a:stretch/>
        </p:blipFill>
        <p:spPr>
          <a:xfrm>
            <a:off x="6788784" y="3228919"/>
            <a:ext cx="2032849" cy="17800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6B44C2-659C-8FF0-8485-260049B32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02" t="1" r="12468" b="59845"/>
          <a:stretch/>
        </p:blipFill>
        <p:spPr>
          <a:xfrm>
            <a:off x="4890643" y="2205688"/>
            <a:ext cx="1649380" cy="1411847"/>
          </a:xfrm>
          <a:prstGeom prst="rect">
            <a:avLst/>
          </a:prstGeom>
        </p:spPr>
      </p:pic>
      <p:sp>
        <p:nvSpPr>
          <p:cNvPr id="2" name="Subtitle 2"/>
          <p:cNvSpPr txBox="1">
            <a:spLocks/>
          </p:cNvSpPr>
          <p:nvPr/>
        </p:nvSpPr>
        <p:spPr>
          <a:xfrm>
            <a:off x="213574" y="508839"/>
            <a:ext cx="6543608" cy="49341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800" dirty="0"/>
              <a:t>Graph-Introduction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0659" y="1002253"/>
            <a:ext cx="4561341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Acyclic Graph: </a:t>
            </a:r>
            <a:r>
              <a:rPr lang="en-US" sz="2000" dirty="0"/>
              <a:t>A graph with no path that starts and ends at the same vertex.</a:t>
            </a:r>
            <a:endParaRPr lang="en-US" sz="2400" b="1" dirty="0">
              <a:solidFill>
                <a:srgbClr val="FF0000"/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graphs</a:t>
            </a:r>
          </a:p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vertices</a:t>
            </a:r>
          </a:p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path</a:t>
            </a:r>
          </a:p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digraph)</a:t>
            </a:r>
          </a:p>
          <a:p>
            <a:pPr algn="just">
              <a:spcAft>
                <a:spcPts val="600"/>
              </a:spcAft>
            </a:pPr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BCBDE8-342F-71BE-69B5-FD5150AE91CB}"/>
              </a:ext>
            </a:extLst>
          </p:cNvPr>
          <p:cNvGrpSpPr>
            <a:grpSpLocks/>
          </p:cNvGrpSpPr>
          <p:nvPr/>
        </p:nvGrpSpPr>
        <p:grpSpPr bwMode="auto">
          <a:xfrm>
            <a:off x="5081952" y="1130619"/>
            <a:ext cx="915325" cy="973137"/>
            <a:chOff x="3964" y="2677"/>
            <a:chExt cx="922" cy="86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D9CE80-D400-B339-14D1-3764C4CB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487BC6-3DD4-3B83-38EA-90B6A6FB3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08BB11-517E-0AED-9767-DDB12B6F5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D5F258-D5D5-3FB7-0E35-1B46963F8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 dirty="0">
                  <a:latin typeface="Arial" charset="0"/>
                </a:rPr>
                <a:t>4</a:t>
              </a:r>
            </a:p>
          </p:txBody>
        </p:sp>
        <p:sp>
          <p:nvSpPr>
            <p:cNvPr id="9" name="Line 32">
              <a:extLst>
                <a:ext uri="{FF2B5EF4-FFF2-40B4-BE49-F238E27FC236}">
                  <a16:creationId xmlns:a16="http://schemas.microsoft.com/office/drawing/2014/main" id="{61668628-6DBB-4DE9-1958-8C41FA2BA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F10826C6-1820-8175-D578-62CE6C812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E6730621-90F3-B4B1-456D-9BEF1EC56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2" name="Text Box 35">
            <a:extLst>
              <a:ext uri="{FF2B5EF4-FFF2-40B4-BE49-F238E27FC236}">
                <a16:creationId xmlns:a16="http://schemas.microsoft.com/office/drawing/2014/main" id="{45131334-1530-B47A-092E-B62AD351D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4485" y="593959"/>
            <a:ext cx="962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ja-JP" sz="1600" b="1" dirty="0">
                <a:latin typeface="Arial" charset="0"/>
              </a:rPr>
              <a:t>Acyclic </a:t>
            </a:r>
          </a:p>
          <a:p>
            <a:pPr algn="ctr"/>
            <a:r>
              <a:rPr lang="en-US" altLang="ja-JP" sz="1600" b="1" dirty="0">
                <a:latin typeface="Arial" charset="0"/>
              </a:rPr>
              <a:t>graph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3CA9B61B-4973-3984-F12C-9828221878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354273"/>
              </p:ext>
            </p:extLst>
          </p:nvPr>
        </p:nvGraphicFramePr>
        <p:xfrm>
          <a:off x="6841200" y="1474033"/>
          <a:ext cx="2005819" cy="154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13" name="Object 4">
                        <a:extLst>
                          <a:ext uri="{FF2B5EF4-FFF2-40B4-BE49-F238E27FC236}">
                            <a16:creationId xmlns:a16="http://schemas.microsoft.com/office/drawing/2014/main" id="{3CA9B61B-4973-3984-F12C-982822187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1200" y="1474033"/>
                        <a:ext cx="2005819" cy="1547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427FA70-857B-BB62-E41B-1C4A8640692B}"/>
              </a:ext>
            </a:extLst>
          </p:cNvPr>
          <p:cNvSpPr/>
          <p:nvPr/>
        </p:nvSpPr>
        <p:spPr>
          <a:xfrm>
            <a:off x="6444256" y="1161923"/>
            <a:ext cx="2485825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kern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Weighted Graph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FA8A0-D416-6554-9CE1-B87F1095C5FF}"/>
              </a:ext>
            </a:extLst>
          </p:cNvPr>
          <p:cNvSpPr/>
          <p:nvPr/>
        </p:nvSpPr>
        <p:spPr>
          <a:xfrm>
            <a:off x="4869384" y="2126969"/>
            <a:ext cx="844956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kern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DAG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FF74EF-E5B5-9439-B2B2-B8DCD565E5E4}"/>
              </a:ext>
            </a:extLst>
          </p:cNvPr>
          <p:cNvSpPr/>
          <p:nvPr/>
        </p:nvSpPr>
        <p:spPr>
          <a:xfrm>
            <a:off x="4641882" y="3494204"/>
            <a:ext cx="2304538" cy="71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kern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Strongly Connected Component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3FFFD-655F-4892-9E50-577AB0C9C89E}"/>
              </a:ext>
            </a:extLst>
          </p:cNvPr>
          <p:cNvSpPr/>
          <p:nvPr/>
        </p:nvSpPr>
        <p:spPr>
          <a:xfrm>
            <a:off x="7018258" y="2971137"/>
            <a:ext cx="16686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kern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2 Components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260675-7EB7-C610-8343-A04AC9E9DE06}"/>
              </a:ext>
            </a:extLst>
          </p:cNvPr>
          <p:cNvSpPr/>
          <p:nvPr/>
        </p:nvSpPr>
        <p:spPr>
          <a:xfrm>
            <a:off x="5034485" y="5151201"/>
            <a:ext cx="903040" cy="286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kern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Tree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F2D9F7-4387-ABF4-B5B0-6875C5C881E5}"/>
              </a:ext>
            </a:extLst>
          </p:cNvPr>
          <p:cNvSpPr/>
          <p:nvPr/>
        </p:nvSpPr>
        <p:spPr>
          <a:xfrm>
            <a:off x="7401071" y="5131221"/>
            <a:ext cx="903040" cy="2865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kern="1400" dirty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50B1F2-1B3E-FBAF-3DA4-5387F30354D0}"/>
              </a:ext>
            </a:extLst>
          </p:cNvPr>
          <p:cNvSpPr/>
          <p:nvPr/>
        </p:nvSpPr>
        <p:spPr>
          <a:xfrm>
            <a:off x="7018258" y="5008951"/>
            <a:ext cx="1736557" cy="1810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2" grpId="0"/>
      <p:bldP spid="23" grpId="0"/>
      <p:bldP spid="24" grpId="0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Graph-Applications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State-space 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link.</a:t>
            </a:r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CBDB17-10C7-45AD-AAB2-074B9418AA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E58092-1C3D-4D81-82E6-E3E04CF904C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A5AE683-A45E-409D-B937-3608B195C8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2576</TotalTime>
  <Words>3139</Words>
  <Application>Microsoft Office PowerPoint</Application>
  <PresentationFormat>On-screen Show (4:3)</PresentationFormat>
  <Paragraphs>692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Corbel</vt:lpstr>
      <vt:lpstr>Symbol</vt:lpstr>
      <vt:lpstr>Wingdings</vt:lpstr>
      <vt:lpstr>Spectrum</vt:lpstr>
      <vt:lpstr>Photo Editor Photo</vt:lpstr>
      <vt:lpstr>Graph</vt:lpstr>
      <vt:lpstr>Lecture Outline</vt:lpstr>
      <vt:lpstr>Graph-Introduction</vt:lpstr>
      <vt:lpstr>PowerPoint Presentation</vt:lpstr>
      <vt:lpstr>PowerPoint Presentation</vt:lpstr>
      <vt:lpstr>PowerPoint Presentation</vt:lpstr>
      <vt:lpstr>PowerPoint Presentation</vt:lpstr>
      <vt:lpstr>Graph-Applications</vt:lpstr>
      <vt:lpstr>PowerPoint Presentation</vt:lpstr>
      <vt:lpstr>PowerPoint Presentation</vt:lpstr>
      <vt:lpstr>PowerPoint Presentation</vt:lpstr>
      <vt:lpstr>Graph-Representation</vt:lpstr>
      <vt:lpstr>PowerPoint Presentation</vt:lpstr>
      <vt:lpstr>Graph-Representation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42</cp:revision>
  <dcterms:created xsi:type="dcterms:W3CDTF">2018-12-10T17:20:29Z</dcterms:created>
  <dcterms:modified xsi:type="dcterms:W3CDTF">2025-01-19T06:58:10Z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