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9" r:id="rId7"/>
    <p:sldId id="266" r:id="rId8"/>
    <p:sldId id="270" r:id="rId9"/>
    <p:sldId id="330" r:id="rId10"/>
    <p:sldId id="333" r:id="rId11"/>
    <p:sldId id="334" r:id="rId12"/>
    <p:sldId id="291" r:id="rId13"/>
    <p:sldId id="335" r:id="rId14"/>
    <p:sldId id="308" r:id="rId15"/>
    <p:sldId id="267" r:id="rId16"/>
    <p:sldId id="337" r:id="rId17"/>
    <p:sldId id="338" r:id="rId18"/>
    <p:sldId id="329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40257-CB96-4182-99DD-816E47CA91EE}" v="36" dt="2025-01-19T07:12:05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09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</pc:sldChg>
    </pc:docChg>
  </pc:docChgLst>
  <pc:docChgLst>
    <pc:chgData name="Mashiour Rahman" userId="7490e89d-d9ae-4193-b86a-11379f02786a" providerId="ADAL" clId="{48D11987-070F-4547-A418-28337CBE64CE}"/>
    <pc:docChg chg="undo custSel addSld delSld modSld sldOrd">
      <pc:chgData name="Mashiour Rahman" userId="7490e89d-d9ae-4193-b86a-11379f02786a" providerId="ADAL" clId="{48D11987-070F-4547-A418-28337CBE64CE}" dt="2025-01-17T17:57:02.683" v="7952" actId="255"/>
      <pc:docMkLst>
        <pc:docMk/>
      </pc:docMkLst>
      <pc:sldChg chg="modSp mod">
        <pc:chgData name="Mashiour Rahman" userId="7490e89d-d9ae-4193-b86a-11379f02786a" providerId="ADAL" clId="{48D11987-070F-4547-A418-28337CBE64CE}" dt="2025-01-17T17:57:02.683" v="7952" actId="255"/>
        <pc:sldMkLst>
          <pc:docMk/>
          <pc:sldMk cId="424874041" sldId="257"/>
        </pc:sldMkLst>
        <pc:spChg chg="mod">
          <ac:chgData name="Mashiour Rahman" userId="7490e89d-d9ae-4193-b86a-11379f02786a" providerId="ADAL" clId="{48D11987-070F-4547-A418-28337CBE64CE}" dt="2025-01-17T17:57:02.683" v="7952" actId="255"/>
          <ac:spMkLst>
            <pc:docMk/>
            <pc:sldMk cId="424874041" sldId="257"/>
            <ac:spMk id="3" creationId="{00000000-0000-0000-0000-000000000000}"/>
          </ac:spMkLst>
        </pc:spChg>
      </pc:sldChg>
      <pc:sldChg chg="modSp del">
        <pc:chgData name="Mashiour Rahman" userId="7490e89d-d9ae-4193-b86a-11379f02786a" providerId="ADAL" clId="{48D11987-070F-4547-A418-28337CBE64CE}" dt="2025-01-17T17:54:55.864" v="7931" actId="47"/>
        <pc:sldMkLst>
          <pc:docMk/>
          <pc:sldMk cId="2823762119" sldId="258"/>
        </pc:sldMkLst>
      </pc:sldChg>
      <pc:sldChg chg="modSp">
        <pc:chgData name="Mashiour Rahman" userId="7490e89d-d9ae-4193-b86a-11379f02786a" providerId="ADAL" clId="{48D11987-070F-4547-A418-28337CBE64CE}" dt="2025-01-17T08:30:49.466" v="4529" actId="113"/>
        <pc:sldMkLst>
          <pc:docMk/>
          <pc:sldMk cId="2134390752" sldId="266"/>
        </pc:sldMkLst>
        <pc:spChg chg="mod">
          <ac:chgData name="Mashiour Rahman" userId="7490e89d-d9ae-4193-b86a-11379f02786a" providerId="ADAL" clId="{48D11987-070F-4547-A418-28337CBE64CE}" dt="2025-01-17T08:30:49.466" v="4529" actId="113"/>
          <ac:spMkLst>
            <pc:docMk/>
            <pc:sldMk cId="2134390752" sldId="266"/>
            <ac:spMk id="7" creationId="{00000000-0000-0000-0000-000000000000}"/>
          </ac:spMkLst>
        </pc:spChg>
      </pc:sldChg>
      <pc:sldChg chg="modSp mod modAnim">
        <pc:chgData name="Mashiour Rahman" userId="7490e89d-d9ae-4193-b86a-11379f02786a" providerId="ADAL" clId="{48D11987-070F-4547-A418-28337CBE64CE}" dt="2025-01-17T11:30:26.431" v="6354" actId="113"/>
        <pc:sldMkLst>
          <pc:docMk/>
          <pc:sldMk cId="3132154582" sldId="267"/>
        </pc:sldMkLst>
        <pc:spChg chg="mod">
          <ac:chgData name="Mashiour Rahman" userId="7490e89d-d9ae-4193-b86a-11379f02786a" providerId="ADAL" clId="{48D11987-070F-4547-A418-28337CBE64CE}" dt="2025-01-14T17:10:53.436" v="1623" actId="20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Mashiour Rahman" userId="7490e89d-d9ae-4193-b86a-11379f02786a" providerId="ADAL" clId="{48D11987-070F-4547-A418-28337CBE64CE}" dt="2025-01-17T11:30:26.431" v="6354" actId="113"/>
          <ac:spMkLst>
            <pc:docMk/>
            <pc:sldMk cId="3132154582" sldId="267"/>
            <ac:spMk id="6" creationId="{00000000-0000-0000-0000-000000000000}"/>
          </ac:spMkLst>
        </pc:spChg>
      </pc:sldChg>
      <pc:sldChg chg="modSp mod">
        <pc:chgData name="Mashiour Rahman" userId="7490e89d-d9ae-4193-b86a-11379f02786a" providerId="ADAL" clId="{48D11987-070F-4547-A418-28337CBE64CE}" dt="2025-01-17T08:31:41.801" v="4551" actId="20577"/>
        <pc:sldMkLst>
          <pc:docMk/>
          <pc:sldMk cId="21069867" sldId="269"/>
        </pc:sldMkLst>
        <pc:spChg chg="mod">
          <ac:chgData name="Mashiour Rahman" userId="7490e89d-d9ae-4193-b86a-11379f02786a" providerId="ADAL" clId="{48D11987-070F-4547-A418-28337CBE64CE}" dt="2025-01-14T14:45:59.312" v="31" actId="404"/>
          <ac:spMkLst>
            <pc:docMk/>
            <pc:sldMk cId="21069867" sldId="269"/>
            <ac:spMk id="2" creationId="{00000000-0000-0000-0000-000000000000}"/>
          </ac:spMkLst>
        </pc:spChg>
        <pc:spChg chg="mod">
          <ac:chgData name="Mashiour Rahman" userId="7490e89d-d9ae-4193-b86a-11379f02786a" providerId="ADAL" clId="{48D11987-070F-4547-A418-28337CBE64CE}" dt="2025-01-17T08:31:41.801" v="4551" actId="20577"/>
          <ac:spMkLst>
            <pc:docMk/>
            <pc:sldMk cId="21069867" sldId="269"/>
            <ac:spMk id="7" creationId="{00000000-0000-0000-0000-000000000000}"/>
          </ac:spMkLst>
        </pc:spChg>
      </pc:sldChg>
      <pc:sldChg chg="modSp mod">
        <pc:chgData name="Mashiour Rahman" userId="7490e89d-d9ae-4193-b86a-11379f02786a" providerId="ADAL" clId="{48D11987-070F-4547-A418-28337CBE64CE}" dt="2025-01-17T08:30:21.999" v="4525" actId="20577"/>
        <pc:sldMkLst>
          <pc:docMk/>
          <pc:sldMk cId="2377638596" sldId="270"/>
        </pc:sldMkLst>
        <pc:spChg chg="mod">
          <ac:chgData name="Mashiour Rahman" userId="7490e89d-d9ae-4193-b86a-11379f02786a" providerId="ADAL" clId="{48D11987-070F-4547-A418-28337CBE64CE}" dt="2025-01-14T14:47:13.536" v="47" actId="20577"/>
          <ac:spMkLst>
            <pc:docMk/>
            <pc:sldMk cId="2377638596" sldId="270"/>
            <ac:spMk id="2" creationId="{00000000-0000-0000-0000-000000000000}"/>
          </ac:spMkLst>
        </pc:spChg>
        <pc:spChg chg="mod">
          <ac:chgData name="Mashiour Rahman" userId="7490e89d-d9ae-4193-b86a-11379f02786a" providerId="ADAL" clId="{48D11987-070F-4547-A418-28337CBE64CE}" dt="2025-01-17T08:30:21.999" v="4525" actId="20577"/>
          <ac:spMkLst>
            <pc:docMk/>
            <pc:sldMk cId="2377638596" sldId="270"/>
            <ac:spMk id="5" creationId="{00000000-0000-0000-0000-000000000000}"/>
          </ac:spMkLst>
        </pc:spChg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3939950212" sldId="271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3712569583" sldId="272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651714583" sldId="273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2305552514" sldId="274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3295318608" sldId="275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3239312867" sldId="276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2505285814" sldId="277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4036447167" sldId="278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3755075089" sldId="279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2492966033" sldId="280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3718288913" sldId="281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1385208528" sldId="282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72110002" sldId="283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750463986" sldId="284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185785227" sldId="285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3854910816" sldId="286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1540541885" sldId="287"/>
        </pc:sldMkLst>
      </pc:sldChg>
      <pc:sldChg chg="del">
        <pc:chgData name="Mashiour Rahman" userId="7490e89d-d9ae-4193-b86a-11379f02786a" providerId="ADAL" clId="{48D11987-070F-4547-A418-28337CBE64CE}" dt="2025-01-17T08:27:08.844" v="4450" actId="47"/>
        <pc:sldMkLst>
          <pc:docMk/>
          <pc:sldMk cId="259746455" sldId="288"/>
        </pc:sldMkLst>
      </pc:sldChg>
      <pc:sldChg chg="modSp del mod ord">
        <pc:chgData name="Mashiour Rahman" userId="7490e89d-d9ae-4193-b86a-11379f02786a" providerId="ADAL" clId="{48D11987-070F-4547-A418-28337CBE64CE}" dt="2025-01-17T08:30:28.133" v="4526" actId="47"/>
        <pc:sldMkLst>
          <pc:docMk/>
          <pc:sldMk cId="2518159718" sldId="289"/>
        </pc:sldMkLst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193083017" sldId="290"/>
        </pc:sldMkLst>
      </pc:sldChg>
      <pc:sldChg chg="modSp mod">
        <pc:chgData name="Mashiour Rahman" userId="7490e89d-d9ae-4193-b86a-11379f02786a" providerId="ADAL" clId="{48D11987-070F-4547-A418-28337CBE64CE}" dt="2025-01-17T08:33:57.048" v="4571" actId="1076"/>
        <pc:sldMkLst>
          <pc:docMk/>
          <pc:sldMk cId="833913360" sldId="291"/>
        </pc:sldMkLst>
        <pc:spChg chg="mod">
          <ac:chgData name="Mashiour Rahman" userId="7490e89d-d9ae-4193-b86a-11379f02786a" providerId="ADAL" clId="{48D11987-070F-4547-A418-28337CBE64CE}" dt="2025-01-17T08:32:38.906" v="4568" actId="27636"/>
          <ac:spMkLst>
            <pc:docMk/>
            <pc:sldMk cId="833913360" sldId="291"/>
            <ac:spMk id="2" creationId="{00000000-0000-0000-0000-000000000000}"/>
          </ac:spMkLst>
        </pc:spChg>
        <pc:spChg chg="mod">
          <ac:chgData name="Mashiour Rahman" userId="7490e89d-d9ae-4193-b86a-11379f02786a" providerId="ADAL" clId="{48D11987-070F-4547-A418-28337CBE64CE}" dt="2025-01-17T08:33:57.048" v="4571" actId="1076"/>
          <ac:spMkLst>
            <pc:docMk/>
            <pc:sldMk cId="833913360" sldId="291"/>
            <ac:spMk id="3" creationId="{00000000-0000-0000-0000-000000000000}"/>
          </ac:spMkLst>
        </pc:spChg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2160716342" sldId="292"/>
        </pc:sldMkLst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1572700501" sldId="293"/>
        </pc:sldMkLst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705050247" sldId="294"/>
        </pc:sldMkLst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2670354890" sldId="295"/>
        </pc:sldMkLst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605783801" sldId="296"/>
        </pc:sldMkLst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316272830" sldId="297"/>
        </pc:sldMkLst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468860937" sldId="298"/>
        </pc:sldMkLst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3430805789" sldId="299"/>
        </pc:sldMkLst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2755494632" sldId="300"/>
        </pc:sldMkLst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106613608" sldId="301"/>
        </pc:sldMkLst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269784747" sldId="302"/>
        </pc:sldMkLst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1293828076" sldId="303"/>
        </pc:sldMkLst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2538032030" sldId="304"/>
        </pc:sldMkLst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4047448403" sldId="305"/>
        </pc:sldMkLst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475525400" sldId="306"/>
        </pc:sldMkLst>
      </pc:sldChg>
      <pc:sldChg chg="del">
        <pc:chgData name="Mashiour Rahman" userId="7490e89d-d9ae-4193-b86a-11379f02786a" providerId="ADAL" clId="{48D11987-070F-4547-A418-28337CBE64CE}" dt="2025-01-17T11:28:46.110" v="6350" actId="47"/>
        <pc:sldMkLst>
          <pc:docMk/>
          <pc:sldMk cId="409882294" sldId="307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3609946131" sldId="309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1543351057" sldId="310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1632603744" sldId="311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2638233233" sldId="312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2933371332" sldId="313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3222546987" sldId="314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1990608850" sldId="315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3362894138" sldId="316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1072226069" sldId="317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4277060407" sldId="318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2318332065" sldId="319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407034758" sldId="320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2024788370" sldId="321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2420684272" sldId="322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969574306" sldId="323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2099042702" sldId="324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2969965923" sldId="325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3662215701" sldId="326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3431773796" sldId="327"/>
        </pc:sldMkLst>
      </pc:sldChg>
      <pc:sldChg chg="del">
        <pc:chgData name="Mashiour Rahman" userId="7490e89d-d9ae-4193-b86a-11379f02786a" providerId="ADAL" clId="{48D11987-070F-4547-A418-28337CBE64CE}" dt="2025-01-17T17:54:55.864" v="7931" actId="47"/>
        <pc:sldMkLst>
          <pc:docMk/>
          <pc:sldMk cId="1082181667" sldId="328"/>
        </pc:sldMkLst>
      </pc:sldChg>
      <pc:sldChg chg="addSp delSp modSp add mod modClrScheme delAnim chgLayout">
        <pc:chgData name="Mashiour Rahman" userId="7490e89d-d9ae-4193-b86a-11379f02786a" providerId="ADAL" clId="{48D11987-070F-4547-A418-28337CBE64CE}" dt="2025-01-14T17:12:42.570" v="1631" actId="113"/>
        <pc:sldMkLst>
          <pc:docMk/>
          <pc:sldMk cId="1644176582" sldId="330"/>
        </pc:sldMkLst>
        <pc:spChg chg="mod ord">
          <ac:chgData name="Mashiour Rahman" userId="7490e89d-d9ae-4193-b86a-11379f02786a" providerId="ADAL" clId="{48D11987-070F-4547-A418-28337CBE64CE}" dt="2025-01-14T15:01:34.138" v="258" actId="14100"/>
          <ac:spMkLst>
            <pc:docMk/>
            <pc:sldMk cId="1644176582" sldId="330"/>
            <ac:spMk id="2" creationId="{F72E56D7-3E0C-F5AB-D938-72CC912EE80A}"/>
          </ac:spMkLst>
        </pc:spChg>
        <pc:spChg chg="add mod">
          <ac:chgData name="Mashiour Rahman" userId="7490e89d-d9ae-4193-b86a-11379f02786a" providerId="ADAL" clId="{48D11987-070F-4547-A418-28337CBE64CE}" dt="2025-01-14T17:12:42.570" v="1631" actId="113"/>
          <ac:spMkLst>
            <pc:docMk/>
            <pc:sldMk cId="1644176582" sldId="330"/>
            <ac:spMk id="3" creationId="{0E14599C-44A7-04B4-2DD8-0966A0CFF126}"/>
          </ac:spMkLst>
        </pc:spChg>
      </pc:sldChg>
      <pc:sldChg chg="modSp add del mod">
        <pc:chgData name="Mashiour Rahman" userId="7490e89d-d9ae-4193-b86a-11379f02786a" providerId="ADAL" clId="{48D11987-070F-4547-A418-28337CBE64CE}" dt="2025-01-17T11:34:50.960" v="6371" actId="47"/>
        <pc:sldMkLst>
          <pc:docMk/>
          <pc:sldMk cId="1198150777" sldId="331"/>
        </pc:sldMkLst>
      </pc:sldChg>
      <pc:sldChg chg="modSp add mod">
        <pc:chgData name="Mashiour Rahman" userId="7490e89d-d9ae-4193-b86a-11379f02786a" providerId="ADAL" clId="{48D11987-070F-4547-A418-28337CBE64CE}" dt="2025-01-14T17:40:59.769" v="1875" actId="20577"/>
        <pc:sldMkLst>
          <pc:docMk/>
          <pc:sldMk cId="453953682" sldId="332"/>
        </pc:sldMkLst>
      </pc:sldChg>
      <pc:sldChg chg="modSp mod ord">
        <pc:chgData name="Mashiour Rahman" userId="7490e89d-d9ae-4193-b86a-11379f02786a" providerId="ADAL" clId="{48D11987-070F-4547-A418-28337CBE64CE}" dt="2025-01-17T12:06:15.510" v="6759" actId="207"/>
        <pc:sldMkLst>
          <pc:docMk/>
          <pc:sldMk cId="3295970231" sldId="333"/>
        </pc:sldMkLst>
        <pc:spChg chg="mod">
          <ac:chgData name="Mashiour Rahman" userId="7490e89d-d9ae-4193-b86a-11379f02786a" providerId="ADAL" clId="{48D11987-070F-4547-A418-28337CBE64CE}" dt="2025-01-17T11:54:53.015" v="6636" actId="20577"/>
          <ac:spMkLst>
            <pc:docMk/>
            <pc:sldMk cId="3295970231" sldId="333"/>
            <ac:spMk id="2" creationId="{B433C824-B714-123F-E247-5339B987B261}"/>
          </ac:spMkLst>
        </pc:spChg>
        <pc:spChg chg="mod">
          <ac:chgData name="Mashiour Rahman" userId="7490e89d-d9ae-4193-b86a-11379f02786a" providerId="ADAL" clId="{48D11987-070F-4547-A418-28337CBE64CE}" dt="2025-01-17T12:06:15.510" v="6759" actId="207"/>
          <ac:spMkLst>
            <pc:docMk/>
            <pc:sldMk cId="3295970231" sldId="333"/>
            <ac:spMk id="3" creationId="{C3D4A307-A4BB-9F56-0454-7B91DE7D4665}"/>
          </ac:spMkLst>
        </pc:spChg>
      </pc:sldChg>
      <pc:sldChg chg="addSp delSp modSp mod addAnim delAnim modAnim">
        <pc:chgData name="Mashiour Rahman" userId="7490e89d-d9ae-4193-b86a-11379f02786a" providerId="ADAL" clId="{48D11987-070F-4547-A418-28337CBE64CE}" dt="2025-01-17T08:35:45.629" v="4575" actId="167"/>
        <pc:sldMkLst>
          <pc:docMk/>
          <pc:sldMk cId="2002200049" sldId="334"/>
        </pc:sldMkLst>
        <pc:spChg chg="mod">
          <ac:chgData name="Mashiour Rahman" userId="7490e89d-d9ae-4193-b86a-11379f02786a" providerId="ADAL" clId="{48D11987-070F-4547-A418-28337CBE64CE}" dt="2025-01-17T06:05:58.257" v="4443" actId="1076"/>
          <ac:spMkLst>
            <pc:docMk/>
            <pc:sldMk cId="2002200049" sldId="334"/>
            <ac:spMk id="2" creationId="{F5F91C0F-11BE-2239-A2A6-3E3B9B073B5F}"/>
          </ac:spMkLst>
        </pc:spChg>
        <pc:spChg chg="mod">
          <ac:chgData name="Mashiour Rahman" userId="7490e89d-d9ae-4193-b86a-11379f02786a" providerId="ADAL" clId="{48D11987-070F-4547-A418-28337CBE64CE}" dt="2025-01-17T06:05:58.257" v="4443" actId="1076"/>
          <ac:spMkLst>
            <pc:docMk/>
            <pc:sldMk cId="2002200049" sldId="334"/>
            <ac:spMk id="3" creationId="{F66819F3-EF46-BDC2-2867-2A0E2EC86E30}"/>
          </ac:spMkLst>
        </pc:spChg>
        <pc:spChg chg="mod">
          <ac:chgData name="Mashiour Rahman" userId="7490e89d-d9ae-4193-b86a-11379f02786a" providerId="ADAL" clId="{48D11987-070F-4547-A418-28337CBE64CE}" dt="2025-01-17T06:05:58.257" v="4443" actId="1076"/>
          <ac:spMkLst>
            <pc:docMk/>
            <pc:sldMk cId="2002200049" sldId="334"/>
            <ac:spMk id="4" creationId="{48C9502F-000C-6C43-780C-EA3B2462565F}"/>
          </ac:spMkLst>
        </pc:spChg>
        <pc:spChg chg="mod">
          <ac:chgData name="Mashiour Rahman" userId="7490e89d-d9ae-4193-b86a-11379f02786a" providerId="ADAL" clId="{48D11987-070F-4547-A418-28337CBE64CE}" dt="2025-01-17T06:05:58.257" v="4443" actId="1076"/>
          <ac:spMkLst>
            <pc:docMk/>
            <pc:sldMk cId="2002200049" sldId="334"/>
            <ac:spMk id="5" creationId="{6B55EEBE-BAE4-F7CB-B656-56C16CCBF357}"/>
          </ac:spMkLst>
        </pc:spChg>
        <pc:spChg chg="mod">
          <ac:chgData name="Mashiour Rahman" userId="7490e89d-d9ae-4193-b86a-11379f02786a" providerId="ADAL" clId="{48D11987-070F-4547-A418-28337CBE64CE}" dt="2025-01-17T06:05:58.257" v="4443" actId="1076"/>
          <ac:spMkLst>
            <pc:docMk/>
            <pc:sldMk cId="2002200049" sldId="334"/>
            <ac:spMk id="6" creationId="{8C574281-387D-97D9-AA34-7B6408EC89C6}"/>
          </ac:spMkLst>
        </pc:spChg>
        <pc:spChg chg="mod">
          <ac:chgData name="Mashiour Rahman" userId="7490e89d-d9ae-4193-b86a-11379f02786a" providerId="ADAL" clId="{48D11987-070F-4547-A418-28337CBE64CE}" dt="2025-01-17T06:05:58.257" v="4443" actId="1076"/>
          <ac:spMkLst>
            <pc:docMk/>
            <pc:sldMk cId="2002200049" sldId="334"/>
            <ac:spMk id="7" creationId="{76692852-740B-4468-1DF4-56D78F9B369A}"/>
          </ac:spMkLst>
        </pc:spChg>
        <pc:spChg chg="mod">
          <ac:chgData name="Mashiour Rahman" userId="7490e89d-d9ae-4193-b86a-11379f02786a" providerId="ADAL" clId="{48D11987-070F-4547-A418-28337CBE64CE}" dt="2025-01-17T06:05:58.257" v="4443" actId="1076"/>
          <ac:spMkLst>
            <pc:docMk/>
            <pc:sldMk cId="2002200049" sldId="334"/>
            <ac:spMk id="8" creationId="{5A44FCB1-6094-9079-4FFD-2907FED8BF7A}"/>
          </ac:spMkLst>
        </pc:spChg>
        <pc:spChg chg="mod">
          <ac:chgData name="Mashiour Rahman" userId="7490e89d-d9ae-4193-b86a-11379f02786a" providerId="ADAL" clId="{48D11987-070F-4547-A418-28337CBE64CE}" dt="2025-01-17T06:05:58.257" v="4443" actId="1076"/>
          <ac:spMkLst>
            <pc:docMk/>
            <pc:sldMk cId="2002200049" sldId="334"/>
            <ac:spMk id="9" creationId="{F472DA02-50A0-D41E-840E-CF50C8CC831E}"/>
          </ac:spMkLst>
        </pc:spChg>
        <pc:spChg chg="add del mod">
          <ac:chgData name="Mashiour Rahman" userId="7490e89d-d9ae-4193-b86a-11379f02786a" providerId="ADAL" clId="{48D11987-070F-4547-A418-28337CBE64CE}" dt="2025-01-17T06:05:58.257" v="4443" actId="1076"/>
          <ac:spMkLst>
            <pc:docMk/>
            <pc:sldMk cId="2002200049" sldId="334"/>
            <ac:spMk id="10" creationId="{BB0F6613-CE18-7F03-CF6E-4B03E20BBDC8}"/>
          </ac:spMkLst>
        </pc:spChg>
        <pc:spChg chg="add mod">
          <ac:chgData name="Mashiour Rahman" userId="7490e89d-d9ae-4193-b86a-11379f02786a" providerId="ADAL" clId="{48D11987-070F-4547-A418-28337CBE64CE}" dt="2025-01-17T05:50:45.494" v="4173" actId="1076"/>
          <ac:spMkLst>
            <pc:docMk/>
            <pc:sldMk cId="2002200049" sldId="334"/>
            <ac:spMk id="11" creationId="{1228332E-C65D-8576-BFD7-30D4A47934AB}"/>
          </ac:spMkLst>
        </pc:spChg>
        <pc:spChg chg="add mod">
          <ac:chgData name="Mashiour Rahman" userId="7490e89d-d9ae-4193-b86a-11379f02786a" providerId="ADAL" clId="{48D11987-070F-4547-A418-28337CBE64CE}" dt="2025-01-16T16:21:31.502" v="2195" actId="1076"/>
          <ac:spMkLst>
            <pc:docMk/>
            <pc:sldMk cId="2002200049" sldId="334"/>
            <ac:spMk id="13" creationId="{3093C59A-98B7-FC09-C173-BA2A7EFB97F1}"/>
          </ac:spMkLst>
        </pc:spChg>
        <pc:spChg chg="add mod">
          <ac:chgData name="Mashiour Rahman" userId="7490e89d-d9ae-4193-b86a-11379f02786a" providerId="ADAL" clId="{48D11987-070F-4547-A418-28337CBE64CE}" dt="2025-01-17T06:07:23.068" v="4449" actId="1076"/>
          <ac:spMkLst>
            <pc:docMk/>
            <pc:sldMk cId="2002200049" sldId="334"/>
            <ac:spMk id="15" creationId="{EB23D5E8-FC62-F5B4-22ED-0182B98F0659}"/>
          </ac:spMkLst>
        </pc:spChg>
        <pc:spChg chg="add mod">
          <ac:chgData name="Mashiour Rahman" userId="7490e89d-d9ae-4193-b86a-11379f02786a" providerId="ADAL" clId="{48D11987-070F-4547-A418-28337CBE64CE}" dt="2025-01-16T17:20:51.916" v="2938" actId="1035"/>
          <ac:spMkLst>
            <pc:docMk/>
            <pc:sldMk cId="2002200049" sldId="334"/>
            <ac:spMk id="17" creationId="{528CF1C3-EA40-A72F-66F6-E5CC7F8813B2}"/>
          </ac:spMkLst>
        </pc:spChg>
        <pc:spChg chg="add mod">
          <ac:chgData name="Mashiour Rahman" userId="7490e89d-d9ae-4193-b86a-11379f02786a" providerId="ADAL" clId="{48D11987-070F-4547-A418-28337CBE64CE}" dt="2025-01-17T06:07:23.068" v="4449" actId="1076"/>
          <ac:spMkLst>
            <pc:docMk/>
            <pc:sldMk cId="2002200049" sldId="334"/>
            <ac:spMk id="19" creationId="{2B029D08-B09A-9B1E-7475-D156C2CF78AC}"/>
          </ac:spMkLst>
        </pc:spChg>
        <pc:spChg chg="add mod">
          <ac:chgData name="Mashiour Rahman" userId="7490e89d-d9ae-4193-b86a-11379f02786a" providerId="ADAL" clId="{48D11987-070F-4547-A418-28337CBE64CE}" dt="2025-01-17T05:50:45.494" v="4173" actId="1076"/>
          <ac:spMkLst>
            <pc:docMk/>
            <pc:sldMk cId="2002200049" sldId="334"/>
            <ac:spMk id="20" creationId="{F13FD567-E247-204C-E44F-6A975E5CDEB8}"/>
          </ac:spMkLst>
        </pc:spChg>
        <pc:spChg chg="add mod">
          <ac:chgData name="Mashiour Rahman" userId="7490e89d-d9ae-4193-b86a-11379f02786a" providerId="ADAL" clId="{48D11987-070F-4547-A418-28337CBE64CE}" dt="2025-01-17T05:50:45.494" v="4173" actId="1076"/>
          <ac:spMkLst>
            <pc:docMk/>
            <pc:sldMk cId="2002200049" sldId="334"/>
            <ac:spMk id="22" creationId="{5A474685-FB5E-803F-A2C0-61E456C0D711}"/>
          </ac:spMkLst>
        </pc:spChg>
        <pc:spChg chg="add mod">
          <ac:chgData name="Mashiour Rahman" userId="7490e89d-d9ae-4193-b86a-11379f02786a" providerId="ADAL" clId="{48D11987-070F-4547-A418-28337CBE64CE}" dt="2025-01-17T05:50:45.494" v="4173" actId="1076"/>
          <ac:spMkLst>
            <pc:docMk/>
            <pc:sldMk cId="2002200049" sldId="334"/>
            <ac:spMk id="24" creationId="{B34D63F3-4487-96D6-1441-B94B080973CF}"/>
          </ac:spMkLst>
        </pc:spChg>
        <pc:spChg chg="add mod">
          <ac:chgData name="Mashiour Rahman" userId="7490e89d-d9ae-4193-b86a-11379f02786a" providerId="ADAL" clId="{48D11987-070F-4547-A418-28337CBE64CE}" dt="2025-01-17T05:50:45.494" v="4173" actId="1076"/>
          <ac:spMkLst>
            <pc:docMk/>
            <pc:sldMk cId="2002200049" sldId="334"/>
            <ac:spMk id="26" creationId="{5DAD9932-B950-E44C-AC93-1284FD7672C4}"/>
          </ac:spMkLst>
        </pc:spChg>
        <pc:spChg chg="add mod">
          <ac:chgData name="Mashiour Rahman" userId="7490e89d-d9ae-4193-b86a-11379f02786a" providerId="ADAL" clId="{48D11987-070F-4547-A418-28337CBE64CE}" dt="2025-01-17T05:50:07.986" v="4160" actId="1076"/>
          <ac:spMkLst>
            <pc:docMk/>
            <pc:sldMk cId="2002200049" sldId="334"/>
            <ac:spMk id="28" creationId="{EDA099C2-FA94-CD7F-7C36-418748B8E1AB}"/>
          </ac:spMkLst>
        </pc:spChg>
        <pc:spChg chg="add mod">
          <ac:chgData name="Mashiour Rahman" userId="7490e89d-d9ae-4193-b86a-11379f02786a" providerId="ADAL" clId="{48D11987-070F-4547-A418-28337CBE64CE}" dt="2025-01-17T06:06:42.384" v="4448" actId="1076"/>
          <ac:spMkLst>
            <pc:docMk/>
            <pc:sldMk cId="2002200049" sldId="334"/>
            <ac:spMk id="128" creationId="{BE0223E6-DB0F-DD8D-48C1-F35302E08F81}"/>
          </ac:spMkLst>
        </pc:spChg>
        <pc:spChg chg="add mod">
          <ac:chgData name="Mashiour Rahman" userId="7490e89d-d9ae-4193-b86a-11379f02786a" providerId="ADAL" clId="{48D11987-070F-4547-A418-28337CBE64CE}" dt="2025-01-17T06:06:42.384" v="4448" actId="1076"/>
          <ac:spMkLst>
            <pc:docMk/>
            <pc:sldMk cId="2002200049" sldId="334"/>
            <ac:spMk id="129" creationId="{05FECC1B-05D4-F7A2-B2C5-841549D20D04}"/>
          </ac:spMkLst>
        </pc:spChg>
        <pc:spChg chg="add mod">
          <ac:chgData name="Mashiour Rahman" userId="7490e89d-d9ae-4193-b86a-11379f02786a" providerId="ADAL" clId="{48D11987-070F-4547-A418-28337CBE64CE}" dt="2025-01-17T06:06:42.384" v="4448" actId="1076"/>
          <ac:spMkLst>
            <pc:docMk/>
            <pc:sldMk cId="2002200049" sldId="334"/>
            <ac:spMk id="130" creationId="{A17ED7C9-A106-73EB-2519-DE6D86A7E1B3}"/>
          </ac:spMkLst>
        </pc:spChg>
        <pc:spChg chg="add mod">
          <ac:chgData name="Mashiour Rahman" userId="7490e89d-d9ae-4193-b86a-11379f02786a" providerId="ADAL" clId="{48D11987-070F-4547-A418-28337CBE64CE}" dt="2025-01-17T06:06:42.384" v="4448" actId="1076"/>
          <ac:spMkLst>
            <pc:docMk/>
            <pc:sldMk cId="2002200049" sldId="334"/>
            <ac:spMk id="131" creationId="{1E2172EC-9582-2E37-3385-168B947C1C8C}"/>
          </ac:spMkLst>
        </pc:spChg>
        <pc:spChg chg="add mod">
          <ac:chgData name="Mashiour Rahman" userId="7490e89d-d9ae-4193-b86a-11379f02786a" providerId="ADAL" clId="{48D11987-070F-4547-A418-28337CBE64CE}" dt="2025-01-17T06:06:42.384" v="4448" actId="1076"/>
          <ac:spMkLst>
            <pc:docMk/>
            <pc:sldMk cId="2002200049" sldId="334"/>
            <ac:spMk id="132" creationId="{B731F736-5965-5493-7DCB-3772B640DC70}"/>
          </ac:spMkLst>
        </pc:spChg>
        <pc:spChg chg="add mod">
          <ac:chgData name="Mashiour Rahman" userId="7490e89d-d9ae-4193-b86a-11379f02786a" providerId="ADAL" clId="{48D11987-070F-4547-A418-28337CBE64CE}" dt="2025-01-17T06:06:42.384" v="4448" actId="1076"/>
          <ac:spMkLst>
            <pc:docMk/>
            <pc:sldMk cId="2002200049" sldId="334"/>
            <ac:spMk id="133" creationId="{B2BDFAF4-6D8D-2C62-54A0-3F15EA914E68}"/>
          </ac:spMkLst>
        </pc:spChg>
        <pc:spChg chg="add mod">
          <ac:chgData name="Mashiour Rahman" userId="7490e89d-d9ae-4193-b86a-11379f02786a" providerId="ADAL" clId="{48D11987-070F-4547-A418-28337CBE64CE}" dt="2025-01-17T06:06:42.384" v="4448" actId="1076"/>
          <ac:spMkLst>
            <pc:docMk/>
            <pc:sldMk cId="2002200049" sldId="334"/>
            <ac:spMk id="134" creationId="{2DF5FCA0-3FA7-2DA2-1844-9CEB6D4E7A21}"/>
          </ac:spMkLst>
        </pc:spChg>
        <pc:spChg chg="add mod">
          <ac:chgData name="Mashiour Rahman" userId="7490e89d-d9ae-4193-b86a-11379f02786a" providerId="ADAL" clId="{48D11987-070F-4547-A418-28337CBE64CE}" dt="2025-01-17T06:06:42.384" v="4448" actId="1076"/>
          <ac:spMkLst>
            <pc:docMk/>
            <pc:sldMk cId="2002200049" sldId="334"/>
            <ac:spMk id="135" creationId="{65CEC038-DC91-4BD3-7B44-FAB3BA70D2C4}"/>
          </ac:spMkLst>
        </pc:spChg>
        <pc:spChg chg="add mod">
          <ac:chgData name="Mashiour Rahman" userId="7490e89d-d9ae-4193-b86a-11379f02786a" providerId="ADAL" clId="{48D11987-070F-4547-A418-28337CBE64CE}" dt="2025-01-17T06:06:42.384" v="4448" actId="1076"/>
          <ac:spMkLst>
            <pc:docMk/>
            <pc:sldMk cId="2002200049" sldId="334"/>
            <ac:spMk id="136" creationId="{3801CA97-606D-70A1-7263-6A00D67BD82F}"/>
          </ac:spMkLst>
        </pc:spChg>
        <pc:spChg chg="mod">
          <ac:chgData name="Mashiour Rahman" userId="7490e89d-d9ae-4193-b86a-11379f02786a" providerId="ADAL" clId="{48D11987-070F-4547-A418-28337CBE64CE}" dt="2025-01-17T05:50:22.830" v="4172" actId="1037"/>
          <ac:spMkLst>
            <pc:docMk/>
            <pc:sldMk cId="2002200049" sldId="334"/>
            <ac:spMk id="152" creationId="{C2D1904E-A961-41FE-8676-4A9B7C404A5A}"/>
          </ac:spMkLst>
        </pc:spChg>
        <pc:spChg chg="mod">
          <ac:chgData name="Mashiour Rahman" userId="7490e89d-d9ae-4193-b86a-11379f02786a" providerId="ADAL" clId="{48D11987-070F-4547-A418-28337CBE64CE}" dt="2025-01-17T05:50:22.830" v="4172" actId="1037"/>
          <ac:spMkLst>
            <pc:docMk/>
            <pc:sldMk cId="2002200049" sldId="334"/>
            <ac:spMk id="153" creationId="{5A8E2BB6-FE11-174C-1D01-5A4BDB2C4453}"/>
          </ac:spMkLst>
        </pc:spChg>
        <pc:spChg chg="mod">
          <ac:chgData name="Mashiour Rahman" userId="7490e89d-d9ae-4193-b86a-11379f02786a" providerId="ADAL" clId="{48D11987-070F-4547-A418-28337CBE64CE}" dt="2025-01-17T05:50:22.830" v="4172" actId="1037"/>
          <ac:spMkLst>
            <pc:docMk/>
            <pc:sldMk cId="2002200049" sldId="334"/>
            <ac:spMk id="154" creationId="{4E1C8405-D4E5-B6C5-E5C9-62A24D1FA8C7}"/>
          </ac:spMkLst>
        </pc:spChg>
        <pc:spChg chg="mod">
          <ac:chgData name="Mashiour Rahman" userId="7490e89d-d9ae-4193-b86a-11379f02786a" providerId="ADAL" clId="{48D11987-070F-4547-A418-28337CBE64CE}" dt="2025-01-17T05:50:22.830" v="4172" actId="1037"/>
          <ac:spMkLst>
            <pc:docMk/>
            <pc:sldMk cId="2002200049" sldId="334"/>
            <ac:spMk id="155" creationId="{56ACBC61-D7E1-3B33-D92C-15D619858B86}"/>
          </ac:spMkLst>
        </pc:spChg>
        <pc:spChg chg="mod">
          <ac:chgData name="Mashiour Rahman" userId="7490e89d-d9ae-4193-b86a-11379f02786a" providerId="ADAL" clId="{48D11987-070F-4547-A418-28337CBE64CE}" dt="2025-01-17T05:50:22.830" v="4172" actId="1037"/>
          <ac:spMkLst>
            <pc:docMk/>
            <pc:sldMk cId="2002200049" sldId="334"/>
            <ac:spMk id="156" creationId="{9605283B-3DC1-75E5-F538-195DFBF0BC2E}"/>
          </ac:spMkLst>
        </pc:spChg>
        <pc:spChg chg="mod">
          <ac:chgData name="Mashiour Rahman" userId="7490e89d-d9ae-4193-b86a-11379f02786a" providerId="ADAL" clId="{48D11987-070F-4547-A418-28337CBE64CE}" dt="2025-01-17T05:50:22.830" v="4172" actId="1037"/>
          <ac:spMkLst>
            <pc:docMk/>
            <pc:sldMk cId="2002200049" sldId="334"/>
            <ac:spMk id="157" creationId="{B7FEFF80-F493-2C7F-E466-69FB4F224F55}"/>
          </ac:spMkLst>
        </pc:spChg>
        <pc:spChg chg="mod">
          <ac:chgData name="Mashiour Rahman" userId="7490e89d-d9ae-4193-b86a-11379f02786a" providerId="ADAL" clId="{48D11987-070F-4547-A418-28337CBE64CE}" dt="2025-01-17T05:50:22.830" v="4172" actId="1037"/>
          <ac:spMkLst>
            <pc:docMk/>
            <pc:sldMk cId="2002200049" sldId="334"/>
            <ac:spMk id="158" creationId="{F5AB8D4A-08BB-DC8A-CB1D-9E22981B48B8}"/>
          </ac:spMkLst>
        </pc:spChg>
        <pc:spChg chg="mod">
          <ac:chgData name="Mashiour Rahman" userId="7490e89d-d9ae-4193-b86a-11379f02786a" providerId="ADAL" clId="{48D11987-070F-4547-A418-28337CBE64CE}" dt="2025-01-17T05:50:22.830" v="4172" actId="1037"/>
          <ac:spMkLst>
            <pc:docMk/>
            <pc:sldMk cId="2002200049" sldId="334"/>
            <ac:spMk id="159" creationId="{22FC291B-6C7A-9AEA-2A26-312D25706099}"/>
          </ac:spMkLst>
        </pc:spChg>
        <pc:spChg chg="mod">
          <ac:chgData name="Mashiour Rahman" userId="7490e89d-d9ae-4193-b86a-11379f02786a" providerId="ADAL" clId="{48D11987-070F-4547-A418-28337CBE64CE}" dt="2025-01-17T05:50:22.830" v="4172" actId="1037"/>
          <ac:spMkLst>
            <pc:docMk/>
            <pc:sldMk cId="2002200049" sldId="334"/>
            <ac:spMk id="160" creationId="{A9E5D14C-67A9-A3B9-1362-85AA036A61DE}"/>
          </ac:spMkLst>
        </pc:spChg>
        <pc:spChg chg="mod">
          <ac:chgData name="Mashiour Rahman" userId="7490e89d-d9ae-4193-b86a-11379f02786a" providerId="ADAL" clId="{48D11987-070F-4547-A418-28337CBE64CE}" dt="2025-01-16T17:20:51.916" v="2938" actId="1035"/>
          <ac:spMkLst>
            <pc:docMk/>
            <pc:sldMk cId="2002200049" sldId="334"/>
            <ac:spMk id="163" creationId="{3E171F1F-5F15-FE47-52BF-67F686661DC0}"/>
          </ac:spMkLst>
        </pc:spChg>
        <pc:spChg chg="mod">
          <ac:chgData name="Mashiour Rahman" userId="7490e89d-d9ae-4193-b86a-11379f02786a" providerId="ADAL" clId="{48D11987-070F-4547-A418-28337CBE64CE}" dt="2025-01-17T05:48:49.642" v="4141" actId="20577"/>
          <ac:spMkLst>
            <pc:docMk/>
            <pc:sldMk cId="2002200049" sldId="334"/>
            <ac:spMk id="164" creationId="{669B317E-AB8C-2B1D-1E70-4AB7EE02419A}"/>
          </ac:spMkLst>
        </pc:spChg>
        <pc:spChg chg="mod">
          <ac:chgData name="Mashiour Rahman" userId="7490e89d-d9ae-4193-b86a-11379f02786a" providerId="ADAL" clId="{48D11987-070F-4547-A418-28337CBE64CE}" dt="2025-01-17T06:00:37.143" v="4350" actId="1036"/>
          <ac:spMkLst>
            <pc:docMk/>
            <pc:sldMk cId="2002200049" sldId="334"/>
            <ac:spMk id="201" creationId="{22D6CE51-3741-9101-9727-0990D83CD590}"/>
          </ac:spMkLst>
        </pc:spChg>
        <pc:spChg chg="mod">
          <ac:chgData name="Mashiour Rahman" userId="7490e89d-d9ae-4193-b86a-11379f02786a" providerId="ADAL" clId="{48D11987-070F-4547-A418-28337CBE64CE}" dt="2025-01-16T17:30:54.579" v="3329" actId="207"/>
          <ac:spMkLst>
            <pc:docMk/>
            <pc:sldMk cId="2002200049" sldId="334"/>
            <ac:spMk id="205" creationId="{41E2F7BB-7B1E-FC28-2022-677D123628A8}"/>
          </ac:spMkLst>
        </pc:spChg>
        <pc:spChg chg="mod">
          <ac:chgData name="Mashiour Rahman" userId="7490e89d-d9ae-4193-b86a-11379f02786a" providerId="ADAL" clId="{48D11987-070F-4547-A418-28337CBE64CE}" dt="2025-01-17T05:44:50.071" v="4092" actId="1035"/>
          <ac:spMkLst>
            <pc:docMk/>
            <pc:sldMk cId="2002200049" sldId="334"/>
            <ac:spMk id="209" creationId="{5D69C84B-2E45-80F2-441D-17C61072F1C1}"/>
          </ac:spMkLst>
        </pc:spChg>
        <pc:spChg chg="mod">
          <ac:chgData name="Mashiour Rahman" userId="7490e89d-d9ae-4193-b86a-11379f02786a" providerId="ADAL" clId="{48D11987-070F-4547-A418-28337CBE64CE}" dt="2025-01-16T17:22:54.191" v="2989" actId="1038"/>
          <ac:spMkLst>
            <pc:docMk/>
            <pc:sldMk cId="2002200049" sldId="334"/>
            <ac:spMk id="210" creationId="{C584C86D-CC33-B24A-98B0-78EAE0AF7DDB}"/>
          </ac:spMkLst>
        </pc:spChg>
        <pc:spChg chg="mod">
          <ac:chgData name="Mashiour Rahman" userId="7490e89d-d9ae-4193-b86a-11379f02786a" providerId="ADAL" clId="{48D11987-070F-4547-A418-28337CBE64CE}" dt="2025-01-17T04:31:27.588" v="3518" actId="1038"/>
          <ac:spMkLst>
            <pc:docMk/>
            <pc:sldMk cId="2002200049" sldId="334"/>
            <ac:spMk id="211" creationId="{F88CDAFF-095F-2E16-4821-AC6F73BD41AA}"/>
          </ac:spMkLst>
        </pc:spChg>
        <pc:spChg chg="mod">
          <ac:chgData name="Mashiour Rahman" userId="7490e89d-d9ae-4193-b86a-11379f02786a" providerId="ADAL" clId="{48D11987-070F-4547-A418-28337CBE64CE}" dt="2025-01-17T05:48:55.567" v="4145" actId="20577"/>
          <ac:spMkLst>
            <pc:docMk/>
            <pc:sldMk cId="2002200049" sldId="334"/>
            <ac:spMk id="212" creationId="{74FC0FC3-F80C-77D2-0F11-87017C2CB602}"/>
          </ac:spMkLst>
        </pc:spChg>
        <pc:spChg chg="mod ord">
          <ac:chgData name="Mashiour Rahman" userId="7490e89d-d9ae-4193-b86a-11379f02786a" providerId="ADAL" clId="{48D11987-070F-4547-A418-28337CBE64CE}" dt="2025-01-17T05:44:50.071" v="4092" actId="1035"/>
          <ac:spMkLst>
            <pc:docMk/>
            <pc:sldMk cId="2002200049" sldId="334"/>
            <ac:spMk id="221" creationId="{C8D5AF0B-D207-140B-1DAD-12FD4DB83ECC}"/>
          </ac:spMkLst>
        </pc:spChg>
        <pc:spChg chg="mod ord">
          <ac:chgData name="Mashiour Rahman" userId="7490e89d-d9ae-4193-b86a-11379f02786a" providerId="ADAL" clId="{48D11987-070F-4547-A418-28337CBE64CE}" dt="2025-01-16T17:31:21.898" v="3332" actId="1076"/>
          <ac:spMkLst>
            <pc:docMk/>
            <pc:sldMk cId="2002200049" sldId="334"/>
            <ac:spMk id="225" creationId="{1314287E-7666-4529-671C-56E65EE80183}"/>
          </ac:spMkLst>
        </pc:spChg>
        <pc:spChg chg="mod">
          <ac:chgData name="Mashiour Rahman" userId="7490e89d-d9ae-4193-b86a-11379f02786a" providerId="ADAL" clId="{48D11987-070F-4547-A418-28337CBE64CE}" dt="2025-01-17T06:00:37.143" v="4350" actId="1036"/>
          <ac:spMkLst>
            <pc:docMk/>
            <pc:sldMk cId="2002200049" sldId="334"/>
            <ac:spMk id="229" creationId="{D46F0D72-5CF8-EFFE-658D-142F93E2106B}"/>
          </ac:spMkLst>
        </pc:spChg>
        <pc:spChg chg="mod">
          <ac:chgData name="Mashiour Rahman" userId="7490e89d-d9ae-4193-b86a-11379f02786a" providerId="ADAL" clId="{48D11987-070F-4547-A418-28337CBE64CE}" dt="2025-01-16T17:33:17.903" v="3334" actId="207"/>
          <ac:spMkLst>
            <pc:docMk/>
            <pc:sldMk cId="2002200049" sldId="334"/>
            <ac:spMk id="230" creationId="{7A652BFC-BC5D-D4E2-6979-9146A60A27D2}"/>
          </ac:spMkLst>
        </pc:spChg>
        <pc:spChg chg="mod">
          <ac:chgData name="Mashiour Rahman" userId="7490e89d-d9ae-4193-b86a-11379f02786a" providerId="ADAL" clId="{48D11987-070F-4547-A418-28337CBE64CE}" dt="2025-01-16T15:23:31.373" v="1950" actId="1038"/>
          <ac:spMkLst>
            <pc:docMk/>
            <pc:sldMk cId="2002200049" sldId="334"/>
            <ac:spMk id="231" creationId="{5172126E-6C2F-19CB-4583-6280D8C9E824}"/>
          </ac:spMkLst>
        </pc:spChg>
        <pc:spChg chg="mod">
          <ac:chgData name="Mashiour Rahman" userId="7490e89d-d9ae-4193-b86a-11379f02786a" providerId="ADAL" clId="{48D11987-070F-4547-A418-28337CBE64CE}" dt="2025-01-17T06:00:37.143" v="4350" actId="1036"/>
          <ac:spMkLst>
            <pc:docMk/>
            <pc:sldMk cId="2002200049" sldId="334"/>
            <ac:spMk id="232" creationId="{4D7F7C7E-0C73-C0BA-624B-DCCC528B0542}"/>
          </ac:spMkLst>
        </pc:spChg>
        <pc:spChg chg="mod">
          <ac:chgData name="Mashiour Rahman" userId="7490e89d-d9ae-4193-b86a-11379f02786a" providerId="ADAL" clId="{48D11987-070F-4547-A418-28337CBE64CE}" dt="2025-01-16T17:30:54.579" v="3329" actId="207"/>
          <ac:spMkLst>
            <pc:docMk/>
            <pc:sldMk cId="2002200049" sldId="334"/>
            <ac:spMk id="233" creationId="{83E1D306-0F0A-65E0-5571-FBB34B53A18C}"/>
          </ac:spMkLst>
        </pc:spChg>
        <pc:spChg chg="mod ord">
          <ac:chgData name="Mashiour Rahman" userId="7490e89d-d9ae-4193-b86a-11379f02786a" providerId="ADAL" clId="{48D11987-070F-4547-A418-28337CBE64CE}" dt="2025-01-16T17:31:21.898" v="3332" actId="1076"/>
          <ac:spMkLst>
            <pc:docMk/>
            <pc:sldMk cId="2002200049" sldId="334"/>
            <ac:spMk id="237" creationId="{EB0597C8-E6AC-2D47-E586-DD36DA8FACA2}"/>
          </ac:spMkLst>
        </pc:spChg>
        <pc:spChg chg="mod">
          <ac:chgData name="Mashiour Rahman" userId="7490e89d-d9ae-4193-b86a-11379f02786a" providerId="ADAL" clId="{48D11987-070F-4547-A418-28337CBE64CE}" dt="2025-01-16T17:20:51.916" v="2938" actId="1035"/>
          <ac:spMkLst>
            <pc:docMk/>
            <pc:sldMk cId="2002200049" sldId="334"/>
            <ac:spMk id="242" creationId="{FA0F73CB-F6CB-5A0E-7017-67F079EFDE10}"/>
          </ac:spMkLst>
        </pc:spChg>
        <pc:spChg chg="mod">
          <ac:chgData name="Mashiour Rahman" userId="7490e89d-d9ae-4193-b86a-11379f02786a" providerId="ADAL" clId="{48D11987-070F-4547-A418-28337CBE64CE}" dt="2025-01-17T04:31:31.429" v="3519" actId="1038"/>
          <ac:spMkLst>
            <pc:docMk/>
            <pc:sldMk cId="2002200049" sldId="334"/>
            <ac:spMk id="243" creationId="{933EE4C6-E834-AE26-268A-993B6815A88B}"/>
          </ac:spMkLst>
        </pc:spChg>
        <pc:spChg chg="mod">
          <ac:chgData name="Mashiour Rahman" userId="7490e89d-d9ae-4193-b86a-11379f02786a" providerId="ADAL" clId="{48D11987-070F-4547-A418-28337CBE64CE}" dt="2025-01-17T05:49:05.370" v="4149" actId="20577"/>
          <ac:spMkLst>
            <pc:docMk/>
            <pc:sldMk cId="2002200049" sldId="334"/>
            <ac:spMk id="244" creationId="{23A9807B-B7DC-CE33-CE13-8AFA0F1DEA5C}"/>
          </ac:spMkLst>
        </pc:spChg>
        <pc:spChg chg="mod">
          <ac:chgData name="Mashiour Rahman" userId="7490e89d-d9ae-4193-b86a-11379f02786a" providerId="ADAL" clId="{48D11987-070F-4547-A418-28337CBE64CE}" dt="2025-01-16T17:30:54.579" v="3329" actId="207"/>
          <ac:spMkLst>
            <pc:docMk/>
            <pc:sldMk cId="2002200049" sldId="334"/>
            <ac:spMk id="245" creationId="{E9EB0D04-21DB-A50F-A98F-80A1073CE5C6}"/>
          </ac:spMkLst>
        </pc:spChg>
        <pc:spChg chg="mod">
          <ac:chgData name="Mashiour Rahman" userId="7490e89d-d9ae-4193-b86a-11379f02786a" providerId="ADAL" clId="{48D11987-070F-4547-A418-28337CBE64CE}" dt="2025-01-16T17:30:54.579" v="3329" actId="207"/>
          <ac:spMkLst>
            <pc:docMk/>
            <pc:sldMk cId="2002200049" sldId="334"/>
            <ac:spMk id="249" creationId="{D0F65C9A-8975-90C6-CB33-71CDE28D9E5A}"/>
          </ac:spMkLst>
        </pc:spChg>
        <pc:spChg chg="mod">
          <ac:chgData name="Mashiour Rahman" userId="7490e89d-d9ae-4193-b86a-11379f02786a" providerId="ADAL" clId="{48D11987-070F-4547-A418-28337CBE64CE}" dt="2025-01-16T17:22:02.990" v="2945" actId="1037"/>
          <ac:spMkLst>
            <pc:docMk/>
            <pc:sldMk cId="2002200049" sldId="334"/>
            <ac:spMk id="254" creationId="{AC4CDF67-4DB3-2C34-281D-BC2BDC4AFE40}"/>
          </ac:spMkLst>
        </pc:spChg>
        <pc:spChg chg="mod">
          <ac:chgData name="Mashiour Rahman" userId="7490e89d-d9ae-4193-b86a-11379f02786a" providerId="ADAL" clId="{48D11987-070F-4547-A418-28337CBE64CE}" dt="2025-01-16T17:20:51.916" v="2938" actId="1035"/>
          <ac:spMkLst>
            <pc:docMk/>
            <pc:sldMk cId="2002200049" sldId="334"/>
            <ac:spMk id="257" creationId="{F068AF94-6C24-5588-9F14-B7349AD92AAF}"/>
          </ac:spMkLst>
        </pc:spChg>
        <pc:spChg chg="mod">
          <ac:chgData name="Mashiour Rahman" userId="7490e89d-d9ae-4193-b86a-11379f02786a" providerId="ADAL" clId="{48D11987-070F-4547-A418-28337CBE64CE}" dt="2025-01-17T06:00:37.143" v="4350" actId="1036"/>
          <ac:spMkLst>
            <pc:docMk/>
            <pc:sldMk cId="2002200049" sldId="334"/>
            <ac:spMk id="258" creationId="{E8BB42B7-6346-4CA0-54C1-6DC3DDCA4C38}"/>
          </ac:spMkLst>
        </pc:spChg>
        <pc:spChg chg="mod">
          <ac:chgData name="Mashiour Rahman" userId="7490e89d-d9ae-4193-b86a-11379f02786a" providerId="ADAL" clId="{48D11987-070F-4547-A418-28337CBE64CE}" dt="2025-01-17T05:44:50.071" v="4092" actId="1035"/>
          <ac:spMkLst>
            <pc:docMk/>
            <pc:sldMk cId="2002200049" sldId="334"/>
            <ac:spMk id="259" creationId="{D1C42C1B-C34A-8E15-23D0-F04938F0B859}"/>
          </ac:spMkLst>
        </pc:spChg>
        <pc:spChg chg="mod">
          <ac:chgData name="Mashiour Rahman" userId="7490e89d-d9ae-4193-b86a-11379f02786a" providerId="ADAL" clId="{48D11987-070F-4547-A418-28337CBE64CE}" dt="2025-01-17T06:00:37.143" v="4350" actId="1036"/>
          <ac:spMkLst>
            <pc:docMk/>
            <pc:sldMk cId="2002200049" sldId="334"/>
            <ac:spMk id="260" creationId="{2E791015-85DD-07DB-B20E-DBAB30AD8E59}"/>
          </ac:spMkLst>
        </pc:spChg>
        <pc:spChg chg="mod">
          <ac:chgData name="Mashiour Rahman" userId="7490e89d-d9ae-4193-b86a-11379f02786a" providerId="ADAL" clId="{48D11987-070F-4547-A418-28337CBE64CE}" dt="2025-01-17T05:44:50.071" v="4092" actId="1035"/>
          <ac:spMkLst>
            <pc:docMk/>
            <pc:sldMk cId="2002200049" sldId="334"/>
            <ac:spMk id="261" creationId="{DE6B298D-1F2C-4873-C418-8596EAA8B853}"/>
          </ac:spMkLst>
        </pc:spChg>
        <pc:spChg chg="mod ord">
          <ac:chgData name="Mashiour Rahman" userId="7490e89d-d9ae-4193-b86a-11379f02786a" providerId="ADAL" clId="{48D11987-070F-4547-A418-28337CBE64CE}" dt="2025-01-16T17:31:21.898" v="3332" actId="1076"/>
          <ac:spMkLst>
            <pc:docMk/>
            <pc:sldMk cId="2002200049" sldId="334"/>
            <ac:spMk id="265" creationId="{FFFF2A3C-A874-BA25-9C98-3F2285CF98C1}"/>
          </ac:spMkLst>
        </pc:spChg>
        <pc:spChg chg="mod">
          <ac:chgData name="Mashiour Rahman" userId="7490e89d-d9ae-4193-b86a-11379f02786a" providerId="ADAL" clId="{48D11987-070F-4547-A418-28337CBE64CE}" dt="2025-01-16T17:22:54.191" v="2989" actId="1038"/>
          <ac:spMkLst>
            <pc:docMk/>
            <pc:sldMk cId="2002200049" sldId="334"/>
            <ac:spMk id="269" creationId="{71AED723-2287-FA7C-CBD3-1F904EFAE1A5}"/>
          </ac:spMkLst>
        </pc:spChg>
        <pc:spChg chg="mod">
          <ac:chgData name="Mashiour Rahman" userId="7490e89d-d9ae-4193-b86a-11379f02786a" providerId="ADAL" clId="{48D11987-070F-4547-A418-28337CBE64CE}" dt="2025-01-16T15:21:58.641" v="1914" actId="14100"/>
          <ac:spMkLst>
            <pc:docMk/>
            <pc:sldMk cId="2002200049" sldId="334"/>
            <ac:spMk id="270" creationId="{F8F721A9-2D31-141E-3993-6D35D0DFD63A}"/>
          </ac:spMkLst>
        </pc:spChg>
        <pc:spChg chg="mod">
          <ac:chgData name="Mashiour Rahman" userId="7490e89d-d9ae-4193-b86a-11379f02786a" providerId="ADAL" clId="{48D11987-070F-4547-A418-28337CBE64CE}" dt="2025-01-17T06:00:37.143" v="4350" actId="1036"/>
          <ac:spMkLst>
            <pc:docMk/>
            <pc:sldMk cId="2002200049" sldId="334"/>
            <ac:spMk id="271" creationId="{3EEDE4C3-7F17-B203-CFC9-F3F5002A203F}"/>
          </ac:spMkLst>
        </pc:spChg>
        <pc:spChg chg="mod">
          <ac:chgData name="Mashiour Rahman" userId="7490e89d-d9ae-4193-b86a-11379f02786a" providerId="ADAL" clId="{48D11987-070F-4547-A418-28337CBE64CE}" dt="2025-01-17T05:49:19.837" v="4153" actId="20577"/>
          <ac:spMkLst>
            <pc:docMk/>
            <pc:sldMk cId="2002200049" sldId="334"/>
            <ac:spMk id="272" creationId="{9B664041-7B4B-E692-F390-C2F629B0F959}"/>
          </ac:spMkLst>
        </pc:spChg>
        <pc:spChg chg="mod">
          <ac:chgData name="Mashiour Rahman" userId="7490e89d-d9ae-4193-b86a-11379f02786a" providerId="ADAL" clId="{48D11987-070F-4547-A418-28337CBE64CE}" dt="2025-01-16T17:30:54.579" v="3329" actId="207"/>
          <ac:spMkLst>
            <pc:docMk/>
            <pc:sldMk cId="2002200049" sldId="334"/>
            <ac:spMk id="273" creationId="{9BE18871-40EF-90E1-5E6A-F014325E4A1B}"/>
          </ac:spMkLst>
        </pc:spChg>
        <pc:spChg chg="mod">
          <ac:chgData name="Mashiour Rahman" userId="7490e89d-d9ae-4193-b86a-11379f02786a" providerId="ADAL" clId="{48D11987-070F-4547-A418-28337CBE64CE}" dt="2025-01-16T17:30:54.579" v="3329" actId="207"/>
          <ac:spMkLst>
            <pc:docMk/>
            <pc:sldMk cId="2002200049" sldId="334"/>
            <ac:spMk id="277" creationId="{02B03CFF-CF51-B75C-15F8-1FCF74715F61}"/>
          </ac:spMkLst>
        </pc:spChg>
        <pc:spChg chg="mod">
          <ac:chgData name="Mashiour Rahman" userId="7490e89d-d9ae-4193-b86a-11379f02786a" providerId="ADAL" clId="{48D11987-070F-4547-A418-28337CBE64CE}" dt="2025-01-17T06:00:37.143" v="4350" actId="1036"/>
          <ac:spMkLst>
            <pc:docMk/>
            <pc:sldMk cId="2002200049" sldId="334"/>
            <ac:spMk id="282" creationId="{FF963FEB-7D93-DE1D-0D59-262D2F8FD296}"/>
          </ac:spMkLst>
        </pc:spChg>
        <pc:spChg chg="mod">
          <ac:chgData name="Mashiour Rahman" userId="7490e89d-d9ae-4193-b86a-11379f02786a" providerId="ADAL" clId="{48D11987-070F-4547-A418-28337CBE64CE}" dt="2025-01-16T16:19:29.380" v="2173" actId="20577"/>
          <ac:spMkLst>
            <pc:docMk/>
            <pc:sldMk cId="2002200049" sldId="334"/>
            <ac:spMk id="283" creationId="{7DB3D002-9D3F-C1D6-5BD3-3DB2CE9568B8}"/>
          </ac:spMkLst>
        </pc:spChg>
        <pc:spChg chg="mod">
          <ac:chgData name="Mashiour Rahman" userId="7490e89d-d9ae-4193-b86a-11379f02786a" providerId="ADAL" clId="{48D11987-070F-4547-A418-28337CBE64CE}" dt="2025-01-17T05:49:25.558" v="4155" actId="20577"/>
          <ac:spMkLst>
            <pc:docMk/>
            <pc:sldMk cId="2002200049" sldId="334"/>
            <ac:spMk id="284" creationId="{59BD2C28-F835-DB7E-4A53-E6EC5F364598}"/>
          </ac:spMkLst>
        </pc:spChg>
        <pc:spChg chg="mod ord">
          <ac:chgData name="Mashiour Rahman" userId="7490e89d-d9ae-4193-b86a-11379f02786a" providerId="ADAL" clId="{48D11987-070F-4547-A418-28337CBE64CE}" dt="2025-01-16T17:31:21.898" v="3332" actId="1076"/>
          <ac:spMkLst>
            <pc:docMk/>
            <pc:sldMk cId="2002200049" sldId="334"/>
            <ac:spMk id="285" creationId="{D737953E-9FBA-AF0C-2E86-6816F43F134E}"/>
          </ac:spMkLst>
        </pc:spChg>
        <pc:spChg chg="mod ord">
          <ac:chgData name="Mashiour Rahman" userId="7490e89d-d9ae-4193-b86a-11379f02786a" providerId="ADAL" clId="{48D11987-070F-4547-A418-28337CBE64CE}" dt="2025-01-16T17:30:54.579" v="3329" actId="207"/>
          <ac:spMkLst>
            <pc:docMk/>
            <pc:sldMk cId="2002200049" sldId="334"/>
            <ac:spMk id="289" creationId="{5DF2B746-1BEF-2954-6F49-40E592C0FD61}"/>
          </ac:spMkLst>
        </pc:spChg>
        <pc:spChg chg="mod ord">
          <ac:chgData name="Mashiour Rahman" userId="7490e89d-d9ae-4193-b86a-11379f02786a" providerId="ADAL" clId="{48D11987-070F-4547-A418-28337CBE64CE}" dt="2025-01-17T05:47:53.005" v="4130" actId="1038"/>
          <ac:spMkLst>
            <pc:docMk/>
            <pc:sldMk cId="2002200049" sldId="334"/>
            <ac:spMk id="293" creationId="{555DABD3-9B28-10D4-5EA3-EE07422D7A3B}"/>
          </ac:spMkLst>
        </pc:spChg>
        <pc:spChg chg="mod">
          <ac:chgData name="Mashiour Rahman" userId="7490e89d-d9ae-4193-b86a-11379f02786a" providerId="ADAL" clId="{48D11987-070F-4547-A418-28337CBE64CE}" dt="2025-01-16T17:33:17.903" v="3334" actId="207"/>
          <ac:spMkLst>
            <pc:docMk/>
            <pc:sldMk cId="2002200049" sldId="334"/>
            <ac:spMk id="295" creationId="{56E1951E-F153-4BA2-37D2-B35480214115}"/>
          </ac:spMkLst>
        </pc:spChg>
        <pc:spChg chg="mod">
          <ac:chgData name="Mashiour Rahman" userId="7490e89d-d9ae-4193-b86a-11379f02786a" providerId="ADAL" clId="{48D11987-070F-4547-A418-28337CBE64CE}" dt="2025-01-17T06:00:37.143" v="4350" actId="1036"/>
          <ac:spMkLst>
            <pc:docMk/>
            <pc:sldMk cId="2002200049" sldId="334"/>
            <ac:spMk id="296" creationId="{D7E5BFBF-BFB9-ADB1-F7F3-9569B5E2002F}"/>
          </ac:spMkLst>
        </pc:spChg>
        <pc:spChg chg="mod">
          <ac:chgData name="Mashiour Rahman" userId="7490e89d-d9ae-4193-b86a-11379f02786a" providerId="ADAL" clId="{48D11987-070F-4547-A418-28337CBE64CE}" dt="2025-01-17T06:00:37.143" v="4350" actId="1036"/>
          <ac:spMkLst>
            <pc:docMk/>
            <pc:sldMk cId="2002200049" sldId="334"/>
            <ac:spMk id="297" creationId="{21D3F590-0E56-45A2-3C88-8C8A0E2E6EC6}"/>
          </ac:spMkLst>
        </pc:spChg>
        <pc:spChg chg="mod ord">
          <ac:chgData name="Mashiour Rahman" userId="7490e89d-d9ae-4193-b86a-11379f02786a" providerId="ADAL" clId="{48D11987-070F-4547-A418-28337CBE64CE}" dt="2025-01-16T17:31:21.898" v="3332" actId="1076"/>
          <ac:spMkLst>
            <pc:docMk/>
            <pc:sldMk cId="2002200049" sldId="334"/>
            <ac:spMk id="298" creationId="{C1B8066A-A5F0-28DB-A7E2-2B58C4F70D93}"/>
          </ac:spMkLst>
        </pc:spChg>
        <pc:spChg chg="mod ord">
          <ac:chgData name="Mashiour Rahman" userId="7490e89d-d9ae-4193-b86a-11379f02786a" providerId="ADAL" clId="{48D11987-070F-4547-A418-28337CBE64CE}" dt="2025-01-17T06:00:37.143" v="4350" actId="1036"/>
          <ac:spMkLst>
            <pc:docMk/>
            <pc:sldMk cId="2002200049" sldId="334"/>
            <ac:spMk id="302" creationId="{E79D029C-A116-511E-0782-1137371DAFF5}"/>
          </ac:spMkLst>
        </pc:spChg>
        <pc:spChg chg="mod">
          <ac:chgData name="Mashiour Rahman" userId="7490e89d-d9ae-4193-b86a-11379f02786a" providerId="ADAL" clId="{48D11987-070F-4547-A418-28337CBE64CE}" dt="2025-01-16T17:33:17.903" v="3334" actId="207"/>
          <ac:spMkLst>
            <pc:docMk/>
            <pc:sldMk cId="2002200049" sldId="334"/>
            <ac:spMk id="307" creationId="{FE698921-A63B-84B5-44FA-3FF0702CC011}"/>
          </ac:spMkLst>
        </pc:spChg>
        <pc:spChg chg="mod">
          <ac:chgData name="Mashiour Rahman" userId="7490e89d-d9ae-4193-b86a-11379f02786a" providerId="ADAL" clId="{48D11987-070F-4547-A418-28337CBE64CE}" dt="2025-01-16T17:33:17.903" v="3334" actId="207"/>
          <ac:spMkLst>
            <pc:docMk/>
            <pc:sldMk cId="2002200049" sldId="334"/>
            <ac:spMk id="308" creationId="{2F0ECF73-1848-EEE6-FF65-6E4E6633F0AA}"/>
          </ac:spMkLst>
        </pc:spChg>
        <pc:spChg chg="mod">
          <ac:chgData name="Mashiour Rahman" userId="7490e89d-d9ae-4193-b86a-11379f02786a" providerId="ADAL" clId="{48D11987-070F-4547-A418-28337CBE64CE}" dt="2025-01-17T05:49:37.907" v="4159" actId="20577"/>
          <ac:spMkLst>
            <pc:docMk/>
            <pc:sldMk cId="2002200049" sldId="334"/>
            <ac:spMk id="309" creationId="{5EA29916-6995-5013-C5DA-F307561E6F19}"/>
          </ac:spMkLst>
        </pc:spChg>
        <pc:spChg chg="mod ord">
          <ac:chgData name="Mashiour Rahman" userId="7490e89d-d9ae-4193-b86a-11379f02786a" providerId="ADAL" clId="{48D11987-070F-4547-A418-28337CBE64CE}" dt="2025-01-16T17:31:21.898" v="3332" actId="1076"/>
          <ac:spMkLst>
            <pc:docMk/>
            <pc:sldMk cId="2002200049" sldId="334"/>
            <ac:spMk id="310" creationId="{450267BA-BDE9-E7A4-B3DE-ECEBC0E4623F}"/>
          </ac:spMkLst>
        </pc:spChg>
        <pc:spChg chg="mod">
          <ac:chgData name="Mashiour Rahman" userId="7490e89d-d9ae-4193-b86a-11379f02786a" providerId="ADAL" clId="{48D11987-070F-4547-A418-28337CBE64CE}" dt="2025-01-16T17:31:21.898" v="3332" actId="1076"/>
          <ac:spMkLst>
            <pc:docMk/>
            <pc:sldMk cId="2002200049" sldId="334"/>
            <ac:spMk id="314" creationId="{3F270552-00BF-1BA0-F8AD-E7DE8769ABEC}"/>
          </ac:spMkLst>
        </pc:spChg>
        <pc:spChg chg="mod">
          <ac:chgData name="Mashiour Rahman" userId="7490e89d-d9ae-4193-b86a-11379f02786a" providerId="ADAL" clId="{48D11987-070F-4547-A418-28337CBE64CE}" dt="2025-01-16T17:22:02.990" v="2945" actId="1037"/>
          <ac:spMkLst>
            <pc:docMk/>
            <pc:sldMk cId="2002200049" sldId="334"/>
            <ac:spMk id="318" creationId="{B8483ECF-601E-C501-587A-F162844EB15D}"/>
          </ac:spMkLst>
        </pc:spChg>
        <pc:spChg chg="mod">
          <ac:chgData name="Mashiour Rahman" userId="7490e89d-d9ae-4193-b86a-11379f02786a" providerId="ADAL" clId="{48D11987-070F-4547-A418-28337CBE64CE}" dt="2025-01-17T06:07:23.068" v="4449" actId="1076"/>
          <ac:spMkLst>
            <pc:docMk/>
            <pc:sldMk cId="2002200049" sldId="334"/>
            <ac:spMk id="319" creationId="{BE38CE30-9DD6-A1BD-D061-0796E7A7A134}"/>
          </ac:spMkLst>
        </pc:spChg>
        <pc:spChg chg="mod">
          <ac:chgData name="Mashiour Rahman" userId="7490e89d-d9ae-4193-b86a-11379f02786a" providerId="ADAL" clId="{48D11987-070F-4547-A418-28337CBE64CE}" dt="2025-01-17T06:07:23.068" v="4449" actId="1076"/>
          <ac:spMkLst>
            <pc:docMk/>
            <pc:sldMk cId="2002200049" sldId="334"/>
            <ac:spMk id="320" creationId="{2EE3D38E-A329-5F82-5B8E-20A4CF44A6A8}"/>
          </ac:spMkLst>
        </pc:spChg>
        <pc:spChg chg="mod">
          <ac:chgData name="Mashiour Rahman" userId="7490e89d-d9ae-4193-b86a-11379f02786a" providerId="ADAL" clId="{48D11987-070F-4547-A418-28337CBE64CE}" dt="2025-01-17T06:07:23.068" v="4449" actId="1076"/>
          <ac:spMkLst>
            <pc:docMk/>
            <pc:sldMk cId="2002200049" sldId="334"/>
            <ac:spMk id="321" creationId="{06340270-78C2-A54D-0DD6-5569041E63DB}"/>
          </ac:spMkLst>
        </pc:spChg>
        <pc:spChg chg="mod">
          <ac:chgData name="Mashiour Rahman" userId="7490e89d-d9ae-4193-b86a-11379f02786a" providerId="ADAL" clId="{48D11987-070F-4547-A418-28337CBE64CE}" dt="2025-01-17T06:07:23.068" v="4449" actId="1076"/>
          <ac:spMkLst>
            <pc:docMk/>
            <pc:sldMk cId="2002200049" sldId="334"/>
            <ac:spMk id="322" creationId="{3145C39A-81DF-156D-3011-290B9E54F765}"/>
          </ac:spMkLst>
        </pc:spChg>
        <pc:spChg chg="mod">
          <ac:chgData name="Mashiour Rahman" userId="7490e89d-d9ae-4193-b86a-11379f02786a" providerId="ADAL" clId="{48D11987-070F-4547-A418-28337CBE64CE}" dt="2025-01-16T17:22:02.990" v="2945" actId="1037"/>
          <ac:spMkLst>
            <pc:docMk/>
            <pc:sldMk cId="2002200049" sldId="334"/>
            <ac:spMk id="324" creationId="{C2B005D9-E118-A158-9DA2-4F48BDDE17CB}"/>
          </ac:spMkLst>
        </pc:spChg>
        <pc:spChg chg="mod">
          <ac:chgData name="Mashiour Rahman" userId="7490e89d-d9ae-4193-b86a-11379f02786a" providerId="ADAL" clId="{48D11987-070F-4547-A418-28337CBE64CE}" dt="2025-01-17T06:07:23.068" v="4449" actId="1076"/>
          <ac:spMkLst>
            <pc:docMk/>
            <pc:sldMk cId="2002200049" sldId="334"/>
            <ac:spMk id="325" creationId="{51936E15-A869-8697-0BF4-5D9DBFF9AA1F}"/>
          </ac:spMkLst>
        </pc:spChg>
        <pc:spChg chg="mod">
          <ac:chgData name="Mashiour Rahman" userId="7490e89d-d9ae-4193-b86a-11379f02786a" providerId="ADAL" clId="{48D11987-070F-4547-A418-28337CBE64CE}" dt="2025-01-17T05:44:50.071" v="4092" actId="1035"/>
          <ac:spMkLst>
            <pc:docMk/>
            <pc:sldMk cId="2002200049" sldId="334"/>
            <ac:spMk id="326" creationId="{5497D4F4-01D9-CC8B-3C62-D4040878FE7C}"/>
          </ac:spMkLst>
        </pc:spChg>
        <pc:spChg chg="mod">
          <ac:chgData name="Mashiour Rahman" userId="7490e89d-d9ae-4193-b86a-11379f02786a" providerId="ADAL" clId="{48D11987-070F-4547-A418-28337CBE64CE}" dt="2025-01-16T17:20:51.916" v="2938" actId="1035"/>
          <ac:spMkLst>
            <pc:docMk/>
            <pc:sldMk cId="2002200049" sldId="334"/>
            <ac:spMk id="327" creationId="{D430870C-8B93-3C63-59DE-DCE0CE41F431}"/>
          </ac:spMkLst>
        </pc:spChg>
        <pc:spChg chg="mod">
          <ac:chgData name="Mashiour Rahman" userId="7490e89d-d9ae-4193-b86a-11379f02786a" providerId="ADAL" clId="{48D11987-070F-4547-A418-28337CBE64CE}" dt="2025-01-17T06:07:23.068" v="4449" actId="1076"/>
          <ac:spMkLst>
            <pc:docMk/>
            <pc:sldMk cId="2002200049" sldId="334"/>
            <ac:spMk id="328" creationId="{7DF4CE5D-A9FD-3CB6-5958-B46BE1A99DB5}"/>
          </ac:spMkLst>
        </pc:spChg>
        <pc:spChg chg="mod">
          <ac:chgData name="Mashiour Rahman" userId="7490e89d-d9ae-4193-b86a-11379f02786a" providerId="ADAL" clId="{48D11987-070F-4547-A418-28337CBE64CE}" dt="2025-01-17T06:07:23.068" v="4449" actId="1076"/>
          <ac:spMkLst>
            <pc:docMk/>
            <pc:sldMk cId="2002200049" sldId="334"/>
            <ac:spMk id="329" creationId="{B6E59668-4727-09AF-E496-16CED35D88B7}"/>
          </ac:spMkLst>
        </pc:spChg>
        <pc:spChg chg="mod">
          <ac:chgData name="Mashiour Rahman" userId="7490e89d-d9ae-4193-b86a-11379f02786a" providerId="ADAL" clId="{48D11987-070F-4547-A418-28337CBE64CE}" dt="2025-01-17T06:07:23.068" v="4449" actId="1076"/>
          <ac:spMkLst>
            <pc:docMk/>
            <pc:sldMk cId="2002200049" sldId="334"/>
            <ac:spMk id="330" creationId="{44F18364-D4D3-4B8E-0B50-0B79153411DF}"/>
          </ac:spMkLst>
        </pc:spChg>
        <pc:spChg chg="mod">
          <ac:chgData name="Mashiour Rahman" userId="7490e89d-d9ae-4193-b86a-11379f02786a" providerId="ADAL" clId="{48D11987-070F-4547-A418-28337CBE64CE}" dt="2025-01-16T16:43:20.318" v="2315" actId="1076"/>
          <ac:spMkLst>
            <pc:docMk/>
            <pc:sldMk cId="2002200049" sldId="334"/>
            <ac:spMk id="331" creationId="{D75896DA-849D-C650-9609-FA1253BAB051}"/>
          </ac:spMkLst>
        </pc:spChg>
        <pc:spChg chg="add mod">
          <ac:chgData name="Mashiour Rahman" userId="7490e89d-d9ae-4193-b86a-11379f02786a" providerId="ADAL" clId="{48D11987-070F-4547-A418-28337CBE64CE}" dt="2025-01-17T05:50:45.494" v="4173" actId="1076"/>
          <ac:spMkLst>
            <pc:docMk/>
            <pc:sldMk cId="2002200049" sldId="334"/>
            <ac:spMk id="398" creationId="{21B1BBDD-310B-06CB-EEF1-153B11AAD9C6}"/>
          </ac:spMkLst>
        </pc:spChg>
        <pc:spChg chg="add mod">
          <ac:chgData name="Mashiour Rahman" userId="7490e89d-d9ae-4193-b86a-11379f02786a" providerId="ADAL" clId="{48D11987-070F-4547-A418-28337CBE64CE}" dt="2025-01-17T05:50:45.494" v="4173" actId="1076"/>
          <ac:spMkLst>
            <pc:docMk/>
            <pc:sldMk cId="2002200049" sldId="334"/>
            <ac:spMk id="399" creationId="{5A1D2DB4-2041-DA93-54A2-69B118F9035A}"/>
          </ac:spMkLst>
        </pc:spChg>
        <pc:spChg chg="add mod">
          <ac:chgData name="Mashiour Rahman" userId="7490e89d-d9ae-4193-b86a-11379f02786a" providerId="ADAL" clId="{48D11987-070F-4547-A418-28337CBE64CE}" dt="2025-01-17T05:50:45.494" v="4173" actId="1076"/>
          <ac:spMkLst>
            <pc:docMk/>
            <pc:sldMk cId="2002200049" sldId="334"/>
            <ac:spMk id="400" creationId="{C205FB2E-6D81-5B22-485C-00585CEC1337}"/>
          </ac:spMkLst>
        </pc:spChg>
        <pc:spChg chg="add mod">
          <ac:chgData name="Mashiour Rahman" userId="7490e89d-d9ae-4193-b86a-11379f02786a" providerId="ADAL" clId="{48D11987-070F-4547-A418-28337CBE64CE}" dt="2025-01-17T05:50:45.494" v="4173" actId="1076"/>
          <ac:spMkLst>
            <pc:docMk/>
            <pc:sldMk cId="2002200049" sldId="334"/>
            <ac:spMk id="401" creationId="{39BF0ED0-C9DE-D0B3-FFF8-D05A7AE19A1E}"/>
          </ac:spMkLst>
        </pc:spChg>
        <pc:spChg chg="add mod">
          <ac:chgData name="Mashiour Rahman" userId="7490e89d-d9ae-4193-b86a-11379f02786a" providerId="ADAL" clId="{48D11987-070F-4547-A418-28337CBE64CE}" dt="2025-01-17T05:50:45.494" v="4173" actId="1076"/>
          <ac:spMkLst>
            <pc:docMk/>
            <pc:sldMk cId="2002200049" sldId="334"/>
            <ac:spMk id="402" creationId="{28504C08-C6A7-6F34-AC6B-05B48A813C8B}"/>
          </ac:spMkLst>
        </pc:spChg>
        <pc:graphicFrameChg chg="mod modGraphic">
          <ac:chgData name="Mashiour Rahman" userId="7490e89d-d9ae-4193-b86a-11379f02786a" providerId="ADAL" clId="{48D11987-070F-4547-A418-28337CBE64CE}" dt="2025-01-17T06:03:49.645" v="4423" actId="13926"/>
          <ac:graphicFrameMkLst>
            <pc:docMk/>
            <pc:sldMk cId="2002200049" sldId="334"/>
            <ac:graphicFrameMk id="36" creationId="{7D1090E4-670E-99B7-2F37-50D54924B39D}"/>
          </ac:graphicFrameMkLst>
        </pc:graphicFrameChg>
        <pc:graphicFrameChg chg="mod modGraphic">
          <ac:chgData name="Mashiour Rahman" userId="7490e89d-d9ae-4193-b86a-11379f02786a" providerId="ADAL" clId="{48D11987-070F-4547-A418-28337CBE64CE}" dt="2025-01-17T05:50:22.830" v="4172" actId="1037"/>
          <ac:graphicFrameMkLst>
            <pc:docMk/>
            <pc:sldMk cId="2002200049" sldId="334"/>
            <ac:graphicFrameMk id="39" creationId="{6A1CDD37-03B1-F3D1-946A-69A458B749D5}"/>
          </ac:graphicFrameMkLst>
        </pc:graphicFrameChg>
        <pc:cxnChg chg="mod ord">
          <ac:chgData name="Mashiour Rahman" userId="7490e89d-d9ae-4193-b86a-11379f02786a" providerId="ADAL" clId="{48D11987-070F-4547-A418-28337CBE64CE}" dt="2025-01-17T08:35:45.629" v="4575" actId="167"/>
          <ac:cxnSpMkLst>
            <pc:docMk/>
            <pc:sldMk cId="2002200049" sldId="334"/>
            <ac:cxnSpMk id="12" creationId="{EE85EED1-D395-436C-A8A0-4B3E964C156A}"/>
          </ac:cxnSpMkLst>
        </pc:cxnChg>
        <pc:cxnChg chg="mod ord">
          <ac:chgData name="Mashiour Rahman" userId="7490e89d-d9ae-4193-b86a-11379f02786a" providerId="ADAL" clId="{48D11987-070F-4547-A418-28337CBE64CE}" dt="2025-01-17T08:35:45.629" v="4575" actId="167"/>
          <ac:cxnSpMkLst>
            <pc:docMk/>
            <pc:sldMk cId="2002200049" sldId="334"/>
            <ac:cxnSpMk id="14" creationId="{D23E0218-D47C-9C9F-1D4C-CCF55386BE52}"/>
          </ac:cxnSpMkLst>
        </pc:cxnChg>
        <pc:cxnChg chg="mod ord">
          <ac:chgData name="Mashiour Rahman" userId="7490e89d-d9ae-4193-b86a-11379f02786a" providerId="ADAL" clId="{48D11987-070F-4547-A418-28337CBE64CE}" dt="2025-01-17T08:35:45.629" v="4575" actId="167"/>
          <ac:cxnSpMkLst>
            <pc:docMk/>
            <pc:sldMk cId="2002200049" sldId="334"/>
            <ac:cxnSpMk id="16" creationId="{6B19684A-3F46-1350-2F23-037504CB09AF}"/>
          </ac:cxnSpMkLst>
        </pc:cxnChg>
        <pc:cxnChg chg="mod ord">
          <ac:chgData name="Mashiour Rahman" userId="7490e89d-d9ae-4193-b86a-11379f02786a" providerId="ADAL" clId="{48D11987-070F-4547-A418-28337CBE64CE}" dt="2025-01-17T08:35:45.629" v="4575" actId="167"/>
          <ac:cxnSpMkLst>
            <pc:docMk/>
            <pc:sldMk cId="2002200049" sldId="334"/>
            <ac:cxnSpMk id="18" creationId="{7213DA7D-E813-EA4A-994A-360DDCA25B1E}"/>
          </ac:cxnSpMkLst>
        </pc:cxnChg>
        <pc:cxnChg chg="mod ord">
          <ac:chgData name="Mashiour Rahman" userId="7490e89d-d9ae-4193-b86a-11379f02786a" providerId="ADAL" clId="{48D11987-070F-4547-A418-28337CBE64CE}" dt="2025-01-17T08:35:45.629" v="4575" actId="167"/>
          <ac:cxnSpMkLst>
            <pc:docMk/>
            <pc:sldMk cId="2002200049" sldId="334"/>
            <ac:cxnSpMk id="21" creationId="{81ACA48E-D5FA-651B-B037-A6EB2992C488}"/>
          </ac:cxnSpMkLst>
        </pc:cxnChg>
        <pc:cxnChg chg="mod ord">
          <ac:chgData name="Mashiour Rahman" userId="7490e89d-d9ae-4193-b86a-11379f02786a" providerId="ADAL" clId="{48D11987-070F-4547-A418-28337CBE64CE}" dt="2025-01-17T08:35:45.629" v="4575" actId="167"/>
          <ac:cxnSpMkLst>
            <pc:docMk/>
            <pc:sldMk cId="2002200049" sldId="334"/>
            <ac:cxnSpMk id="23" creationId="{8FB46549-CF8E-91F6-21AE-118DB53ED9F0}"/>
          </ac:cxnSpMkLst>
        </pc:cxnChg>
        <pc:cxnChg chg="mod ord">
          <ac:chgData name="Mashiour Rahman" userId="7490e89d-d9ae-4193-b86a-11379f02786a" providerId="ADAL" clId="{48D11987-070F-4547-A418-28337CBE64CE}" dt="2025-01-17T08:35:45.629" v="4575" actId="167"/>
          <ac:cxnSpMkLst>
            <pc:docMk/>
            <pc:sldMk cId="2002200049" sldId="334"/>
            <ac:cxnSpMk id="25" creationId="{50E6BB7F-10E6-BC7A-4322-52BBB7E26D2B}"/>
          </ac:cxnSpMkLst>
        </pc:cxnChg>
        <pc:cxnChg chg="mod ord">
          <ac:chgData name="Mashiour Rahman" userId="7490e89d-d9ae-4193-b86a-11379f02786a" providerId="ADAL" clId="{48D11987-070F-4547-A418-28337CBE64CE}" dt="2025-01-17T08:35:45.629" v="4575" actId="167"/>
          <ac:cxnSpMkLst>
            <pc:docMk/>
            <pc:sldMk cId="2002200049" sldId="334"/>
            <ac:cxnSpMk id="27" creationId="{CD0F730E-7C89-1BD1-0F84-F72507DC8819}"/>
          </ac:cxnSpMkLst>
        </pc:cxnChg>
        <pc:cxnChg chg="mod">
          <ac:chgData name="Mashiour Rahman" userId="7490e89d-d9ae-4193-b86a-11379f02786a" providerId="ADAL" clId="{48D11987-070F-4547-A418-28337CBE64CE}" dt="2025-01-17T05:51:18.713" v="4176" actId="1076"/>
          <ac:cxnSpMkLst>
            <pc:docMk/>
            <pc:sldMk cId="2002200049" sldId="334"/>
            <ac:cxnSpMk id="30" creationId="{2616CB3D-E83D-DEBD-3629-683508C50D1E}"/>
          </ac:cxnSpMkLst>
        </pc:cxnChg>
        <pc:cxnChg chg="mod ord">
          <ac:chgData name="Mashiour Rahman" userId="7490e89d-d9ae-4193-b86a-11379f02786a" providerId="ADAL" clId="{48D11987-070F-4547-A418-28337CBE64CE}" dt="2025-01-17T08:35:45.629" v="4575" actId="167"/>
          <ac:cxnSpMkLst>
            <pc:docMk/>
            <pc:sldMk cId="2002200049" sldId="334"/>
            <ac:cxnSpMk id="32" creationId="{285FC685-F916-E12D-94A9-A1E4E4CF9089}"/>
          </ac:cxnSpMkLst>
        </pc:cxnChg>
        <pc:cxnChg chg="mod ord">
          <ac:chgData name="Mashiour Rahman" userId="7490e89d-d9ae-4193-b86a-11379f02786a" providerId="ADAL" clId="{48D11987-070F-4547-A418-28337CBE64CE}" dt="2025-01-17T08:35:45.629" v="4575" actId="167"/>
          <ac:cxnSpMkLst>
            <pc:docMk/>
            <pc:sldMk cId="2002200049" sldId="334"/>
            <ac:cxnSpMk id="35" creationId="{9A3DBF68-9786-50C5-23B7-18F7543772B2}"/>
          </ac:cxnSpMkLst>
        </pc:cxnChg>
        <pc:cxnChg chg="mod">
          <ac:chgData name="Mashiour Rahman" userId="7490e89d-d9ae-4193-b86a-11379f02786a" providerId="ADAL" clId="{48D11987-070F-4547-A418-28337CBE64CE}" dt="2025-01-17T05:55:37.629" v="4215" actId="14100"/>
          <ac:cxnSpMkLst>
            <pc:docMk/>
            <pc:sldMk cId="2002200049" sldId="334"/>
            <ac:cxnSpMk id="137" creationId="{857FA6C9-8916-89B0-1688-8E1A4EB5B317}"/>
          </ac:cxnSpMkLst>
        </pc:cxnChg>
        <pc:cxnChg chg="mod">
          <ac:chgData name="Mashiour Rahman" userId="7490e89d-d9ae-4193-b86a-11379f02786a" providerId="ADAL" clId="{48D11987-070F-4547-A418-28337CBE64CE}" dt="2025-01-17T05:57:45.498" v="4272" actId="1076"/>
          <ac:cxnSpMkLst>
            <pc:docMk/>
            <pc:sldMk cId="2002200049" sldId="334"/>
            <ac:cxnSpMk id="139" creationId="{B831C7CB-6B5A-45A2-830A-9EC9FE24F7F5}"/>
          </ac:cxnSpMkLst>
        </pc:cxnChg>
        <pc:cxnChg chg="mod">
          <ac:chgData name="Mashiour Rahman" userId="7490e89d-d9ae-4193-b86a-11379f02786a" providerId="ADAL" clId="{48D11987-070F-4547-A418-28337CBE64CE}" dt="2025-01-17T05:57:40.260" v="4269" actId="1076"/>
          <ac:cxnSpMkLst>
            <pc:docMk/>
            <pc:sldMk cId="2002200049" sldId="334"/>
            <ac:cxnSpMk id="140" creationId="{77C08E4B-A834-60CB-7B3F-E468BCDA9B49}"/>
          </ac:cxnSpMkLst>
        </pc:cxnChg>
        <pc:cxnChg chg="mod">
          <ac:chgData name="Mashiour Rahman" userId="7490e89d-d9ae-4193-b86a-11379f02786a" providerId="ADAL" clId="{48D11987-070F-4547-A418-28337CBE64CE}" dt="2025-01-17T05:58:47.167" v="4322" actId="1076"/>
          <ac:cxnSpMkLst>
            <pc:docMk/>
            <pc:sldMk cId="2002200049" sldId="334"/>
            <ac:cxnSpMk id="142" creationId="{F411485B-091E-BC93-2C3C-3A27AD1381ED}"/>
          </ac:cxnSpMkLst>
        </pc:cxnChg>
        <pc:cxnChg chg="mod">
          <ac:chgData name="Mashiour Rahman" userId="7490e89d-d9ae-4193-b86a-11379f02786a" providerId="ADAL" clId="{48D11987-070F-4547-A418-28337CBE64CE}" dt="2025-01-17T05:54:54.134" v="4211" actId="1076"/>
          <ac:cxnSpMkLst>
            <pc:docMk/>
            <pc:sldMk cId="2002200049" sldId="334"/>
            <ac:cxnSpMk id="143" creationId="{DC64F236-00A2-7E92-583D-5241BE71DB6E}"/>
          </ac:cxnSpMkLst>
        </pc:cxnChg>
        <pc:cxnChg chg="mod">
          <ac:chgData name="Mashiour Rahman" userId="7490e89d-d9ae-4193-b86a-11379f02786a" providerId="ADAL" clId="{48D11987-070F-4547-A418-28337CBE64CE}" dt="2025-01-17T05:57:29.742" v="4266" actId="1076"/>
          <ac:cxnSpMkLst>
            <pc:docMk/>
            <pc:sldMk cId="2002200049" sldId="334"/>
            <ac:cxnSpMk id="144" creationId="{764D0141-61CB-8365-4470-E6B1F0EF8B2C}"/>
          </ac:cxnSpMkLst>
        </pc:cxnChg>
        <pc:cxnChg chg="mod">
          <ac:chgData name="Mashiour Rahman" userId="7490e89d-d9ae-4193-b86a-11379f02786a" providerId="ADAL" clId="{48D11987-070F-4547-A418-28337CBE64CE}" dt="2025-01-17T06:05:43.672" v="4439" actId="1076"/>
          <ac:cxnSpMkLst>
            <pc:docMk/>
            <pc:sldMk cId="2002200049" sldId="334"/>
            <ac:cxnSpMk id="145" creationId="{EC364919-FC68-9A31-CE35-82B872D2D5A6}"/>
          </ac:cxnSpMkLst>
        </pc:cxnChg>
        <pc:cxnChg chg="mod">
          <ac:chgData name="Mashiour Rahman" userId="7490e89d-d9ae-4193-b86a-11379f02786a" providerId="ADAL" clId="{48D11987-070F-4547-A418-28337CBE64CE}" dt="2025-01-17T06:06:42.384" v="4448" actId="1076"/>
          <ac:cxnSpMkLst>
            <pc:docMk/>
            <pc:sldMk cId="2002200049" sldId="334"/>
            <ac:cxnSpMk id="146" creationId="{2012E2DB-246A-182F-729A-549B73A4E23D}"/>
          </ac:cxnSpMkLst>
        </pc:cxnChg>
      </pc:sldChg>
      <pc:sldChg chg="addSp delSp modSp add mod ord addAnim delAnim modAnim">
        <pc:chgData name="Mashiour Rahman" userId="7490e89d-d9ae-4193-b86a-11379f02786a" providerId="ADAL" clId="{48D11987-070F-4547-A418-28337CBE64CE}" dt="2025-01-17T11:26:13.924" v="6349"/>
        <pc:sldMkLst>
          <pc:docMk/>
          <pc:sldMk cId="4068260087" sldId="335"/>
        </pc:sldMkLst>
        <pc:spChg chg="mod">
          <ac:chgData name="Mashiour Rahman" userId="7490e89d-d9ae-4193-b86a-11379f02786a" providerId="ADAL" clId="{48D11987-070F-4547-A418-28337CBE64CE}" dt="2025-01-17T09:13:30.966" v="5011" actId="1076"/>
          <ac:spMkLst>
            <pc:docMk/>
            <pc:sldMk cId="4068260087" sldId="335"/>
            <ac:spMk id="2" creationId="{401F84E5-961A-9B44-BACC-F6BFC8CE88F9}"/>
          </ac:spMkLst>
        </pc:spChg>
        <pc:spChg chg="mod">
          <ac:chgData name="Mashiour Rahman" userId="7490e89d-d9ae-4193-b86a-11379f02786a" providerId="ADAL" clId="{48D11987-070F-4547-A418-28337CBE64CE}" dt="2025-01-17T08:45:31.169" v="4728" actId="1076"/>
          <ac:spMkLst>
            <pc:docMk/>
            <pc:sldMk cId="4068260087" sldId="335"/>
            <ac:spMk id="3" creationId="{DEC7CBEE-8038-433C-A06C-B5B7C25D35B9}"/>
          </ac:spMkLst>
        </pc:spChg>
        <pc:spChg chg="mod">
          <ac:chgData name="Mashiour Rahman" userId="7490e89d-d9ae-4193-b86a-11379f02786a" providerId="ADAL" clId="{48D11987-070F-4547-A418-28337CBE64CE}" dt="2025-01-17T09:13:30.966" v="5011" actId="1076"/>
          <ac:spMkLst>
            <pc:docMk/>
            <pc:sldMk cId="4068260087" sldId="335"/>
            <ac:spMk id="4" creationId="{3ADEA080-AA28-084E-860A-634141B73A6B}"/>
          </ac:spMkLst>
        </pc:spChg>
        <pc:spChg chg="mod">
          <ac:chgData name="Mashiour Rahman" userId="7490e89d-d9ae-4193-b86a-11379f02786a" providerId="ADAL" clId="{48D11987-070F-4547-A418-28337CBE64CE}" dt="2025-01-17T09:13:30.966" v="5011" actId="1076"/>
          <ac:spMkLst>
            <pc:docMk/>
            <pc:sldMk cId="4068260087" sldId="335"/>
            <ac:spMk id="5" creationId="{5F994615-0C59-932A-DBC3-F8D2C1A4E950}"/>
          </ac:spMkLst>
        </pc:spChg>
        <pc:spChg chg="mod">
          <ac:chgData name="Mashiour Rahman" userId="7490e89d-d9ae-4193-b86a-11379f02786a" providerId="ADAL" clId="{48D11987-070F-4547-A418-28337CBE64CE}" dt="2025-01-17T08:45:45.312" v="4730" actId="1076"/>
          <ac:spMkLst>
            <pc:docMk/>
            <pc:sldMk cId="4068260087" sldId="335"/>
            <ac:spMk id="7" creationId="{54511069-B732-2589-CDDC-C7B260151BA9}"/>
          </ac:spMkLst>
        </pc:spChg>
        <pc:spChg chg="mod">
          <ac:chgData name="Mashiour Rahman" userId="7490e89d-d9ae-4193-b86a-11379f02786a" providerId="ADAL" clId="{48D11987-070F-4547-A418-28337CBE64CE}" dt="2025-01-17T09:13:30.966" v="5011" actId="1076"/>
          <ac:spMkLst>
            <pc:docMk/>
            <pc:sldMk cId="4068260087" sldId="335"/>
            <ac:spMk id="8" creationId="{8B365009-DD7A-F891-10FA-7C5AC8A03B4A}"/>
          </ac:spMkLst>
        </pc:spChg>
        <pc:spChg chg="mod">
          <ac:chgData name="Mashiour Rahman" userId="7490e89d-d9ae-4193-b86a-11379f02786a" providerId="ADAL" clId="{48D11987-070F-4547-A418-28337CBE64CE}" dt="2025-01-17T10:05:02.209" v="5966" actId="1076"/>
          <ac:spMkLst>
            <pc:docMk/>
            <pc:sldMk cId="4068260087" sldId="335"/>
            <ac:spMk id="128" creationId="{04DF5ED2-7B39-EF61-6A37-5CB7D8C9A0A8}"/>
          </ac:spMkLst>
        </pc:spChg>
        <pc:spChg chg="mod">
          <ac:chgData name="Mashiour Rahman" userId="7490e89d-d9ae-4193-b86a-11379f02786a" providerId="ADAL" clId="{48D11987-070F-4547-A418-28337CBE64CE}" dt="2025-01-17T10:05:02.209" v="5966" actId="1076"/>
          <ac:spMkLst>
            <pc:docMk/>
            <pc:sldMk cId="4068260087" sldId="335"/>
            <ac:spMk id="129" creationId="{3C492EC1-4FCD-7E39-FEA1-27F01CCA2780}"/>
          </ac:spMkLst>
        </pc:spChg>
        <pc:spChg chg="mod">
          <ac:chgData name="Mashiour Rahman" userId="7490e89d-d9ae-4193-b86a-11379f02786a" providerId="ADAL" clId="{48D11987-070F-4547-A418-28337CBE64CE}" dt="2025-01-17T10:05:02.209" v="5966" actId="1076"/>
          <ac:spMkLst>
            <pc:docMk/>
            <pc:sldMk cId="4068260087" sldId="335"/>
            <ac:spMk id="131" creationId="{F88D6B80-94F0-EB94-7CE3-A3A8ED9F5196}"/>
          </ac:spMkLst>
        </pc:spChg>
        <pc:spChg chg="mod">
          <ac:chgData name="Mashiour Rahman" userId="7490e89d-d9ae-4193-b86a-11379f02786a" providerId="ADAL" clId="{48D11987-070F-4547-A418-28337CBE64CE}" dt="2025-01-17T10:05:02.209" v="5966" actId="1076"/>
          <ac:spMkLst>
            <pc:docMk/>
            <pc:sldMk cId="4068260087" sldId="335"/>
            <ac:spMk id="132" creationId="{DD9E832F-1633-469C-D644-FC5EB5CB5FDB}"/>
          </ac:spMkLst>
        </pc:spChg>
        <pc:spChg chg="mod">
          <ac:chgData name="Mashiour Rahman" userId="7490e89d-d9ae-4193-b86a-11379f02786a" providerId="ADAL" clId="{48D11987-070F-4547-A418-28337CBE64CE}" dt="2025-01-17T11:10:44.465" v="6272" actId="1038"/>
          <ac:spMkLst>
            <pc:docMk/>
            <pc:sldMk cId="4068260087" sldId="335"/>
            <ac:spMk id="134" creationId="{53B6F59E-FA32-FB1A-F782-4DA65CA49ABF}"/>
          </ac:spMkLst>
        </pc:spChg>
        <pc:spChg chg="mod">
          <ac:chgData name="Mashiour Rahman" userId="7490e89d-d9ae-4193-b86a-11379f02786a" providerId="ADAL" clId="{48D11987-070F-4547-A418-28337CBE64CE}" dt="2025-01-17T11:11:19.524" v="6299" actId="1035"/>
          <ac:spMkLst>
            <pc:docMk/>
            <pc:sldMk cId="4068260087" sldId="335"/>
            <ac:spMk id="136" creationId="{BF61DBBB-B484-B586-CC59-32114CA1784F}"/>
          </ac:spMkLst>
        </pc:spChg>
        <pc:spChg chg="mod">
          <ac:chgData name="Mashiour Rahman" userId="7490e89d-d9ae-4193-b86a-11379f02786a" providerId="ADAL" clId="{48D11987-070F-4547-A418-28337CBE64CE}" dt="2025-01-17T08:56:15.911" v="4840" actId="20577"/>
          <ac:spMkLst>
            <pc:docMk/>
            <pc:sldMk cId="4068260087" sldId="335"/>
            <ac:spMk id="162" creationId="{B4B27564-30B1-1A45-8387-6D3338680113}"/>
          </ac:spMkLst>
        </pc:spChg>
        <pc:spChg chg="mod">
          <ac:chgData name="Mashiour Rahman" userId="7490e89d-d9ae-4193-b86a-11379f02786a" providerId="ADAL" clId="{48D11987-070F-4547-A418-28337CBE64CE}" dt="2025-01-17T09:13:30.966" v="5011" actId="1076"/>
          <ac:spMkLst>
            <pc:docMk/>
            <pc:sldMk cId="4068260087" sldId="335"/>
            <ac:spMk id="163" creationId="{C62D075F-ED85-CBF6-3B16-BBC7B07AF78F}"/>
          </ac:spMkLst>
        </pc:spChg>
        <pc:spChg chg="mod">
          <ac:chgData name="Mashiour Rahman" userId="7490e89d-d9ae-4193-b86a-11379f02786a" providerId="ADAL" clId="{48D11987-070F-4547-A418-28337CBE64CE}" dt="2025-01-17T09:13:30.966" v="5011" actId="1076"/>
          <ac:spMkLst>
            <pc:docMk/>
            <pc:sldMk cId="4068260087" sldId="335"/>
            <ac:spMk id="210" creationId="{798EA91A-576D-BFD0-EBF8-BCF80CD75DA2}"/>
          </ac:spMkLst>
        </pc:spChg>
        <pc:spChg chg="mod">
          <ac:chgData name="Mashiour Rahman" userId="7490e89d-d9ae-4193-b86a-11379f02786a" providerId="ADAL" clId="{48D11987-070F-4547-A418-28337CBE64CE}" dt="2025-01-17T08:57:06.905" v="4870" actId="1038"/>
          <ac:spMkLst>
            <pc:docMk/>
            <pc:sldMk cId="4068260087" sldId="335"/>
            <ac:spMk id="211" creationId="{C50630C7-3802-27D1-5CE4-15AC819F0BF2}"/>
          </ac:spMkLst>
        </pc:spChg>
        <pc:spChg chg="mod">
          <ac:chgData name="Mashiour Rahman" userId="7490e89d-d9ae-4193-b86a-11379f02786a" providerId="ADAL" clId="{48D11987-070F-4547-A418-28337CBE64CE}" dt="2025-01-17T09:33:38.957" v="5687" actId="207"/>
          <ac:spMkLst>
            <pc:docMk/>
            <pc:sldMk cId="4068260087" sldId="335"/>
            <ac:spMk id="230" creationId="{1CE100AE-F6CC-3280-07F6-EF71E083F99E}"/>
          </ac:spMkLst>
        </pc:spChg>
        <pc:spChg chg="mod">
          <ac:chgData name="Mashiour Rahman" userId="7490e89d-d9ae-4193-b86a-11379f02786a" providerId="ADAL" clId="{48D11987-070F-4547-A418-28337CBE64CE}" dt="2025-01-17T09:33:38.957" v="5687" actId="207"/>
          <ac:spMkLst>
            <pc:docMk/>
            <pc:sldMk cId="4068260087" sldId="335"/>
            <ac:spMk id="231" creationId="{90456B92-D517-7BAA-DC68-F8C1DEA09A0D}"/>
          </ac:spMkLst>
        </pc:spChg>
        <pc:spChg chg="mod">
          <ac:chgData name="Mashiour Rahman" userId="7490e89d-d9ae-4193-b86a-11379f02786a" providerId="ADAL" clId="{48D11987-070F-4547-A418-28337CBE64CE}" dt="2025-01-17T09:33:38.957" v="5687" actId="207"/>
          <ac:spMkLst>
            <pc:docMk/>
            <pc:sldMk cId="4068260087" sldId="335"/>
            <ac:spMk id="242" creationId="{9EAE4182-31E4-01DC-1A97-C6A82B70A4C1}"/>
          </ac:spMkLst>
        </pc:spChg>
        <pc:spChg chg="mod">
          <ac:chgData name="Mashiour Rahman" userId="7490e89d-d9ae-4193-b86a-11379f02786a" providerId="ADAL" clId="{48D11987-070F-4547-A418-28337CBE64CE}" dt="2025-01-17T09:33:38.957" v="5687" actId="207"/>
          <ac:spMkLst>
            <pc:docMk/>
            <pc:sldMk cId="4068260087" sldId="335"/>
            <ac:spMk id="243" creationId="{E7C33F03-9114-E860-1B24-65D9C6AD6668}"/>
          </ac:spMkLst>
        </pc:spChg>
        <pc:spChg chg="mod">
          <ac:chgData name="Mashiour Rahman" userId="7490e89d-d9ae-4193-b86a-11379f02786a" providerId="ADAL" clId="{48D11987-070F-4547-A418-28337CBE64CE}" dt="2025-01-17T09:33:38.957" v="5687" actId="207"/>
          <ac:spMkLst>
            <pc:docMk/>
            <pc:sldMk cId="4068260087" sldId="335"/>
            <ac:spMk id="258" creationId="{6E42BE41-1FD5-FD4E-D58F-3B74DF6460D8}"/>
          </ac:spMkLst>
        </pc:spChg>
        <pc:spChg chg="mod">
          <ac:chgData name="Mashiour Rahman" userId="7490e89d-d9ae-4193-b86a-11379f02786a" providerId="ADAL" clId="{48D11987-070F-4547-A418-28337CBE64CE}" dt="2025-01-17T09:33:38.957" v="5687" actId="207"/>
          <ac:spMkLst>
            <pc:docMk/>
            <pc:sldMk cId="4068260087" sldId="335"/>
            <ac:spMk id="259" creationId="{8D9A5A05-78D3-CCE6-F2F9-F841D672BCC8}"/>
          </ac:spMkLst>
        </pc:spChg>
        <pc:spChg chg="mod">
          <ac:chgData name="Mashiour Rahman" userId="7490e89d-d9ae-4193-b86a-11379f02786a" providerId="ADAL" clId="{48D11987-070F-4547-A418-28337CBE64CE}" dt="2025-01-17T08:48:54.229" v="4784" actId="1076"/>
          <ac:spMkLst>
            <pc:docMk/>
            <pc:sldMk cId="4068260087" sldId="335"/>
            <ac:spMk id="270" creationId="{BB94E1FA-3895-EA03-4E1A-3D5018F1881E}"/>
          </ac:spMkLst>
        </pc:spChg>
        <pc:spChg chg="mod">
          <ac:chgData name="Mashiour Rahman" userId="7490e89d-d9ae-4193-b86a-11379f02786a" providerId="ADAL" clId="{48D11987-070F-4547-A418-28337CBE64CE}" dt="2025-01-17T08:56:48.266" v="4860" actId="20577"/>
          <ac:spMkLst>
            <pc:docMk/>
            <pc:sldMk cId="4068260087" sldId="335"/>
            <ac:spMk id="271" creationId="{56A653FD-CD69-C6CC-D489-9DAED8891501}"/>
          </ac:spMkLst>
        </pc:spChg>
        <pc:spChg chg="mod">
          <ac:chgData name="Mashiour Rahman" userId="7490e89d-d9ae-4193-b86a-11379f02786a" providerId="ADAL" clId="{48D11987-070F-4547-A418-28337CBE64CE}" dt="2025-01-17T08:55:29.548" v="4834" actId="20577"/>
          <ac:spMkLst>
            <pc:docMk/>
            <pc:sldMk cId="4068260087" sldId="335"/>
            <ac:spMk id="282" creationId="{46388C42-FC71-26A3-C960-9709614588CC}"/>
          </ac:spMkLst>
        </pc:spChg>
        <pc:spChg chg="mod">
          <ac:chgData name="Mashiour Rahman" userId="7490e89d-d9ae-4193-b86a-11379f02786a" providerId="ADAL" clId="{48D11987-070F-4547-A418-28337CBE64CE}" dt="2025-01-17T09:13:30.966" v="5011" actId="1076"/>
          <ac:spMkLst>
            <pc:docMk/>
            <pc:sldMk cId="4068260087" sldId="335"/>
            <ac:spMk id="283" creationId="{BCE476E3-04A0-8126-5014-CC027E310EDE}"/>
          </ac:spMkLst>
        </pc:spChg>
        <pc:spChg chg="add mod">
          <ac:chgData name="Mashiour Rahman" userId="7490e89d-d9ae-4193-b86a-11379f02786a" providerId="ADAL" clId="{48D11987-070F-4547-A418-28337CBE64CE}" dt="2025-01-17T10:02:08.182" v="5940" actId="14100"/>
          <ac:spMkLst>
            <pc:docMk/>
            <pc:sldMk cId="4068260087" sldId="335"/>
            <ac:spMk id="287" creationId="{79918E7A-42FD-EEF8-1EBA-BF059D55F137}"/>
          </ac:spMkLst>
        </pc:spChg>
        <pc:spChg chg="add mod">
          <ac:chgData name="Mashiour Rahman" userId="7490e89d-d9ae-4193-b86a-11379f02786a" providerId="ADAL" clId="{48D11987-070F-4547-A418-28337CBE64CE}" dt="2025-01-17T11:10:59.176" v="6295" actId="1038"/>
          <ac:spMkLst>
            <pc:docMk/>
            <pc:sldMk cId="4068260087" sldId="335"/>
            <ac:spMk id="288" creationId="{8B9F1426-22A0-C51E-7C1B-0FCF4C20451A}"/>
          </ac:spMkLst>
        </pc:spChg>
        <pc:spChg chg="add mod">
          <ac:chgData name="Mashiour Rahman" userId="7490e89d-d9ae-4193-b86a-11379f02786a" providerId="ADAL" clId="{48D11987-070F-4547-A418-28337CBE64CE}" dt="2025-01-17T10:49:55.708" v="6246" actId="6549"/>
          <ac:spMkLst>
            <pc:docMk/>
            <pc:sldMk cId="4068260087" sldId="335"/>
            <ac:spMk id="290" creationId="{BB7A88A6-7381-1FC4-67E7-9C627688DBCA}"/>
          </ac:spMkLst>
        </pc:spChg>
        <pc:spChg chg="add mod">
          <ac:chgData name="Mashiour Rahman" userId="7490e89d-d9ae-4193-b86a-11379f02786a" providerId="ADAL" clId="{48D11987-070F-4547-A418-28337CBE64CE}" dt="2025-01-17T11:10:59.176" v="6295" actId="1038"/>
          <ac:spMkLst>
            <pc:docMk/>
            <pc:sldMk cId="4068260087" sldId="335"/>
            <ac:spMk id="291" creationId="{2C121854-04F8-9FA7-79F4-DF1D36D533FB}"/>
          </ac:spMkLst>
        </pc:spChg>
        <pc:spChg chg="add mod">
          <ac:chgData name="Mashiour Rahman" userId="7490e89d-d9ae-4193-b86a-11379f02786a" providerId="ADAL" clId="{48D11987-070F-4547-A418-28337CBE64CE}" dt="2025-01-17T11:10:59.176" v="6295" actId="1038"/>
          <ac:spMkLst>
            <pc:docMk/>
            <pc:sldMk cId="4068260087" sldId="335"/>
            <ac:spMk id="292" creationId="{2B5F19E4-EF40-91EC-0AB6-2127F8F38AE7}"/>
          </ac:spMkLst>
        </pc:spChg>
        <pc:spChg chg="mod">
          <ac:chgData name="Mashiour Rahman" userId="7490e89d-d9ae-4193-b86a-11379f02786a" providerId="ADAL" clId="{48D11987-070F-4547-A418-28337CBE64CE}" dt="2025-01-17T08:56:11.361" v="4837" actId="20577"/>
          <ac:spMkLst>
            <pc:docMk/>
            <pc:sldMk cId="4068260087" sldId="335"/>
            <ac:spMk id="295" creationId="{0FAE535B-A88A-85FE-99F8-BC4C3465606B}"/>
          </ac:spMkLst>
        </pc:spChg>
        <pc:spChg chg="mod">
          <ac:chgData name="Mashiour Rahman" userId="7490e89d-d9ae-4193-b86a-11379f02786a" providerId="ADAL" clId="{48D11987-070F-4547-A418-28337CBE64CE}" dt="2025-01-17T08:56:24.935" v="4846" actId="20577"/>
          <ac:spMkLst>
            <pc:docMk/>
            <pc:sldMk cId="4068260087" sldId="335"/>
            <ac:spMk id="296" creationId="{91736272-F4D1-EDCC-3EC1-3FE399A4202D}"/>
          </ac:spMkLst>
        </pc:spChg>
        <pc:spChg chg="add mod">
          <ac:chgData name="Mashiour Rahman" userId="7490e89d-d9ae-4193-b86a-11379f02786a" providerId="ADAL" clId="{48D11987-070F-4547-A418-28337CBE64CE}" dt="2025-01-17T10:12:18.900" v="6082" actId="1076"/>
          <ac:spMkLst>
            <pc:docMk/>
            <pc:sldMk cId="4068260087" sldId="335"/>
            <ac:spMk id="301" creationId="{10BC8340-D04B-2356-E79E-06376C8DFE79}"/>
          </ac:spMkLst>
        </pc:spChg>
        <pc:spChg chg="add mod">
          <ac:chgData name="Mashiour Rahman" userId="7490e89d-d9ae-4193-b86a-11379f02786a" providerId="ADAL" clId="{48D11987-070F-4547-A418-28337CBE64CE}" dt="2025-01-17T10:12:18.900" v="6082" actId="1076"/>
          <ac:spMkLst>
            <pc:docMk/>
            <pc:sldMk cId="4068260087" sldId="335"/>
            <ac:spMk id="303" creationId="{9588466A-7682-2454-6181-98E43D8B712B}"/>
          </ac:spMkLst>
        </pc:spChg>
        <pc:spChg chg="add mod">
          <ac:chgData name="Mashiour Rahman" userId="7490e89d-d9ae-4193-b86a-11379f02786a" providerId="ADAL" clId="{48D11987-070F-4547-A418-28337CBE64CE}" dt="2025-01-17T10:12:18.900" v="6082" actId="1076"/>
          <ac:spMkLst>
            <pc:docMk/>
            <pc:sldMk cId="4068260087" sldId="335"/>
            <ac:spMk id="304" creationId="{FBE1D700-F005-A044-CC38-46F6055D6EFD}"/>
          </ac:spMkLst>
        </pc:spChg>
        <pc:spChg chg="add mod">
          <ac:chgData name="Mashiour Rahman" userId="7490e89d-d9ae-4193-b86a-11379f02786a" providerId="ADAL" clId="{48D11987-070F-4547-A418-28337CBE64CE}" dt="2025-01-17T10:12:18.900" v="6082" actId="1076"/>
          <ac:spMkLst>
            <pc:docMk/>
            <pc:sldMk cId="4068260087" sldId="335"/>
            <ac:spMk id="305" creationId="{B41F49FA-0049-4ABD-8CDF-9874CF4EF118}"/>
          </ac:spMkLst>
        </pc:spChg>
        <pc:spChg chg="mod">
          <ac:chgData name="Mashiour Rahman" userId="7490e89d-d9ae-4193-b86a-11379f02786a" providerId="ADAL" clId="{48D11987-070F-4547-A418-28337CBE64CE}" dt="2025-01-17T08:57:00.785" v="4865" actId="1035"/>
          <ac:spMkLst>
            <pc:docMk/>
            <pc:sldMk cId="4068260087" sldId="335"/>
            <ac:spMk id="307" creationId="{7A06997E-4632-A54B-87A6-9B3C43195466}"/>
          </ac:spMkLst>
        </pc:spChg>
        <pc:spChg chg="mod">
          <ac:chgData name="Mashiour Rahman" userId="7490e89d-d9ae-4193-b86a-11379f02786a" providerId="ADAL" clId="{48D11987-070F-4547-A418-28337CBE64CE}" dt="2025-01-17T08:56:32.512" v="4852" actId="20577"/>
          <ac:spMkLst>
            <pc:docMk/>
            <pc:sldMk cId="4068260087" sldId="335"/>
            <ac:spMk id="308" creationId="{66145EB2-8587-9324-8BFE-5BBC0E69418F}"/>
          </ac:spMkLst>
        </pc:spChg>
        <pc:spChg chg="add mod">
          <ac:chgData name="Mashiour Rahman" userId="7490e89d-d9ae-4193-b86a-11379f02786a" providerId="ADAL" clId="{48D11987-070F-4547-A418-28337CBE64CE}" dt="2025-01-17T10:12:47.001" v="6087" actId="207"/>
          <ac:spMkLst>
            <pc:docMk/>
            <pc:sldMk cId="4068260087" sldId="335"/>
            <ac:spMk id="311" creationId="{D860B3AB-9697-7204-820C-807CE52CBF2E}"/>
          </ac:spMkLst>
        </pc:spChg>
        <pc:spChg chg="add mod ord">
          <ac:chgData name="Mashiour Rahman" userId="7490e89d-d9ae-4193-b86a-11379f02786a" providerId="ADAL" clId="{48D11987-070F-4547-A418-28337CBE64CE}" dt="2025-01-17T11:10:59.176" v="6295" actId="1038"/>
          <ac:spMkLst>
            <pc:docMk/>
            <pc:sldMk cId="4068260087" sldId="335"/>
            <ac:spMk id="312" creationId="{837ED14D-E1B7-083E-45F2-87907648E85E}"/>
          </ac:spMkLst>
        </pc:spChg>
        <pc:spChg chg="add mod ord">
          <ac:chgData name="Mashiour Rahman" userId="7490e89d-d9ae-4193-b86a-11379f02786a" providerId="ADAL" clId="{48D11987-070F-4547-A418-28337CBE64CE}" dt="2025-01-17T11:10:59.176" v="6295" actId="1038"/>
          <ac:spMkLst>
            <pc:docMk/>
            <pc:sldMk cId="4068260087" sldId="335"/>
            <ac:spMk id="313" creationId="{086D54F0-F00D-A7DB-E665-9B7A5E2F58F7}"/>
          </ac:spMkLst>
        </pc:spChg>
        <pc:spChg chg="add mod ord">
          <ac:chgData name="Mashiour Rahman" userId="7490e89d-d9ae-4193-b86a-11379f02786a" providerId="ADAL" clId="{48D11987-070F-4547-A418-28337CBE64CE}" dt="2025-01-17T11:10:59.176" v="6295" actId="1038"/>
          <ac:spMkLst>
            <pc:docMk/>
            <pc:sldMk cId="4068260087" sldId="335"/>
            <ac:spMk id="315" creationId="{057B142A-67EF-275B-E714-BACDF7AD9DF7}"/>
          </ac:spMkLst>
        </pc:spChg>
        <pc:spChg chg="add mod ord">
          <ac:chgData name="Mashiour Rahman" userId="7490e89d-d9ae-4193-b86a-11379f02786a" providerId="ADAL" clId="{48D11987-070F-4547-A418-28337CBE64CE}" dt="2025-01-17T11:10:59.176" v="6295" actId="1038"/>
          <ac:spMkLst>
            <pc:docMk/>
            <pc:sldMk cId="4068260087" sldId="335"/>
            <ac:spMk id="316" creationId="{223096BB-DE69-EAEE-53E7-C3A62C7310EB}"/>
          </ac:spMkLst>
        </pc:spChg>
        <pc:spChg chg="add mod ord">
          <ac:chgData name="Mashiour Rahman" userId="7490e89d-d9ae-4193-b86a-11379f02786a" providerId="ADAL" clId="{48D11987-070F-4547-A418-28337CBE64CE}" dt="2025-01-17T11:10:59.176" v="6295" actId="1038"/>
          <ac:spMkLst>
            <pc:docMk/>
            <pc:sldMk cId="4068260087" sldId="335"/>
            <ac:spMk id="317" creationId="{5DE2EDBE-853A-A90B-CAA2-D2EA049ED802}"/>
          </ac:spMkLst>
        </pc:spChg>
        <pc:spChg chg="add mod ord">
          <ac:chgData name="Mashiour Rahman" userId="7490e89d-d9ae-4193-b86a-11379f02786a" providerId="ADAL" clId="{48D11987-070F-4547-A418-28337CBE64CE}" dt="2025-01-17T11:10:59.176" v="6295" actId="1038"/>
          <ac:spMkLst>
            <pc:docMk/>
            <pc:sldMk cId="4068260087" sldId="335"/>
            <ac:spMk id="332" creationId="{357F6B4C-6099-8CC1-8D24-730E1D9FAED6}"/>
          </ac:spMkLst>
        </pc:spChg>
        <pc:spChg chg="add mod ord">
          <ac:chgData name="Mashiour Rahman" userId="7490e89d-d9ae-4193-b86a-11379f02786a" providerId="ADAL" clId="{48D11987-070F-4547-A418-28337CBE64CE}" dt="2025-01-17T10:21:08.722" v="6154" actId="20577"/>
          <ac:spMkLst>
            <pc:docMk/>
            <pc:sldMk cId="4068260087" sldId="335"/>
            <ac:spMk id="333" creationId="{C04F3560-958F-8436-0787-C885BEE93FB1}"/>
          </ac:spMkLst>
        </pc:spChg>
        <pc:spChg chg="add mod ord">
          <ac:chgData name="Mashiour Rahman" userId="7490e89d-d9ae-4193-b86a-11379f02786a" providerId="ADAL" clId="{48D11987-070F-4547-A418-28337CBE64CE}" dt="2025-01-17T10:21:33.311" v="6157" actId="404"/>
          <ac:spMkLst>
            <pc:docMk/>
            <pc:sldMk cId="4068260087" sldId="335"/>
            <ac:spMk id="334" creationId="{69A53310-489E-96F5-54FA-C903C268A26B}"/>
          </ac:spMkLst>
        </pc:spChg>
        <pc:spChg chg="add mod ord">
          <ac:chgData name="Mashiour Rahman" userId="7490e89d-d9ae-4193-b86a-11379f02786a" providerId="ADAL" clId="{48D11987-070F-4547-A418-28337CBE64CE}" dt="2025-01-17T11:10:59.176" v="6295" actId="1038"/>
          <ac:spMkLst>
            <pc:docMk/>
            <pc:sldMk cId="4068260087" sldId="335"/>
            <ac:spMk id="336" creationId="{A82D0480-EEDC-00D3-2145-0D58FF07BF3D}"/>
          </ac:spMkLst>
        </pc:spChg>
        <pc:cxnChg chg="add mod">
          <ac:chgData name="Mashiour Rahman" userId="7490e89d-d9ae-4193-b86a-11379f02786a" providerId="ADAL" clId="{48D11987-070F-4547-A418-28337CBE64CE}" dt="2025-01-17T09:15:54.920" v="5173" actId="692"/>
          <ac:cxnSpMkLst>
            <pc:docMk/>
            <pc:sldMk cId="4068260087" sldId="335"/>
            <ac:cxnSpMk id="33" creationId="{F89B39EC-027B-2B22-B6E7-55817832BC1C}"/>
          </ac:cxnSpMkLst>
        </pc:cxnChg>
        <pc:cxnChg chg="add mod">
          <ac:chgData name="Mashiour Rahman" userId="7490e89d-d9ae-4193-b86a-11379f02786a" providerId="ADAL" clId="{48D11987-070F-4547-A418-28337CBE64CE}" dt="2025-01-17T09:15:54.920" v="5173" actId="692"/>
          <ac:cxnSpMkLst>
            <pc:docMk/>
            <pc:sldMk cId="4068260087" sldId="335"/>
            <ac:cxnSpMk id="37" creationId="{13D9F2D6-B610-B779-ABAB-E063452E3861}"/>
          </ac:cxnSpMkLst>
        </pc:cxnChg>
        <pc:cxnChg chg="add mod">
          <ac:chgData name="Mashiour Rahman" userId="7490e89d-d9ae-4193-b86a-11379f02786a" providerId="ADAL" clId="{48D11987-070F-4547-A418-28337CBE64CE}" dt="2025-01-17T09:15:54.920" v="5173" actId="692"/>
          <ac:cxnSpMkLst>
            <pc:docMk/>
            <pc:sldMk cId="4068260087" sldId="335"/>
            <ac:cxnSpMk id="40" creationId="{334D64A4-9BC7-9B0B-CA01-5BAE4B1F7BBF}"/>
          </ac:cxnSpMkLst>
        </pc:cxnChg>
        <pc:cxnChg chg="add mod">
          <ac:chgData name="Mashiour Rahman" userId="7490e89d-d9ae-4193-b86a-11379f02786a" providerId="ADAL" clId="{48D11987-070F-4547-A418-28337CBE64CE}" dt="2025-01-17T09:15:54.920" v="5173" actId="692"/>
          <ac:cxnSpMkLst>
            <pc:docMk/>
            <pc:sldMk cId="4068260087" sldId="335"/>
            <ac:cxnSpMk id="42" creationId="{C5B67500-0EE9-0FB6-5F06-D8BAD1D45AB9}"/>
          </ac:cxnSpMkLst>
        </pc:cxnChg>
        <pc:cxnChg chg="add mod">
          <ac:chgData name="Mashiour Rahman" userId="7490e89d-d9ae-4193-b86a-11379f02786a" providerId="ADAL" clId="{48D11987-070F-4547-A418-28337CBE64CE}" dt="2025-01-17T09:15:54.920" v="5173" actId="692"/>
          <ac:cxnSpMkLst>
            <pc:docMk/>
            <pc:sldMk cId="4068260087" sldId="335"/>
            <ac:cxnSpMk id="44" creationId="{10393C3E-3532-6E82-6D6A-105ACB4B520D}"/>
          </ac:cxnSpMkLst>
        </pc:cxnChg>
        <pc:cxnChg chg="add mod">
          <ac:chgData name="Mashiour Rahman" userId="7490e89d-d9ae-4193-b86a-11379f02786a" providerId="ADAL" clId="{48D11987-070F-4547-A418-28337CBE64CE}" dt="2025-01-17T09:15:54.920" v="5173" actId="692"/>
          <ac:cxnSpMkLst>
            <pc:docMk/>
            <pc:sldMk cId="4068260087" sldId="335"/>
            <ac:cxnSpMk id="46" creationId="{DBA93DA3-1E71-C7CF-2259-0FBB4144042C}"/>
          </ac:cxnSpMkLst>
        </pc:cxnChg>
        <pc:cxnChg chg="add mod">
          <ac:chgData name="Mashiour Rahman" userId="7490e89d-d9ae-4193-b86a-11379f02786a" providerId="ADAL" clId="{48D11987-070F-4547-A418-28337CBE64CE}" dt="2025-01-17T09:15:54.920" v="5173" actId="692"/>
          <ac:cxnSpMkLst>
            <pc:docMk/>
            <pc:sldMk cId="4068260087" sldId="335"/>
            <ac:cxnSpMk id="48" creationId="{CB83DDA4-028A-2D2E-2B35-91E0A35BD6C9}"/>
          </ac:cxnSpMkLst>
        </pc:cxnChg>
        <pc:cxnChg chg="add mod">
          <ac:chgData name="Mashiour Rahman" userId="7490e89d-d9ae-4193-b86a-11379f02786a" providerId="ADAL" clId="{48D11987-070F-4547-A418-28337CBE64CE}" dt="2025-01-17T10:18:56.105" v="6124" actId="14100"/>
          <ac:cxnSpMkLst>
            <pc:docMk/>
            <pc:sldMk cId="4068260087" sldId="335"/>
            <ac:cxnSpMk id="51" creationId="{44B0C515-8180-2333-B4A5-821517B59E28}"/>
          </ac:cxnSpMkLst>
        </pc:cxnChg>
        <pc:cxnChg chg="mod">
          <ac:chgData name="Mashiour Rahman" userId="7490e89d-d9ae-4193-b86a-11379f02786a" providerId="ADAL" clId="{48D11987-070F-4547-A418-28337CBE64CE}" dt="2025-01-17T10:05:02.209" v="5966" actId="1076"/>
          <ac:cxnSpMkLst>
            <pc:docMk/>
            <pc:sldMk cId="4068260087" sldId="335"/>
            <ac:cxnSpMk id="137" creationId="{652AF709-95EF-8955-22A9-1D78606BEBE9}"/>
          </ac:cxnSpMkLst>
        </pc:cxnChg>
        <pc:cxnChg chg="mod">
          <ac:chgData name="Mashiour Rahman" userId="7490e89d-d9ae-4193-b86a-11379f02786a" providerId="ADAL" clId="{48D11987-070F-4547-A418-28337CBE64CE}" dt="2025-01-17T10:05:02.209" v="5966" actId="1076"/>
          <ac:cxnSpMkLst>
            <pc:docMk/>
            <pc:sldMk cId="4068260087" sldId="335"/>
            <ac:cxnSpMk id="140" creationId="{F6C0D70D-D841-FFE0-6C83-F85F6F099668}"/>
          </ac:cxnSpMkLst>
        </pc:cxnChg>
        <pc:cxnChg chg="mod">
          <ac:chgData name="Mashiour Rahman" userId="7490e89d-d9ae-4193-b86a-11379f02786a" providerId="ADAL" clId="{48D11987-070F-4547-A418-28337CBE64CE}" dt="2025-01-17T10:05:02.209" v="5966" actId="1076"/>
          <ac:cxnSpMkLst>
            <pc:docMk/>
            <pc:sldMk cId="4068260087" sldId="335"/>
            <ac:cxnSpMk id="142" creationId="{C5B495FA-2B56-3450-2233-65C5F6459D19}"/>
          </ac:cxnSpMkLst>
        </pc:cxnChg>
        <pc:cxnChg chg="mod">
          <ac:chgData name="Mashiour Rahman" userId="7490e89d-d9ae-4193-b86a-11379f02786a" providerId="ADAL" clId="{48D11987-070F-4547-A418-28337CBE64CE}" dt="2025-01-17T11:11:19.524" v="6299" actId="1035"/>
          <ac:cxnSpMkLst>
            <pc:docMk/>
            <pc:sldMk cId="4068260087" sldId="335"/>
            <ac:cxnSpMk id="146" creationId="{4C895DE0-F2F7-9AE5-ED2E-7EC6CD090F46}"/>
          </ac:cxnSpMkLst>
        </pc:cxnChg>
        <pc:cxnChg chg="add mod">
          <ac:chgData name="Mashiour Rahman" userId="7490e89d-d9ae-4193-b86a-11379f02786a" providerId="ADAL" clId="{48D11987-070F-4547-A418-28337CBE64CE}" dt="2025-01-17T10:07:17.443" v="5985" actId="14100"/>
          <ac:cxnSpMkLst>
            <pc:docMk/>
            <pc:sldMk cId="4068260087" sldId="335"/>
            <ac:cxnSpMk id="191" creationId="{311EC5E5-C120-0249-8F2E-9560413F0E8F}"/>
          </ac:cxnSpMkLst>
        </pc:cxnChg>
        <pc:cxnChg chg="add mod">
          <ac:chgData name="Mashiour Rahman" userId="7490e89d-d9ae-4193-b86a-11379f02786a" providerId="ADAL" clId="{48D11987-070F-4547-A418-28337CBE64CE}" dt="2025-01-17T10:07:32.357" v="5987" actId="14100"/>
          <ac:cxnSpMkLst>
            <pc:docMk/>
            <pc:sldMk cId="4068260087" sldId="335"/>
            <ac:cxnSpMk id="193" creationId="{C168A3D9-B69D-0FD3-024B-ACCA2D6F4C6E}"/>
          </ac:cxnSpMkLst>
        </pc:cxnChg>
        <pc:cxnChg chg="add mod">
          <ac:chgData name="Mashiour Rahman" userId="7490e89d-d9ae-4193-b86a-11379f02786a" providerId="ADAL" clId="{48D11987-070F-4547-A418-28337CBE64CE}" dt="2025-01-17T11:10:44.465" v="6272" actId="1038"/>
          <ac:cxnSpMkLst>
            <pc:docMk/>
            <pc:sldMk cId="4068260087" sldId="335"/>
            <ac:cxnSpMk id="219" creationId="{A061C35A-6305-254A-0EEA-C532F271931D}"/>
          </ac:cxnSpMkLst>
        </pc:cxnChg>
        <pc:cxnChg chg="add mod">
          <ac:chgData name="Mashiour Rahman" userId="7490e89d-d9ae-4193-b86a-11379f02786a" providerId="ADAL" clId="{48D11987-070F-4547-A418-28337CBE64CE}" dt="2025-01-17T11:10:44.465" v="6272" actId="1038"/>
          <ac:cxnSpMkLst>
            <pc:docMk/>
            <pc:sldMk cId="4068260087" sldId="335"/>
            <ac:cxnSpMk id="222" creationId="{370BB01F-5615-4E74-8CBC-DBAA4772D7D4}"/>
          </ac:cxnSpMkLst>
        </pc:cxnChg>
        <pc:cxnChg chg="add mod">
          <ac:chgData name="Mashiour Rahman" userId="7490e89d-d9ae-4193-b86a-11379f02786a" providerId="ADAL" clId="{48D11987-070F-4547-A418-28337CBE64CE}" dt="2025-01-17T09:18:39.125" v="5250" actId="692"/>
          <ac:cxnSpMkLst>
            <pc:docMk/>
            <pc:sldMk cId="4068260087" sldId="335"/>
            <ac:cxnSpMk id="228" creationId="{91B57B89-3F81-3A84-1BA8-8E972002F559}"/>
          </ac:cxnSpMkLst>
        </pc:cxnChg>
        <pc:cxnChg chg="add mod">
          <ac:chgData name="Mashiour Rahman" userId="7490e89d-d9ae-4193-b86a-11379f02786a" providerId="ADAL" clId="{48D11987-070F-4547-A418-28337CBE64CE}" dt="2025-01-17T10:05:02.209" v="5966" actId="1076"/>
          <ac:cxnSpMkLst>
            <pc:docMk/>
            <pc:sldMk cId="4068260087" sldId="335"/>
            <ac:cxnSpMk id="236" creationId="{1BD62F61-3871-E139-07C5-55B7E04692FC}"/>
          </ac:cxnSpMkLst>
        </pc:cxnChg>
        <pc:cxnChg chg="add mod">
          <ac:chgData name="Mashiour Rahman" userId="7490e89d-d9ae-4193-b86a-11379f02786a" providerId="ADAL" clId="{48D11987-070F-4547-A418-28337CBE64CE}" dt="2025-01-17T11:11:19.524" v="6299" actId="1035"/>
          <ac:cxnSpMkLst>
            <pc:docMk/>
            <pc:sldMk cId="4068260087" sldId="335"/>
            <ac:cxnSpMk id="239" creationId="{CABDD8FC-CB1B-E016-D7DE-6B349598D0E7}"/>
          </ac:cxnSpMkLst>
        </pc:cxnChg>
        <pc:cxnChg chg="add mod">
          <ac:chgData name="Mashiour Rahman" userId="7490e89d-d9ae-4193-b86a-11379f02786a" providerId="ADAL" clId="{48D11987-070F-4547-A418-28337CBE64CE}" dt="2025-01-17T10:42:54.393" v="6214" actId="14100"/>
          <ac:cxnSpMkLst>
            <pc:docMk/>
            <pc:sldMk cId="4068260087" sldId="335"/>
            <ac:cxnSpMk id="370" creationId="{A4B66293-3BB0-D770-28AB-A6D6218131A8}"/>
          </ac:cxnSpMkLst>
        </pc:cxnChg>
      </pc:sldChg>
      <pc:sldChg chg="addSp modSp new del mod">
        <pc:chgData name="Mashiour Rahman" userId="7490e89d-d9ae-4193-b86a-11379f02786a" providerId="ADAL" clId="{48D11987-070F-4547-A418-28337CBE64CE}" dt="2025-01-17T12:06:51.868" v="6762" actId="47"/>
        <pc:sldMkLst>
          <pc:docMk/>
          <pc:sldMk cId="2745494555" sldId="336"/>
        </pc:sldMkLst>
      </pc:sldChg>
      <pc:sldChg chg="modSp add mod ord">
        <pc:chgData name="Mashiour Rahman" userId="7490e89d-d9ae-4193-b86a-11379f02786a" providerId="ADAL" clId="{48D11987-070F-4547-A418-28337CBE64CE}" dt="2025-01-17T12:28:56.116" v="7049" actId="6549"/>
        <pc:sldMkLst>
          <pc:docMk/>
          <pc:sldMk cId="356263705" sldId="337"/>
        </pc:sldMkLst>
        <pc:spChg chg="mod">
          <ac:chgData name="Mashiour Rahman" userId="7490e89d-d9ae-4193-b86a-11379f02786a" providerId="ADAL" clId="{48D11987-070F-4547-A418-28337CBE64CE}" dt="2025-01-17T12:28:56.116" v="7049" actId="6549"/>
          <ac:spMkLst>
            <pc:docMk/>
            <pc:sldMk cId="356263705" sldId="337"/>
            <ac:spMk id="3" creationId="{C3D4A307-A4BB-9F56-0454-7B91DE7D4665}"/>
          </ac:spMkLst>
        </pc:spChg>
      </pc:sldChg>
      <pc:sldChg chg="addSp delSp modSp add mod delAnim modAnim">
        <pc:chgData name="Mashiour Rahman" userId="7490e89d-d9ae-4193-b86a-11379f02786a" providerId="ADAL" clId="{48D11987-070F-4547-A418-28337CBE64CE}" dt="2025-01-17T17:52:38.648" v="7930"/>
        <pc:sldMkLst>
          <pc:docMk/>
          <pc:sldMk cId="3017611849" sldId="338"/>
        </pc:sldMkLst>
        <pc:spChg chg="mod">
          <ac:chgData name="Mashiour Rahman" userId="7490e89d-d9ae-4193-b86a-11379f02786a" providerId="ADAL" clId="{48D11987-070F-4547-A418-28337CBE64CE}" dt="2025-01-17T15:58:06.366" v="7456" actId="1035"/>
          <ac:spMkLst>
            <pc:docMk/>
            <pc:sldMk cId="3017611849" sldId="338"/>
            <ac:spMk id="2" creationId="{7B9715EB-D9D2-4177-08D0-B9E314D72BC0}"/>
          </ac:spMkLst>
        </pc:spChg>
        <pc:spChg chg="mod">
          <ac:chgData name="Mashiour Rahman" userId="7490e89d-d9ae-4193-b86a-11379f02786a" providerId="ADAL" clId="{48D11987-070F-4547-A418-28337CBE64CE}" dt="2025-01-17T15:57:57.193" v="7435" actId="1035"/>
          <ac:spMkLst>
            <pc:docMk/>
            <pc:sldMk cId="3017611849" sldId="338"/>
            <ac:spMk id="3" creationId="{B09081D4-F53C-A879-1F52-195E73B7502C}"/>
          </ac:spMkLst>
        </pc:spChg>
        <pc:spChg chg="mod">
          <ac:chgData name="Mashiour Rahman" userId="7490e89d-d9ae-4193-b86a-11379f02786a" providerId="ADAL" clId="{48D11987-070F-4547-A418-28337CBE64CE}" dt="2025-01-17T15:58:06.366" v="7456" actId="1035"/>
          <ac:spMkLst>
            <pc:docMk/>
            <pc:sldMk cId="3017611849" sldId="338"/>
            <ac:spMk id="4" creationId="{A2D4FA43-7AC1-A5CE-18EF-A737F187C51F}"/>
          </ac:spMkLst>
        </pc:spChg>
        <pc:spChg chg="mod">
          <ac:chgData name="Mashiour Rahman" userId="7490e89d-d9ae-4193-b86a-11379f02786a" providerId="ADAL" clId="{48D11987-070F-4547-A418-28337CBE64CE}" dt="2025-01-17T15:57:57.193" v="7435" actId="1035"/>
          <ac:spMkLst>
            <pc:docMk/>
            <pc:sldMk cId="3017611849" sldId="338"/>
            <ac:spMk id="5" creationId="{696B5932-755E-B0DA-7E35-934495FD5809}"/>
          </ac:spMkLst>
        </pc:spChg>
        <pc:spChg chg="mod">
          <ac:chgData name="Mashiour Rahman" userId="7490e89d-d9ae-4193-b86a-11379f02786a" providerId="ADAL" clId="{48D11987-070F-4547-A418-28337CBE64CE}" dt="2025-01-17T16:17:03.913" v="7684" actId="1035"/>
          <ac:spMkLst>
            <pc:docMk/>
            <pc:sldMk cId="3017611849" sldId="338"/>
            <ac:spMk id="6" creationId="{49F03525-EB6D-88A2-41A4-353E43B6F6CA}"/>
          </ac:spMkLst>
        </pc:spChg>
        <pc:spChg chg="mod">
          <ac:chgData name="Mashiour Rahman" userId="7490e89d-d9ae-4193-b86a-11379f02786a" providerId="ADAL" clId="{48D11987-070F-4547-A418-28337CBE64CE}" dt="2025-01-17T15:57:45.864" v="7412" actId="1037"/>
          <ac:spMkLst>
            <pc:docMk/>
            <pc:sldMk cId="3017611849" sldId="338"/>
            <ac:spMk id="10" creationId="{77C7D779-FD39-1982-20DA-F353C96F49B5}"/>
          </ac:spMkLst>
        </pc:spChg>
        <pc:spChg chg="add mod">
          <ac:chgData name="Mashiour Rahman" userId="7490e89d-d9ae-4193-b86a-11379f02786a" providerId="ADAL" clId="{48D11987-070F-4547-A418-28337CBE64CE}" dt="2025-01-17T16:01:12.430" v="7482" actId="1035"/>
          <ac:spMkLst>
            <pc:docMk/>
            <pc:sldMk cId="3017611849" sldId="338"/>
            <ac:spMk id="55" creationId="{99612CAE-0058-5D7C-29F5-A42BD375C577}"/>
          </ac:spMkLst>
        </pc:spChg>
        <pc:spChg chg="add mod">
          <ac:chgData name="Mashiour Rahman" userId="7490e89d-d9ae-4193-b86a-11379f02786a" providerId="ADAL" clId="{48D11987-070F-4547-A418-28337CBE64CE}" dt="2025-01-17T16:14:22.131" v="7650" actId="1076"/>
          <ac:spMkLst>
            <pc:docMk/>
            <pc:sldMk cId="3017611849" sldId="338"/>
            <ac:spMk id="57" creationId="{C06BFEDC-C0E5-32E3-BCFD-BDCCC484602F}"/>
          </ac:spMkLst>
        </pc:spChg>
        <pc:spChg chg="add mod">
          <ac:chgData name="Mashiour Rahman" userId="7490e89d-d9ae-4193-b86a-11379f02786a" providerId="ADAL" clId="{48D11987-070F-4547-A418-28337CBE64CE}" dt="2025-01-17T17:15:27.909" v="7784" actId="1076"/>
          <ac:spMkLst>
            <pc:docMk/>
            <pc:sldMk cId="3017611849" sldId="338"/>
            <ac:spMk id="58" creationId="{96330388-3E33-CC2D-16BC-F67476A8C574}"/>
          </ac:spMkLst>
        </pc:spChg>
        <pc:spChg chg="add mod">
          <ac:chgData name="Mashiour Rahman" userId="7490e89d-d9ae-4193-b86a-11379f02786a" providerId="ADAL" clId="{48D11987-070F-4547-A418-28337CBE64CE}" dt="2025-01-17T17:15:27.909" v="7784" actId="1076"/>
          <ac:spMkLst>
            <pc:docMk/>
            <pc:sldMk cId="3017611849" sldId="338"/>
            <ac:spMk id="59" creationId="{D99BA322-6560-4680-CDD7-6BEB0AE653D2}"/>
          </ac:spMkLst>
        </pc:spChg>
        <pc:spChg chg="add mod">
          <ac:chgData name="Mashiour Rahman" userId="7490e89d-d9ae-4193-b86a-11379f02786a" providerId="ADAL" clId="{48D11987-070F-4547-A418-28337CBE64CE}" dt="2025-01-17T16:14:32.103" v="7651" actId="1076"/>
          <ac:spMkLst>
            <pc:docMk/>
            <pc:sldMk cId="3017611849" sldId="338"/>
            <ac:spMk id="60" creationId="{F0068877-18A3-D659-D28C-5110D3176BD3}"/>
          </ac:spMkLst>
        </pc:spChg>
        <pc:spChg chg="add mod">
          <ac:chgData name="Mashiour Rahman" userId="7490e89d-d9ae-4193-b86a-11379f02786a" providerId="ADAL" clId="{48D11987-070F-4547-A418-28337CBE64CE}" dt="2025-01-17T17:15:04.204" v="7782" actId="1076"/>
          <ac:spMkLst>
            <pc:docMk/>
            <pc:sldMk cId="3017611849" sldId="338"/>
            <ac:spMk id="61" creationId="{6AEC32D2-0193-9CD4-D557-23E9919A3301}"/>
          </ac:spMkLst>
        </pc:spChg>
        <pc:spChg chg="add mod">
          <ac:chgData name="Mashiour Rahman" userId="7490e89d-d9ae-4193-b86a-11379f02786a" providerId="ADAL" clId="{48D11987-070F-4547-A418-28337CBE64CE}" dt="2025-01-17T17:15:04.204" v="7782" actId="1076"/>
          <ac:spMkLst>
            <pc:docMk/>
            <pc:sldMk cId="3017611849" sldId="338"/>
            <ac:spMk id="62" creationId="{0DA2B380-1610-8A87-BF0D-E409A3729292}"/>
          </ac:spMkLst>
        </pc:spChg>
        <pc:spChg chg="add mod">
          <ac:chgData name="Mashiour Rahman" userId="7490e89d-d9ae-4193-b86a-11379f02786a" providerId="ADAL" clId="{48D11987-070F-4547-A418-28337CBE64CE}" dt="2025-01-17T17:15:04.204" v="7782" actId="1076"/>
          <ac:spMkLst>
            <pc:docMk/>
            <pc:sldMk cId="3017611849" sldId="338"/>
            <ac:spMk id="63" creationId="{450E3E3A-BCFD-A45A-031D-BBCB9D91DEB7}"/>
          </ac:spMkLst>
        </pc:spChg>
        <pc:spChg chg="mod">
          <ac:chgData name="Mashiour Rahman" userId="7490e89d-d9ae-4193-b86a-11379f02786a" providerId="ADAL" clId="{48D11987-070F-4547-A418-28337CBE64CE}" dt="2025-01-17T15:59:00.606" v="7458" actId="1076"/>
          <ac:spMkLst>
            <pc:docMk/>
            <pc:sldMk cId="3017611849" sldId="338"/>
            <ac:spMk id="128" creationId="{B12E69B1-8A0F-F115-8734-AE3E1B48CD54}"/>
          </ac:spMkLst>
        </pc:spChg>
        <pc:spChg chg="mod">
          <ac:chgData name="Mashiour Rahman" userId="7490e89d-d9ae-4193-b86a-11379f02786a" providerId="ADAL" clId="{48D11987-070F-4547-A418-28337CBE64CE}" dt="2025-01-17T15:59:00.606" v="7458" actId="1076"/>
          <ac:spMkLst>
            <pc:docMk/>
            <pc:sldMk cId="3017611849" sldId="338"/>
            <ac:spMk id="129" creationId="{EBE39B1A-BD06-2347-6B56-64DA25518B74}"/>
          </ac:spMkLst>
        </pc:spChg>
        <pc:spChg chg="mod">
          <ac:chgData name="Mashiour Rahman" userId="7490e89d-d9ae-4193-b86a-11379f02786a" providerId="ADAL" clId="{48D11987-070F-4547-A418-28337CBE64CE}" dt="2025-01-17T15:59:00.606" v="7458" actId="1076"/>
          <ac:spMkLst>
            <pc:docMk/>
            <pc:sldMk cId="3017611849" sldId="338"/>
            <ac:spMk id="130" creationId="{2A325DF2-CC1C-3C83-59EB-54EE62711120}"/>
          </ac:spMkLst>
        </pc:spChg>
        <pc:spChg chg="mod">
          <ac:chgData name="Mashiour Rahman" userId="7490e89d-d9ae-4193-b86a-11379f02786a" providerId="ADAL" clId="{48D11987-070F-4547-A418-28337CBE64CE}" dt="2025-01-17T15:59:00.606" v="7458" actId="1076"/>
          <ac:spMkLst>
            <pc:docMk/>
            <pc:sldMk cId="3017611849" sldId="338"/>
            <ac:spMk id="131" creationId="{B76726F2-C9C9-D19B-0FE6-319B9110CE02}"/>
          </ac:spMkLst>
        </pc:spChg>
        <pc:spChg chg="mod">
          <ac:chgData name="Mashiour Rahman" userId="7490e89d-d9ae-4193-b86a-11379f02786a" providerId="ADAL" clId="{48D11987-070F-4547-A418-28337CBE64CE}" dt="2025-01-17T15:59:00.606" v="7458" actId="1076"/>
          <ac:spMkLst>
            <pc:docMk/>
            <pc:sldMk cId="3017611849" sldId="338"/>
            <ac:spMk id="132" creationId="{D32E9C49-5F65-0FC5-B67F-F3E4DD8887FC}"/>
          </ac:spMkLst>
        </pc:spChg>
        <pc:spChg chg="mod">
          <ac:chgData name="Mashiour Rahman" userId="7490e89d-d9ae-4193-b86a-11379f02786a" providerId="ADAL" clId="{48D11987-070F-4547-A418-28337CBE64CE}" dt="2025-01-17T15:59:00.606" v="7458" actId="1076"/>
          <ac:spMkLst>
            <pc:docMk/>
            <pc:sldMk cId="3017611849" sldId="338"/>
            <ac:spMk id="133" creationId="{D46D18EC-0F0C-D8EF-7FFD-4DF83A8D4EC9}"/>
          </ac:spMkLst>
        </pc:spChg>
        <pc:spChg chg="mod">
          <ac:chgData name="Mashiour Rahman" userId="7490e89d-d9ae-4193-b86a-11379f02786a" providerId="ADAL" clId="{48D11987-070F-4547-A418-28337CBE64CE}" dt="2025-01-17T15:59:00.606" v="7458" actId="1076"/>
          <ac:spMkLst>
            <pc:docMk/>
            <pc:sldMk cId="3017611849" sldId="338"/>
            <ac:spMk id="134" creationId="{0F755756-491E-5511-2FEC-088E3F821572}"/>
          </ac:spMkLst>
        </pc:spChg>
        <pc:spChg chg="mod">
          <ac:chgData name="Mashiour Rahman" userId="7490e89d-d9ae-4193-b86a-11379f02786a" providerId="ADAL" clId="{48D11987-070F-4547-A418-28337CBE64CE}" dt="2025-01-17T15:59:00.606" v="7458" actId="1076"/>
          <ac:spMkLst>
            <pc:docMk/>
            <pc:sldMk cId="3017611849" sldId="338"/>
            <ac:spMk id="135" creationId="{A4ABCB4F-C11F-DFC5-88F4-AB26F8773997}"/>
          </ac:spMkLst>
        </pc:spChg>
        <pc:spChg chg="mod">
          <ac:chgData name="Mashiour Rahman" userId="7490e89d-d9ae-4193-b86a-11379f02786a" providerId="ADAL" clId="{48D11987-070F-4547-A418-28337CBE64CE}" dt="2025-01-17T15:59:00.606" v="7458" actId="1076"/>
          <ac:spMkLst>
            <pc:docMk/>
            <pc:sldMk cId="3017611849" sldId="338"/>
            <ac:spMk id="136" creationId="{45AB757A-F22C-552F-701F-A4831F3A537D}"/>
          </ac:spMkLst>
        </pc:spChg>
        <pc:spChg chg="add mod">
          <ac:chgData name="Mashiour Rahman" userId="7490e89d-d9ae-4193-b86a-11379f02786a" providerId="ADAL" clId="{48D11987-070F-4547-A418-28337CBE64CE}" dt="2025-01-17T17:15:04.204" v="7782" actId="1076"/>
          <ac:spMkLst>
            <pc:docMk/>
            <pc:sldMk cId="3017611849" sldId="338"/>
            <ac:spMk id="138" creationId="{22DD65FD-DE1C-6B6F-2A1C-2938607DE62E}"/>
          </ac:spMkLst>
        </pc:spChg>
        <pc:spChg chg="add mod">
          <ac:chgData name="Mashiour Rahman" userId="7490e89d-d9ae-4193-b86a-11379f02786a" providerId="ADAL" clId="{48D11987-070F-4547-A418-28337CBE64CE}" dt="2025-01-17T17:15:04.204" v="7782" actId="1076"/>
          <ac:spMkLst>
            <pc:docMk/>
            <pc:sldMk cId="3017611849" sldId="338"/>
            <ac:spMk id="141" creationId="{FA70752E-7039-AD71-ACA3-BFA322133AF7}"/>
          </ac:spMkLst>
        </pc:spChg>
        <pc:spChg chg="add mod">
          <ac:chgData name="Mashiour Rahman" userId="7490e89d-d9ae-4193-b86a-11379f02786a" providerId="ADAL" clId="{48D11987-070F-4547-A418-28337CBE64CE}" dt="2025-01-17T17:15:04.204" v="7782" actId="1076"/>
          <ac:spMkLst>
            <pc:docMk/>
            <pc:sldMk cId="3017611849" sldId="338"/>
            <ac:spMk id="147" creationId="{16CB10BF-C582-0A6B-E73C-A522EAD57F82}"/>
          </ac:spMkLst>
        </pc:spChg>
        <pc:spChg chg="add mod">
          <ac:chgData name="Mashiour Rahman" userId="7490e89d-d9ae-4193-b86a-11379f02786a" providerId="ADAL" clId="{48D11987-070F-4547-A418-28337CBE64CE}" dt="2025-01-17T17:15:04.204" v="7782" actId="1076"/>
          <ac:spMkLst>
            <pc:docMk/>
            <pc:sldMk cId="3017611849" sldId="338"/>
            <ac:spMk id="148" creationId="{32B86125-7FAD-F1C7-4AAC-7BF042893DE0}"/>
          </ac:spMkLst>
        </pc:spChg>
        <pc:spChg chg="add mod">
          <ac:chgData name="Mashiour Rahman" userId="7490e89d-d9ae-4193-b86a-11379f02786a" providerId="ADAL" clId="{48D11987-070F-4547-A418-28337CBE64CE}" dt="2025-01-17T16:15:46.498" v="7663" actId="2085"/>
          <ac:spMkLst>
            <pc:docMk/>
            <pc:sldMk cId="3017611849" sldId="338"/>
            <ac:spMk id="149" creationId="{C8359855-00ED-E84C-66F9-C51D1D9795B1}"/>
          </ac:spMkLst>
        </pc:spChg>
        <pc:spChg chg="add mod">
          <ac:chgData name="Mashiour Rahman" userId="7490e89d-d9ae-4193-b86a-11379f02786a" providerId="ADAL" clId="{48D11987-070F-4547-A418-28337CBE64CE}" dt="2025-01-17T17:15:47.381" v="7786" actId="1076"/>
          <ac:spMkLst>
            <pc:docMk/>
            <pc:sldMk cId="3017611849" sldId="338"/>
            <ac:spMk id="150" creationId="{E29BFBB8-9306-B70F-1291-02D2712F55F6}"/>
          </ac:spMkLst>
        </pc:spChg>
        <pc:spChg chg="mod">
          <ac:chgData name="Mashiour Rahman" userId="7490e89d-d9ae-4193-b86a-11379f02786a" providerId="ADAL" clId="{48D11987-070F-4547-A418-28337CBE64CE}" dt="2025-01-17T15:58:40.848" v="7457" actId="1076"/>
          <ac:spMkLst>
            <pc:docMk/>
            <pc:sldMk cId="3017611849" sldId="338"/>
            <ac:spMk id="152" creationId="{71B2ECDE-C562-CC3D-7633-3D9B0BBECA68}"/>
          </ac:spMkLst>
        </pc:spChg>
        <pc:spChg chg="mod">
          <ac:chgData name="Mashiour Rahman" userId="7490e89d-d9ae-4193-b86a-11379f02786a" providerId="ADAL" clId="{48D11987-070F-4547-A418-28337CBE64CE}" dt="2025-01-17T15:58:40.848" v="7457" actId="1076"/>
          <ac:spMkLst>
            <pc:docMk/>
            <pc:sldMk cId="3017611849" sldId="338"/>
            <ac:spMk id="153" creationId="{EA75B346-BCFD-5D46-8C8F-49143EA9E15C}"/>
          </ac:spMkLst>
        </pc:spChg>
        <pc:spChg chg="mod">
          <ac:chgData name="Mashiour Rahman" userId="7490e89d-d9ae-4193-b86a-11379f02786a" providerId="ADAL" clId="{48D11987-070F-4547-A418-28337CBE64CE}" dt="2025-01-17T15:58:40.848" v="7457" actId="1076"/>
          <ac:spMkLst>
            <pc:docMk/>
            <pc:sldMk cId="3017611849" sldId="338"/>
            <ac:spMk id="154" creationId="{428D890C-9B04-3B3F-4B2D-441BFA6ED7AD}"/>
          </ac:spMkLst>
        </pc:spChg>
        <pc:spChg chg="mod">
          <ac:chgData name="Mashiour Rahman" userId="7490e89d-d9ae-4193-b86a-11379f02786a" providerId="ADAL" clId="{48D11987-070F-4547-A418-28337CBE64CE}" dt="2025-01-17T15:58:40.848" v="7457" actId="1076"/>
          <ac:spMkLst>
            <pc:docMk/>
            <pc:sldMk cId="3017611849" sldId="338"/>
            <ac:spMk id="155" creationId="{0BC4F507-4CD2-19D2-7476-E697B57CBF8D}"/>
          </ac:spMkLst>
        </pc:spChg>
        <pc:spChg chg="mod">
          <ac:chgData name="Mashiour Rahman" userId="7490e89d-d9ae-4193-b86a-11379f02786a" providerId="ADAL" clId="{48D11987-070F-4547-A418-28337CBE64CE}" dt="2025-01-17T15:58:40.848" v="7457" actId="1076"/>
          <ac:spMkLst>
            <pc:docMk/>
            <pc:sldMk cId="3017611849" sldId="338"/>
            <ac:spMk id="156" creationId="{DE97704D-0D72-05A3-D5C2-3F988A2451BA}"/>
          </ac:spMkLst>
        </pc:spChg>
        <pc:spChg chg="mod">
          <ac:chgData name="Mashiour Rahman" userId="7490e89d-d9ae-4193-b86a-11379f02786a" providerId="ADAL" clId="{48D11987-070F-4547-A418-28337CBE64CE}" dt="2025-01-17T15:58:40.848" v="7457" actId="1076"/>
          <ac:spMkLst>
            <pc:docMk/>
            <pc:sldMk cId="3017611849" sldId="338"/>
            <ac:spMk id="157" creationId="{0BF57377-67C1-1DCC-23B4-6EEEDCFC5167}"/>
          </ac:spMkLst>
        </pc:spChg>
        <pc:spChg chg="mod">
          <ac:chgData name="Mashiour Rahman" userId="7490e89d-d9ae-4193-b86a-11379f02786a" providerId="ADAL" clId="{48D11987-070F-4547-A418-28337CBE64CE}" dt="2025-01-17T15:58:40.848" v="7457" actId="1076"/>
          <ac:spMkLst>
            <pc:docMk/>
            <pc:sldMk cId="3017611849" sldId="338"/>
            <ac:spMk id="158" creationId="{08E081B2-D16D-B19B-4674-03F0A13678BA}"/>
          </ac:spMkLst>
        </pc:spChg>
        <pc:spChg chg="mod">
          <ac:chgData name="Mashiour Rahman" userId="7490e89d-d9ae-4193-b86a-11379f02786a" providerId="ADAL" clId="{48D11987-070F-4547-A418-28337CBE64CE}" dt="2025-01-17T15:58:40.848" v="7457" actId="1076"/>
          <ac:spMkLst>
            <pc:docMk/>
            <pc:sldMk cId="3017611849" sldId="338"/>
            <ac:spMk id="159" creationId="{46EDE0B5-4EAF-C167-076A-1B0D088D0DDF}"/>
          </ac:spMkLst>
        </pc:spChg>
        <pc:spChg chg="mod">
          <ac:chgData name="Mashiour Rahman" userId="7490e89d-d9ae-4193-b86a-11379f02786a" providerId="ADAL" clId="{48D11987-070F-4547-A418-28337CBE64CE}" dt="2025-01-17T15:58:40.848" v="7457" actId="1076"/>
          <ac:spMkLst>
            <pc:docMk/>
            <pc:sldMk cId="3017611849" sldId="338"/>
            <ac:spMk id="160" creationId="{ED8081BA-F9B9-7EA7-60B5-C28275C0269B}"/>
          </ac:spMkLst>
        </pc:spChg>
        <pc:spChg chg="mod">
          <ac:chgData name="Mashiour Rahman" userId="7490e89d-d9ae-4193-b86a-11379f02786a" providerId="ADAL" clId="{48D11987-070F-4547-A418-28337CBE64CE}" dt="2025-01-17T16:43:54.231" v="7710" actId="207"/>
          <ac:spMkLst>
            <pc:docMk/>
            <pc:sldMk cId="3017611849" sldId="338"/>
            <ac:spMk id="162" creationId="{752538A8-D357-A730-0433-D48AA8722827}"/>
          </ac:spMkLst>
        </pc:spChg>
        <pc:spChg chg="mod">
          <ac:chgData name="Mashiour Rahman" userId="7490e89d-d9ae-4193-b86a-11379f02786a" providerId="ADAL" clId="{48D11987-070F-4547-A418-28337CBE64CE}" dt="2025-01-17T12:19:48.286" v="7015" actId="1076"/>
          <ac:spMkLst>
            <pc:docMk/>
            <pc:sldMk cId="3017611849" sldId="338"/>
            <ac:spMk id="164" creationId="{2335C051-9CE8-3F8F-5E48-3D234F3DF72B}"/>
          </ac:spMkLst>
        </pc:spChg>
        <pc:spChg chg="add mod">
          <ac:chgData name="Mashiour Rahman" userId="7490e89d-d9ae-4193-b86a-11379f02786a" providerId="ADAL" clId="{48D11987-070F-4547-A418-28337CBE64CE}" dt="2025-01-17T17:39:07.826" v="7900" actId="403"/>
          <ac:spMkLst>
            <pc:docMk/>
            <pc:sldMk cId="3017611849" sldId="338"/>
            <ac:spMk id="169" creationId="{1B243A8F-52AF-A531-49C1-367D7A794CD4}"/>
          </ac:spMkLst>
        </pc:spChg>
        <pc:spChg chg="mod">
          <ac:chgData name="Mashiour Rahman" userId="7490e89d-d9ae-4193-b86a-11379f02786a" providerId="ADAL" clId="{48D11987-070F-4547-A418-28337CBE64CE}" dt="2025-01-17T16:43:54.231" v="7710" actId="207"/>
          <ac:spMkLst>
            <pc:docMk/>
            <pc:sldMk cId="3017611849" sldId="338"/>
            <ac:spMk id="210" creationId="{BD80ABFB-19F1-508B-94D9-0D6DDB19D9C0}"/>
          </ac:spMkLst>
        </pc:spChg>
        <pc:spChg chg="mod">
          <ac:chgData name="Mashiour Rahman" userId="7490e89d-d9ae-4193-b86a-11379f02786a" providerId="ADAL" clId="{48D11987-070F-4547-A418-28337CBE64CE}" dt="2025-01-17T12:19:48.286" v="7015" actId="1076"/>
          <ac:spMkLst>
            <pc:docMk/>
            <pc:sldMk cId="3017611849" sldId="338"/>
            <ac:spMk id="212" creationId="{D0F573A6-E677-BC56-8221-5B12646CBC51}"/>
          </ac:spMkLst>
        </pc:spChg>
        <pc:spChg chg="mod">
          <ac:chgData name="Mashiour Rahman" userId="7490e89d-d9ae-4193-b86a-11379f02786a" providerId="ADAL" clId="{48D11987-070F-4547-A418-28337CBE64CE}" dt="2025-01-17T16:43:54.231" v="7710" actId="207"/>
          <ac:spMkLst>
            <pc:docMk/>
            <pc:sldMk cId="3017611849" sldId="338"/>
            <ac:spMk id="230" creationId="{FBE464F0-A224-B470-C3DD-578E5076C8CF}"/>
          </ac:spMkLst>
        </pc:spChg>
        <pc:spChg chg="mod">
          <ac:chgData name="Mashiour Rahman" userId="7490e89d-d9ae-4193-b86a-11379f02786a" providerId="ADAL" clId="{48D11987-070F-4547-A418-28337CBE64CE}" dt="2025-01-17T14:42:58.232" v="7198" actId="20577"/>
          <ac:spMkLst>
            <pc:docMk/>
            <pc:sldMk cId="3017611849" sldId="338"/>
            <ac:spMk id="232" creationId="{5FF4E6E8-2853-A628-A42B-F47C6F0D7BE5}"/>
          </ac:spMkLst>
        </pc:spChg>
        <pc:spChg chg="mod">
          <ac:chgData name="Mashiour Rahman" userId="7490e89d-d9ae-4193-b86a-11379f02786a" providerId="ADAL" clId="{48D11987-070F-4547-A418-28337CBE64CE}" dt="2025-01-17T16:43:54.231" v="7710" actId="207"/>
          <ac:spMkLst>
            <pc:docMk/>
            <pc:sldMk cId="3017611849" sldId="338"/>
            <ac:spMk id="242" creationId="{CDED147F-29AB-F7EC-0087-2D40C69B7850}"/>
          </ac:spMkLst>
        </pc:spChg>
        <pc:spChg chg="mod">
          <ac:chgData name="Mashiour Rahman" userId="7490e89d-d9ae-4193-b86a-11379f02786a" providerId="ADAL" clId="{48D11987-070F-4547-A418-28337CBE64CE}" dt="2025-01-17T12:19:48.286" v="7015" actId="1076"/>
          <ac:spMkLst>
            <pc:docMk/>
            <pc:sldMk cId="3017611849" sldId="338"/>
            <ac:spMk id="244" creationId="{6F4764EA-6FBA-D1C1-1C2D-3CBA7B3841D5}"/>
          </ac:spMkLst>
        </pc:spChg>
        <pc:spChg chg="mod">
          <ac:chgData name="Mashiour Rahman" userId="7490e89d-d9ae-4193-b86a-11379f02786a" providerId="ADAL" clId="{48D11987-070F-4547-A418-28337CBE64CE}" dt="2025-01-17T17:13:27.490" v="7779" actId="1076"/>
          <ac:spMkLst>
            <pc:docMk/>
            <pc:sldMk cId="3017611849" sldId="338"/>
            <ac:spMk id="258" creationId="{EE73DF1D-4E85-D22A-2BFB-D1A98EF43B4F}"/>
          </ac:spMkLst>
        </pc:spChg>
        <pc:spChg chg="mod">
          <ac:chgData name="Mashiour Rahman" userId="7490e89d-d9ae-4193-b86a-11379f02786a" providerId="ADAL" clId="{48D11987-070F-4547-A418-28337CBE64CE}" dt="2025-01-17T15:59:37.485" v="7464" actId="20577"/>
          <ac:spMkLst>
            <pc:docMk/>
            <pc:sldMk cId="3017611849" sldId="338"/>
            <ac:spMk id="260" creationId="{76A2174E-1693-9DF0-5764-BD47DADDE5C7}"/>
          </ac:spMkLst>
        </pc:spChg>
        <pc:spChg chg="mod">
          <ac:chgData name="Mashiour Rahman" userId="7490e89d-d9ae-4193-b86a-11379f02786a" providerId="ADAL" clId="{48D11987-070F-4547-A418-28337CBE64CE}" dt="2025-01-17T16:43:54.231" v="7710" actId="207"/>
          <ac:spMkLst>
            <pc:docMk/>
            <pc:sldMk cId="3017611849" sldId="338"/>
            <ac:spMk id="270" creationId="{01528E68-0A9E-6531-8C38-3E7269861F5D}"/>
          </ac:spMkLst>
        </pc:spChg>
        <pc:spChg chg="mod">
          <ac:chgData name="Mashiour Rahman" userId="7490e89d-d9ae-4193-b86a-11379f02786a" providerId="ADAL" clId="{48D11987-070F-4547-A418-28337CBE64CE}" dt="2025-01-17T12:19:48.286" v="7015" actId="1076"/>
          <ac:spMkLst>
            <pc:docMk/>
            <pc:sldMk cId="3017611849" sldId="338"/>
            <ac:spMk id="272" creationId="{9BB57D03-CF04-6F7C-ED08-34D3B291771F}"/>
          </ac:spMkLst>
        </pc:spChg>
        <pc:spChg chg="mod">
          <ac:chgData name="Mashiour Rahman" userId="7490e89d-d9ae-4193-b86a-11379f02786a" providerId="ADAL" clId="{48D11987-070F-4547-A418-28337CBE64CE}" dt="2025-01-17T16:43:54.231" v="7710" actId="207"/>
          <ac:spMkLst>
            <pc:docMk/>
            <pc:sldMk cId="3017611849" sldId="338"/>
            <ac:spMk id="282" creationId="{D0ABA6AF-D017-88F3-8C4E-1AE12ACF8CCB}"/>
          </ac:spMkLst>
        </pc:spChg>
        <pc:spChg chg="mod">
          <ac:chgData name="Mashiour Rahman" userId="7490e89d-d9ae-4193-b86a-11379f02786a" providerId="ADAL" clId="{48D11987-070F-4547-A418-28337CBE64CE}" dt="2025-01-17T12:19:48.286" v="7015" actId="1076"/>
          <ac:spMkLst>
            <pc:docMk/>
            <pc:sldMk cId="3017611849" sldId="338"/>
            <ac:spMk id="284" creationId="{A733E0A6-CD1E-9E19-A55E-230B4F05FD51}"/>
          </ac:spMkLst>
        </pc:spChg>
        <pc:spChg chg="mod">
          <ac:chgData name="Mashiour Rahman" userId="7490e89d-d9ae-4193-b86a-11379f02786a" providerId="ADAL" clId="{48D11987-070F-4547-A418-28337CBE64CE}" dt="2025-01-17T16:43:54.231" v="7710" actId="207"/>
          <ac:spMkLst>
            <pc:docMk/>
            <pc:sldMk cId="3017611849" sldId="338"/>
            <ac:spMk id="295" creationId="{1E80A794-8FBE-5552-53CC-0991B1FA0687}"/>
          </ac:spMkLst>
        </pc:spChg>
        <pc:spChg chg="mod">
          <ac:chgData name="Mashiour Rahman" userId="7490e89d-d9ae-4193-b86a-11379f02786a" providerId="ADAL" clId="{48D11987-070F-4547-A418-28337CBE64CE}" dt="2025-01-17T14:43:04.884" v="7200" actId="20577"/>
          <ac:spMkLst>
            <pc:docMk/>
            <pc:sldMk cId="3017611849" sldId="338"/>
            <ac:spMk id="297" creationId="{26D29A44-C554-744E-0E01-50C6BD545979}"/>
          </ac:spMkLst>
        </pc:spChg>
        <pc:spChg chg="mod">
          <ac:chgData name="Mashiour Rahman" userId="7490e89d-d9ae-4193-b86a-11379f02786a" providerId="ADAL" clId="{48D11987-070F-4547-A418-28337CBE64CE}" dt="2025-01-17T16:43:54.231" v="7710" actId="207"/>
          <ac:spMkLst>
            <pc:docMk/>
            <pc:sldMk cId="3017611849" sldId="338"/>
            <ac:spMk id="307" creationId="{8D71486E-A047-7C17-2135-16EA0D0FB146}"/>
          </ac:spMkLst>
        </pc:spChg>
        <pc:spChg chg="mod">
          <ac:chgData name="Mashiour Rahman" userId="7490e89d-d9ae-4193-b86a-11379f02786a" providerId="ADAL" clId="{48D11987-070F-4547-A418-28337CBE64CE}" dt="2025-01-17T12:19:48.286" v="7015" actId="1076"/>
          <ac:spMkLst>
            <pc:docMk/>
            <pc:sldMk cId="3017611849" sldId="338"/>
            <ac:spMk id="309" creationId="{DED1A38D-1088-0B49-DD35-9B7A3D65FD2D}"/>
          </ac:spMkLst>
        </pc:spChg>
        <pc:graphicFrameChg chg="add mod ord modGraphic">
          <ac:chgData name="Mashiour Rahman" userId="7490e89d-d9ae-4193-b86a-11379f02786a" providerId="ADAL" clId="{48D11987-070F-4547-A418-28337CBE64CE}" dt="2025-01-17T15:58:40.848" v="7457" actId="1076"/>
          <ac:graphicFrameMkLst>
            <pc:docMk/>
            <pc:sldMk cId="3017611849" sldId="338"/>
            <ac:graphicFrameMk id="11" creationId="{1A9BA4CE-26FF-A28C-CD50-4F9212B88010}"/>
          </ac:graphicFrameMkLst>
        </pc:graphicFrameChg>
        <pc:graphicFrameChg chg="modGraphic">
          <ac:chgData name="Mashiour Rahman" userId="7490e89d-d9ae-4193-b86a-11379f02786a" providerId="ADAL" clId="{48D11987-070F-4547-A418-28337CBE64CE}" dt="2025-01-17T12:19:13.649" v="6966" actId="2166"/>
          <ac:graphicFrameMkLst>
            <pc:docMk/>
            <pc:sldMk cId="3017611849" sldId="338"/>
            <ac:graphicFrameMk id="36" creationId="{816CD567-7A51-B050-9ED0-CB55E81321FE}"/>
          </ac:graphicFrameMkLst>
        </pc:graphicFrameChg>
        <pc:graphicFrameChg chg="add mod modGraphic">
          <ac:chgData name="Mashiour Rahman" userId="7490e89d-d9ae-4193-b86a-11379f02786a" providerId="ADAL" clId="{48D11987-070F-4547-A418-28337CBE64CE}" dt="2025-01-17T16:15:27.494" v="7660" actId="14734"/>
          <ac:graphicFrameMkLst>
            <pc:docMk/>
            <pc:sldMk cId="3017611849" sldId="338"/>
            <ac:graphicFrameMk id="56" creationId="{B3B86022-0D72-69DE-2CB7-43BCE52CE192}"/>
          </ac:graphicFrameMkLst>
        </pc:graphicFrameChg>
        <pc:cxnChg chg="mod">
          <ac:chgData name="Mashiour Rahman" userId="7490e89d-d9ae-4193-b86a-11379f02786a" providerId="ADAL" clId="{48D11987-070F-4547-A418-28337CBE64CE}" dt="2025-01-17T15:58:06.366" v="7456" actId="1035"/>
          <ac:cxnSpMkLst>
            <pc:docMk/>
            <pc:sldMk cId="3017611849" sldId="338"/>
            <ac:cxnSpMk id="12" creationId="{EFA9ACA3-62F9-F32F-325D-D461CAD1B508}"/>
          </ac:cxnSpMkLst>
        </pc:cxnChg>
        <pc:cxnChg chg="mod">
          <ac:chgData name="Mashiour Rahman" userId="7490e89d-d9ae-4193-b86a-11379f02786a" providerId="ADAL" clId="{48D11987-070F-4547-A418-28337CBE64CE}" dt="2025-01-17T15:58:06.366" v="7456" actId="1035"/>
          <ac:cxnSpMkLst>
            <pc:docMk/>
            <pc:sldMk cId="3017611849" sldId="338"/>
            <ac:cxnSpMk id="14" creationId="{1E1B529D-1D9C-A69E-B9C2-50105A361463}"/>
          </ac:cxnSpMkLst>
        </pc:cxnChg>
        <pc:cxnChg chg="mod">
          <ac:chgData name="Mashiour Rahman" userId="7490e89d-d9ae-4193-b86a-11379f02786a" providerId="ADAL" clId="{48D11987-070F-4547-A418-28337CBE64CE}" dt="2025-01-17T15:58:06.366" v="7456" actId="1035"/>
          <ac:cxnSpMkLst>
            <pc:docMk/>
            <pc:sldMk cId="3017611849" sldId="338"/>
            <ac:cxnSpMk id="16" creationId="{17772D34-FF16-5001-0346-FA772CB9F3B7}"/>
          </ac:cxnSpMkLst>
        </pc:cxnChg>
        <pc:cxnChg chg="mod">
          <ac:chgData name="Mashiour Rahman" userId="7490e89d-d9ae-4193-b86a-11379f02786a" providerId="ADAL" clId="{48D11987-070F-4547-A418-28337CBE64CE}" dt="2025-01-17T15:57:57.193" v="7435" actId="1035"/>
          <ac:cxnSpMkLst>
            <pc:docMk/>
            <pc:sldMk cId="3017611849" sldId="338"/>
            <ac:cxnSpMk id="18" creationId="{F1684822-0C2B-D0F6-C21E-704B7AE2B07C}"/>
          </ac:cxnSpMkLst>
        </pc:cxnChg>
        <pc:cxnChg chg="mod">
          <ac:chgData name="Mashiour Rahman" userId="7490e89d-d9ae-4193-b86a-11379f02786a" providerId="ADAL" clId="{48D11987-070F-4547-A418-28337CBE64CE}" dt="2025-01-17T16:17:03.913" v="7684" actId="1035"/>
          <ac:cxnSpMkLst>
            <pc:docMk/>
            <pc:sldMk cId="3017611849" sldId="338"/>
            <ac:cxnSpMk id="21" creationId="{9F6F780D-8CDF-8933-8403-9AACF840EDF1}"/>
          </ac:cxnSpMkLst>
        </pc:cxnChg>
        <pc:cxnChg chg="mod">
          <ac:chgData name="Mashiour Rahman" userId="7490e89d-d9ae-4193-b86a-11379f02786a" providerId="ADAL" clId="{48D11987-070F-4547-A418-28337CBE64CE}" dt="2025-01-17T16:17:03.913" v="7684" actId="1035"/>
          <ac:cxnSpMkLst>
            <pc:docMk/>
            <pc:sldMk cId="3017611849" sldId="338"/>
            <ac:cxnSpMk id="23" creationId="{8FCC2B4F-AC56-947C-BF5D-AADD236C0573}"/>
          </ac:cxnSpMkLst>
        </pc:cxnChg>
        <pc:cxnChg chg="mod">
          <ac:chgData name="Mashiour Rahman" userId="7490e89d-d9ae-4193-b86a-11379f02786a" providerId="ADAL" clId="{48D11987-070F-4547-A418-28337CBE64CE}" dt="2025-01-17T15:58:06.366" v="7456" actId="1035"/>
          <ac:cxnSpMkLst>
            <pc:docMk/>
            <pc:sldMk cId="3017611849" sldId="338"/>
            <ac:cxnSpMk id="25" creationId="{7C8E0680-E322-E6FB-846E-2D9FB9A27289}"/>
          </ac:cxnSpMkLst>
        </pc:cxnChg>
        <pc:cxnChg chg="mod">
          <ac:chgData name="Mashiour Rahman" userId="7490e89d-d9ae-4193-b86a-11379f02786a" providerId="ADAL" clId="{48D11987-070F-4547-A418-28337CBE64CE}" dt="2025-01-17T15:57:45.864" v="7412" actId="1037"/>
          <ac:cxnSpMkLst>
            <pc:docMk/>
            <pc:sldMk cId="3017611849" sldId="338"/>
            <ac:cxnSpMk id="27" creationId="{1E864915-9C2C-87B8-99E0-9FFAE5BD45C4}"/>
          </ac:cxnSpMkLst>
        </pc:cxnChg>
        <pc:cxnChg chg="mod">
          <ac:chgData name="Mashiour Rahman" userId="7490e89d-d9ae-4193-b86a-11379f02786a" providerId="ADAL" clId="{48D11987-070F-4547-A418-28337CBE64CE}" dt="2025-01-17T15:57:45.864" v="7412" actId="1037"/>
          <ac:cxnSpMkLst>
            <pc:docMk/>
            <pc:sldMk cId="3017611849" sldId="338"/>
            <ac:cxnSpMk id="32" creationId="{B7D4BDBC-E7A9-8C13-8ABF-719CCFD0DB71}"/>
          </ac:cxnSpMkLst>
        </pc:cxnChg>
        <pc:cxnChg chg="mod">
          <ac:chgData name="Mashiour Rahman" userId="7490e89d-d9ae-4193-b86a-11379f02786a" providerId="ADAL" clId="{48D11987-070F-4547-A418-28337CBE64CE}" dt="2025-01-17T15:58:06.366" v="7456" actId="1035"/>
          <ac:cxnSpMkLst>
            <pc:docMk/>
            <pc:sldMk cId="3017611849" sldId="338"/>
            <ac:cxnSpMk id="35" creationId="{8A86302A-4B6E-F8B2-4327-A4B1DBADE136}"/>
          </ac:cxnSpMkLst>
        </pc:cxnChg>
        <pc:cxnChg chg="mod">
          <ac:chgData name="Mashiour Rahman" userId="7490e89d-d9ae-4193-b86a-11379f02786a" providerId="ADAL" clId="{48D11987-070F-4547-A418-28337CBE64CE}" dt="2025-01-17T15:59:00.606" v="7458" actId="1076"/>
          <ac:cxnSpMkLst>
            <pc:docMk/>
            <pc:sldMk cId="3017611849" sldId="338"/>
            <ac:cxnSpMk id="137" creationId="{4ED672D1-8AF9-3DB9-9443-2B0987241CA4}"/>
          </ac:cxnSpMkLst>
        </pc:cxnChg>
        <pc:cxnChg chg="mod">
          <ac:chgData name="Mashiour Rahman" userId="7490e89d-d9ae-4193-b86a-11379f02786a" providerId="ADAL" clId="{48D11987-070F-4547-A418-28337CBE64CE}" dt="2025-01-17T14:40:32.993" v="7173" actId="14100"/>
          <ac:cxnSpMkLst>
            <pc:docMk/>
            <pc:sldMk cId="3017611849" sldId="338"/>
            <ac:cxnSpMk id="139" creationId="{08AD3031-F2A1-36E1-F7CB-454E98E641B2}"/>
          </ac:cxnSpMkLst>
        </pc:cxnChg>
        <pc:cxnChg chg="mod">
          <ac:chgData name="Mashiour Rahman" userId="7490e89d-d9ae-4193-b86a-11379f02786a" providerId="ADAL" clId="{48D11987-070F-4547-A418-28337CBE64CE}" dt="2025-01-17T15:24:58.478" v="7314" actId="1076"/>
          <ac:cxnSpMkLst>
            <pc:docMk/>
            <pc:sldMk cId="3017611849" sldId="338"/>
            <ac:cxnSpMk id="140" creationId="{16DCE991-E003-C93C-5799-F1111FE6B02C}"/>
          </ac:cxnSpMkLst>
        </pc:cxnChg>
        <pc:cxnChg chg="mod">
          <ac:chgData name="Mashiour Rahman" userId="7490e89d-d9ae-4193-b86a-11379f02786a" providerId="ADAL" clId="{48D11987-070F-4547-A418-28337CBE64CE}" dt="2025-01-17T15:25:07.043" v="7315" actId="1076"/>
          <ac:cxnSpMkLst>
            <pc:docMk/>
            <pc:sldMk cId="3017611849" sldId="338"/>
            <ac:cxnSpMk id="142" creationId="{066875A3-5F70-D139-F670-81A66E1B2FD8}"/>
          </ac:cxnSpMkLst>
        </pc:cxnChg>
        <pc:cxnChg chg="mod">
          <ac:chgData name="Mashiour Rahman" userId="7490e89d-d9ae-4193-b86a-11379f02786a" providerId="ADAL" clId="{48D11987-070F-4547-A418-28337CBE64CE}" dt="2025-01-17T14:40:35.847" v="7174" actId="14100"/>
          <ac:cxnSpMkLst>
            <pc:docMk/>
            <pc:sldMk cId="3017611849" sldId="338"/>
            <ac:cxnSpMk id="143" creationId="{EDF15DE3-9941-8444-8C50-50FFE653CAB1}"/>
          </ac:cxnSpMkLst>
        </pc:cxnChg>
        <pc:cxnChg chg="mod">
          <ac:chgData name="Mashiour Rahman" userId="7490e89d-d9ae-4193-b86a-11379f02786a" providerId="ADAL" clId="{48D11987-070F-4547-A418-28337CBE64CE}" dt="2025-01-17T14:40:01.676" v="7154" actId="1076"/>
          <ac:cxnSpMkLst>
            <pc:docMk/>
            <pc:sldMk cId="3017611849" sldId="338"/>
            <ac:cxnSpMk id="144" creationId="{D32C42D9-1A54-388B-E736-5739E3931D34}"/>
          </ac:cxnSpMkLst>
        </pc:cxnChg>
        <pc:cxnChg chg="mod">
          <ac:chgData name="Mashiour Rahman" userId="7490e89d-d9ae-4193-b86a-11379f02786a" providerId="ADAL" clId="{48D11987-070F-4547-A418-28337CBE64CE}" dt="2025-01-17T14:40:15.495" v="7156" actId="1036"/>
          <ac:cxnSpMkLst>
            <pc:docMk/>
            <pc:sldMk cId="3017611849" sldId="338"/>
            <ac:cxnSpMk id="145" creationId="{6E338088-62C2-69E5-4AA6-0278851CED62}"/>
          </ac:cxnSpMkLst>
        </pc:cxnChg>
        <pc:cxnChg chg="mod">
          <ac:chgData name="Mashiour Rahman" userId="7490e89d-d9ae-4193-b86a-11379f02786a" providerId="ADAL" clId="{48D11987-070F-4547-A418-28337CBE64CE}" dt="2025-01-17T14:39:30.744" v="7151" actId="1076"/>
          <ac:cxnSpMkLst>
            <pc:docMk/>
            <pc:sldMk cId="3017611849" sldId="338"/>
            <ac:cxnSpMk id="146" creationId="{F5D64494-A8F0-91B6-8EE9-5D136E3DE695}"/>
          </ac:cxnSpMkLst>
        </pc:cxnChg>
        <pc:cxnChg chg="add mod">
          <ac:chgData name="Mashiour Rahman" userId="7490e89d-d9ae-4193-b86a-11379f02786a" providerId="ADAL" clId="{48D11987-070F-4547-A418-28337CBE64CE}" dt="2025-01-17T17:21:22.952" v="7812" actId="692"/>
          <ac:cxnSpMkLst>
            <pc:docMk/>
            <pc:sldMk cId="3017611849" sldId="338"/>
            <ac:cxnSpMk id="163" creationId="{0A83E4E3-8F02-CCFD-4CB8-657E705AB7AA}"/>
          </ac:cxnSpMkLst>
        </pc:cxnChg>
        <pc:cxnChg chg="add mod">
          <ac:chgData name="Mashiour Rahman" userId="7490e89d-d9ae-4193-b86a-11379f02786a" providerId="ADAL" clId="{48D11987-070F-4547-A418-28337CBE64CE}" dt="2025-01-17T17:21:53.979" v="7817" actId="14100"/>
          <ac:cxnSpMkLst>
            <pc:docMk/>
            <pc:sldMk cId="3017611849" sldId="338"/>
            <ac:cxnSpMk id="165" creationId="{A6F6E5F3-7477-7E14-EF89-F3CB9AAD017D}"/>
          </ac:cxnSpMkLst>
        </pc:cxnChg>
      </pc:sldChg>
    </pc:docChg>
  </pc:docChgLst>
  <pc:docChgLst>
    <pc:chgData name="Mashiour Rahman" userId="7490e89d-d9ae-4193-b86a-11379f02786a" providerId="ADAL" clId="{78E40257-CB96-4182-99DD-816E47CA91EE}"/>
    <pc:docChg chg="undo redo custSel addSld delSld modSld sldOrd">
      <pc:chgData name="Mashiour Rahman" userId="7490e89d-d9ae-4193-b86a-11379f02786a" providerId="ADAL" clId="{78E40257-CB96-4182-99DD-816E47CA91EE}" dt="2025-01-19T07:12:05.490" v="2110"/>
      <pc:docMkLst>
        <pc:docMk/>
      </pc:docMkLst>
      <pc:sldChg chg="modSp mod">
        <pc:chgData name="Mashiour Rahman" userId="7490e89d-d9ae-4193-b86a-11379f02786a" providerId="ADAL" clId="{78E40257-CB96-4182-99DD-816E47CA91EE}" dt="2025-01-14T04:12:52.493" v="35" actId="20577"/>
        <pc:sldMkLst>
          <pc:docMk/>
          <pc:sldMk cId="700707328" sldId="256"/>
        </pc:sldMkLst>
        <pc:graphicFrameChg chg="modGraphic">
          <ac:chgData name="Mashiour Rahman" userId="7490e89d-d9ae-4193-b86a-11379f02786a" providerId="ADAL" clId="{78E40257-CB96-4182-99DD-816E47CA91EE}" dt="2025-01-14T04:12:52.493" v="3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2823762119" sldId="258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3132154582" sldId="267"/>
        </pc:sldMkLst>
      </pc:sldChg>
      <pc:sldChg chg="modSp">
        <pc:chgData name="Mashiour Rahman" userId="7490e89d-d9ae-4193-b86a-11379f02786a" providerId="ADAL" clId="{78E40257-CB96-4182-99DD-816E47CA91EE}" dt="2025-01-16T04:11:50.816" v="37" actId="6549"/>
        <pc:sldMkLst>
          <pc:docMk/>
          <pc:sldMk cId="21069867" sldId="269"/>
        </pc:sldMkLst>
        <pc:spChg chg="mod">
          <ac:chgData name="Mashiour Rahman" userId="7490e89d-d9ae-4193-b86a-11379f02786a" providerId="ADAL" clId="{78E40257-CB96-4182-99DD-816E47CA91EE}" dt="2025-01-16T04:11:50.816" v="37" actId="6549"/>
          <ac:spMkLst>
            <pc:docMk/>
            <pc:sldMk cId="21069867" sldId="269"/>
            <ac:spMk id="7" creationId="{00000000-0000-0000-0000-000000000000}"/>
          </ac:spMkLst>
        </pc:spChg>
      </pc:sldChg>
      <pc:sldChg chg="modSp">
        <pc:chgData name="Mashiour Rahman" userId="7490e89d-d9ae-4193-b86a-11379f02786a" providerId="ADAL" clId="{78E40257-CB96-4182-99DD-816E47CA91EE}" dt="2025-01-16T04:12:17.134" v="38" actId="207"/>
        <pc:sldMkLst>
          <pc:docMk/>
          <pc:sldMk cId="2377638596" sldId="270"/>
        </pc:sldMkLst>
        <pc:spChg chg="mod">
          <ac:chgData name="Mashiour Rahman" userId="7490e89d-d9ae-4193-b86a-11379f02786a" providerId="ADAL" clId="{78E40257-CB96-4182-99DD-816E47CA91EE}" dt="2025-01-16T04:12:17.134" v="38" actId="207"/>
          <ac:spMkLst>
            <pc:docMk/>
            <pc:sldMk cId="2377638596" sldId="270"/>
            <ac:spMk id="5" creationId="{00000000-0000-0000-0000-000000000000}"/>
          </ac:spMkLst>
        </pc:spChg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3609946131" sldId="309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1543351057" sldId="310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1632603744" sldId="311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2638233233" sldId="312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2933371332" sldId="313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3222546987" sldId="314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1990608850" sldId="315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3362894138" sldId="316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1072226069" sldId="317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4277060407" sldId="318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2318332065" sldId="319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407034758" sldId="320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2024788370" sldId="321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2420684272" sldId="322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969574306" sldId="323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2099042702" sldId="324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2969965923" sldId="325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3662215701" sldId="326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3431773796" sldId="327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1082181667" sldId="328"/>
        </pc:sldMkLst>
      </pc:sldChg>
      <pc:sldChg chg="add">
        <pc:chgData name="Mashiour Rahman" userId="7490e89d-d9ae-4193-b86a-11379f02786a" providerId="ADAL" clId="{78E40257-CB96-4182-99DD-816E47CA91EE}" dt="2025-01-14T11:47:07.674" v="36"/>
        <pc:sldMkLst>
          <pc:docMk/>
          <pc:sldMk cId="1928401038" sldId="329"/>
        </pc:sldMkLst>
      </pc:sldChg>
      <pc:sldChg chg="modSp mod ord">
        <pc:chgData name="Mashiour Rahman" userId="7490e89d-d9ae-4193-b86a-11379f02786a" providerId="ADAL" clId="{78E40257-CB96-4182-99DD-816E47CA91EE}" dt="2025-01-19T04:40:11.636" v="2049" actId="20577"/>
        <pc:sldMkLst>
          <pc:docMk/>
          <pc:sldMk cId="1644176582" sldId="330"/>
        </pc:sldMkLst>
        <pc:spChg chg="mod">
          <ac:chgData name="Mashiour Rahman" userId="7490e89d-d9ae-4193-b86a-11379f02786a" providerId="ADAL" clId="{78E40257-CB96-4182-99DD-816E47CA91EE}" dt="2025-01-19T04:40:11.636" v="2049" actId="20577"/>
          <ac:spMkLst>
            <pc:docMk/>
            <pc:sldMk cId="1644176582" sldId="330"/>
            <ac:spMk id="3" creationId="{0E14599C-44A7-04B4-2DD8-0966A0CFF126}"/>
          </ac:spMkLst>
        </pc:spChg>
      </pc:sldChg>
      <pc:sldChg chg="del">
        <pc:chgData name="Mashiour Rahman" userId="7490e89d-d9ae-4193-b86a-11379f02786a" providerId="ADAL" clId="{78E40257-CB96-4182-99DD-816E47CA91EE}" dt="2025-01-16T04:13:43.830" v="65" actId="47"/>
        <pc:sldMkLst>
          <pc:docMk/>
          <pc:sldMk cId="453953682" sldId="332"/>
        </pc:sldMkLst>
      </pc:sldChg>
      <pc:sldChg chg="modSp add mod ord">
        <pc:chgData name="Mashiour Rahman" userId="7490e89d-d9ae-4193-b86a-11379f02786a" providerId="ADAL" clId="{78E40257-CB96-4182-99DD-816E47CA91EE}" dt="2025-01-19T04:39:57.419" v="2047" actId="20577"/>
        <pc:sldMkLst>
          <pc:docMk/>
          <pc:sldMk cId="3295970231" sldId="333"/>
        </pc:sldMkLst>
        <pc:spChg chg="mod">
          <ac:chgData name="Mashiour Rahman" userId="7490e89d-d9ae-4193-b86a-11379f02786a" providerId="ADAL" clId="{78E40257-CB96-4182-99DD-816E47CA91EE}" dt="2025-01-19T04:39:57.419" v="2047" actId="20577"/>
          <ac:spMkLst>
            <pc:docMk/>
            <pc:sldMk cId="3295970231" sldId="333"/>
            <ac:spMk id="3" creationId="{C3D4A307-A4BB-9F56-0454-7B91DE7D4665}"/>
          </ac:spMkLst>
        </pc:spChg>
      </pc:sldChg>
      <pc:sldChg chg="addSp delSp modSp new mod modAnim">
        <pc:chgData name="Mashiour Rahman" userId="7490e89d-d9ae-4193-b86a-11379f02786a" providerId="ADAL" clId="{78E40257-CB96-4182-99DD-816E47CA91EE}" dt="2025-01-16T10:38:26.265" v="1646"/>
        <pc:sldMkLst>
          <pc:docMk/>
          <pc:sldMk cId="2002200049" sldId="334"/>
        </pc:sldMkLst>
        <pc:spChg chg="add mod">
          <ac:chgData name="Mashiour Rahman" userId="7490e89d-d9ae-4193-b86a-11379f02786a" providerId="ADAL" clId="{78E40257-CB96-4182-99DD-816E47CA91EE}" dt="2025-01-16T10:20:59.014" v="1591" actId="207"/>
          <ac:spMkLst>
            <pc:docMk/>
            <pc:sldMk cId="2002200049" sldId="334"/>
            <ac:spMk id="2" creationId="{F5F91C0F-11BE-2239-A2A6-3E3B9B073B5F}"/>
          </ac:spMkLst>
        </pc:spChg>
        <pc:spChg chg="add mod">
          <ac:chgData name="Mashiour Rahman" userId="7490e89d-d9ae-4193-b86a-11379f02786a" providerId="ADAL" clId="{78E40257-CB96-4182-99DD-816E47CA91EE}" dt="2025-01-16T10:20:59.014" v="1591" actId="207"/>
          <ac:spMkLst>
            <pc:docMk/>
            <pc:sldMk cId="2002200049" sldId="334"/>
            <ac:spMk id="3" creationId="{F66819F3-EF46-BDC2-2867-2A0E2EC86E30}"/>
          </ac:spMkLst>
        </pc:spChg>
        <pc:spChg chg="add mod">
          <ac:chgData name="Mashiour Rahman" userId="7490e89d-d9ae-4193-b86a-11379f02786a" providerId="ADAL" clId="{78E40257-CB96-4182-99DD-816E47CA91EE}" dt="2025-01-16T10:20:59.014" v="1591" actId="207"/>
          <ac:spMkLst>
            <pc:docMk/>
            <pc:sldMk cId="2002200049" sldId="334"/>
            <ac:spMk id="4" creationId="{48C9502F-000C-6C43-780C-EA3B2462565F}"/>
          </ac:spMkLst>
        </pc:spChg>
        <pc:spChg chg="add mod">
          <ac:chgData name="Mashiour Rahman" userId="7490e89d-d9ae-4193-b86a-11379f02786a" providerId="ADAL" clId="{78E40257-CB96-4182-99DD-816E47CA91EE}" dt="2025-01-16T10:20:59.014" v="1591" actId="207"/>
          <ac:spMkLst>
            <pc:docMk/>
            <pc:sldMk cId="2002200049" sldId="334"/>
            <ac:spMk id="5" creationId="{6B55EEBE-BAE4-F7CB-B656-56C16CCBF357}"/>
          </ac:spMkLst>
        </pc:spChg>
        <pc:spChg chg="add mod">
          <ac:chgData name="Mashiour Rahman" userId="7490e89d-d9ae-4193-b86a-11379f02786a" providerId="ADAL" clId="{78E40257-CB96-4182-99DD-816E47CA91EE}" dt="2025-01-16T10:20:59.014" v="1591" actId="207"/>
          <ac:spMkLst>
            <pc:docMk/>
            <pc:sldMk cId="2002200049" sldId="334"/>
            <ac:spMk id="6" creationId="{8C574281-387D-97D9-AA34-7B6408EC89C6}"/>
          </ac:spMkLst>
        </pc:spChg>
        <pc:spChg chg="add mod">
          <ac:chgData name="Mashiour Rahman" userId="7490e89d-d9ae-4193-b86a-11379f02786a" providerId="ADAL" clId="{78E40257-CB96-4182-99DD-816E47CA91EE}" dt="2025-01-16T10:20:59.014" v="1591" actId="207"/>
          <ac:spMkLst>
            <pc:docMk/>
            <pc:sldMk cId="2002200049" sldId="334"/>
            <ac:spMk id="7" creationId="{76692852-740B-4468-1DF4-56D78F9B369A}"/>
          </ac:spMkLst>
        </pc:spChg>
        <pc:spChg chg="add mod">
          <ac:chgData name="Mashiour Rahman" userId="7490e89d-d9ae-4193-b86a-11379f02786a" providerId="ADAL" clId="{78E40257-CB96-4182-99DD-816E47CA91EE}" dt="2025-01-16T10:20:59.014" v="1591" actId="207"/>
          <ac:spMkLst>
            <pc:docMk/>
            <pc:sldMk cId="2002200049" sldId="334"/>
            <ac:spMk id="8" creationId="{5A44FCB1-6094-9079-4FFD-2907FED8BF7A}"/>
          </ac:spMkLst>
        </pc:spChg>
        <pc:spChg chg="add mod">
          <ac:chgData name="Mashiour Rahman" userId="7490e89d-d9ae-4193-b86a-11379f02786a" providerId="ADAL" clId="{78E40257-CB96-4182-99DD-816E47CA91EE}" dt="2025-01-16T10:20:59.014" v="1591" actId="207"/>
          <ac:spMkLst>
            <pc:docMk/>
            <pc:sldMk cId="2002200049" sldId="334"/>
            <ac:spMk id="9" creationId="{F472DA02-50A0-D41E-840E-CF50C8CC831E}"/>
          </ac:spMkLst>
        </pc:spChg>
        <pc:spChg chg="add mod">
          <ac:chgData name="Mashiour Rahman" userId="7490e89d-d9ae-4193-b86a-11379f02786a" providerId="ADAL" clId="{78E40257-CB96-4182-99DD-816E47CA91EE}" dt="2025-01-16T10:20:59.014" v="1591" actId="207"/>
          <ac:spMkLst>
            <pc:docMk/>
            <pc:sldMk cId="2002200049" sldId="334"/>
            <ac:spMk id="10" creationId="{BB0F6613-CE18-7F03-CF6E-4B03E20BBDC8}"/>
          </ac:spMkLst>
        </pc:spChg>
        <pc:spChg chg="add mod">
          <ac:chgData name="Mashiour Rahman" userId="7490e89d-d9ae-4193-b86a-11379f02786a" providerId="ADAL" clId="{78E40257-CB96-4182-99DD-816E47CA91EE}" dt="2025-01-16T05:44:10.515" v="1108" actId="113"/>
          <ac:spMkLst>
            <pc:docMk/>
            <pc:sldMk cId="2002200049" sldId="334"/>
            <ac:spMk id="152" creationId="{C2D1904E-A961-41FE-8676-4A9B7C404A5A}"/>
          </ac:spMkLst>
        </pc:spChg>
        <pc:spChg chg="add mod">
          <ac:chgData name="Mashiour Rahman" userId="7490e89d-d9ae-4193-b86a-11379f02786a" providerId="ADAL" clId="{78E40257-CB96-4182-99DD-816E47CA91EE}" dt="2025-01-16T05:44:10.515" v="1108" actId="113"/>
          <ac:spMkLst>
            <pc:docMk/>
            <pc:sldMk cId="2002200049" sldId="334"/>
            <ac:spMk id="153" creationId="{5A8E2BB6-FE11-174C-1D01-5A4BDB2C4453}"/>
          </ac:spMkLst>
        </pc:spChg>
        <pc:spChg chg="add mod">
          <ac:chgData name="Mashiour Rahman" userId="7490e89d-d9ae-4193-b86a-11379f02786a" providerId="ADAL" clId="{78E40257-CB96-4182-99DD-816E47CA91EE}" dt="2025-01-16T05:44:10.515" v="1108" actId="113"/>
          <ac:spMkLst>
            <pc:docMk/>
            <pc:sldMk cId="2002200049" sldId="334"/>
            <ac:spMk id="154" creationId="{4E1C8405-D4E5-B6C5-E5C9-62A24D1FA8C7}"/>
          </ac:spMkLst>
        </pc:spChg>
        <pc:spChg chg="add mod">
          <ac:chgData name="Mashiour Rahman" userId="7490e89d-d9ae-4193-b86a-11379f02786a" providerId="ADAL" clId="{78E40257-CB96-4182-99DD-816E47CA91EE}" dt="2025-01-16T10:33:29.658" v="1625" actId="1076"/>
          <ac:spMkLst>
            <pc:docMk/>
            <pc:sldMk cId="2002200049" sldId="334"/>
            <ac:spMk id="155" creationId="{56ACBC61-D7E1-3B33-D92C-15D619858B86}"/>
          </ac:spMkLst>
        </pc:spChg>
        <pc:spChg chg="add mod">
          <ac:chgData name="Mashiour Rahman" userId="7490e89d-d9ae-4193-b86a-11379f02786a" providerId="ADAL" clId="{78E40257-CB96-4182-99DD-816E47CA91EE}" dt="2025-01-16T10:33:17.476" v="1624" actId="1076"/>
          <ac:spMkLst>
            <pc:docMk/>
            <pc:sldMk cId="2002200049" sldId="334"/>
            <ac:spMk id="156" creationId="{9605283B-3DC1-75E5-F538-195DFBF0BC2E}"/>
          </ac:spMkLst>
        </pc:spChg>
        <pc:spChg chg="add mod">
          <ac:chgData name="Mashiour Rahman" userId="7490e89d-d9ae-4193-b86a-11379f02786a" providerId="ADAL" clId="{78E40257-CB96-4182-99DD-816E47CA91EE}" dt="2025-01-16T10:33:09.148" v="1623" actId="1076"/>
          <ac:spMkLst>
            <pc:docMk/>
            <pc:sldMk cId="2002200049" sldId="334"/>
            <ac:spMk id="157" creationId="{B7FEFF80-F493-2C7F-E466-69FB4F224F55}"/>
          </ac:spMkLst>
        </pc:spChg>
        <pc:spChg chg="add mod">
          <ac:chgData name="Mashiour Rahman" userId="7490e89d-d9ae-4193-b86a-11379f02786a" providerId="ADAL" clId="{78E40257-CB96-4182-99DD-816E47CA91EE}" dt="2025-01-16T10:17:25.557" v="1572" actId="20577"/>
          <ac:spMkLst>
            <pc:docMk/>
            <pc:sldMk cId="2002200049" sldId="334"/>
            <ac:spMk id="158" creationId="{F5AB8D4A-08BB-DC8A-CB1D-9E22981B48B8}"/>
          </ac:spMkLst>
        </pc:spChg>
        <pc:spChg chg="add mod">
          <ac:chgData name="Mashiour Rahman" userId="7490e89d-d9ae-4193-b86a-11379f02786a" providerId="ADAL" clId="{78E40257-CB96-4182-99DD-816E47CA91EE}" dt="2025-01-16T10:17:21.492" v="1570" actId="20577"/>
          <ac:spMkLst>
            <pc:docMk/>
            <pc:sldMk cId="2002200049" sldId="334"/>
            <ac:spMk id="159" creationId="{22FC291B-6C7A-9AEA-2A26-312D25706099}"/>
          </ac:spMkLst>
        </pc:spChg>
        <pc:spChg chg="add mod">
          <ac:chgData name="Mashiour Rahman" userId="7490e89d-d9ae-4193-b86a-11379f02786a" providerId="ADAL" clId="{78E40257-CB96-4182-99DD-816E47CA91EE}" dt="2025-01-16T10:17:18.535" v="1568" actId="20577"/>
          <ac:spMkLst>
            <pc:docMk/>
            <pc:sldMk cId="2002200049" sldId="334"/>
            <ac:spMk id="160" creationId="{A9E5D14C-67A9-A3B9-1362-85AA036A61DE}"/>
          </ac:spMkLst>
        </pc:spChg>
        <pc:spChg chg="add mod">
          <ac:chgData name="Mashiour Rahman" userId="7490e89d-d9ae-4193-b86a-11379f02786a" providerId="ADAL" clId="{78E40257-CB96-4182-99DD-816E47CA91EE}" dt="2025-01-16T09:24:50.652" v="1325" actId="20577"/>
          <ac:spMkLst>
            <pc:docMk/>
            <pc:sldMk cId="2002200049" sldId="334"/>
            <ac:spMk id="161" creationId="{02A955DA-3C83-BA1D-D68F-BCC8B7349088}"/>
          </ac:spMkLst>
        </pc:spChg>
        <pc:spChg chg="add mod">
          <ac:chgData name="Mashiour Rahman" userId="7490e89d-d9ae-4193-b86a-11379f02786a" providerId="ADAL" clId="{78E40257-CB96-4182-99DD-816E47CA91EE}" dt="2025-01-16T10:03:31.075" v="1438" actId="20577"/>
          <ac:spMkLst>
            <pc:docMk/>
            <pc:sldMk cId="2002200049" sldId="334"/>
            <ac:spMk id="162" creationId="{32773E8B-8BD6-5916-A2DA-F3624053C5B3}"/>
          </ac:spMkLst>
        </pc:spChg>
        <pc:spChg chg="add mod">
          <ac:chgData name="Mashiour Rahman" userId="7490e89d-d9ae-4193-b86a-11379f02786a" providerId="ADAL" clId="{78E40257-CB96-4182-99DD-816E47CA91EE}" dt="2025-01-16T10:26:47.321" v="1595" actId="20577"/>
          <ac:spMkLst>
            <pc:docMk/>
            <pc:sldMk cId="2002200049" sldId="334"/>
            <ac:spMk id="163" creationId="{3E171F1F-5F15-FE47-52BF-67F686661DC0}"/>
          </ac:spMkLst>
        </pc:spChg>
        <pc:spChg chg="add mod">
          <ac:chgData name="Mashiour Rahman" userId="7490e89d-d9ae-4193-b86a-11379f02786a" providerId="ADAL" clId="{78E40257-CB96-4182-99DD-816E47CA91EE}" dt="2025-01-16T10:03:54.092" v="1439" actId="20577"/>
          <ac:spMkLst>
            <pc:docMk/>
            <pc:sldMk cId="2002200049" sldId="334"/>
            <ac:spMk id="164" creationId="{669B317E-AB8C-2B1D-1E70-4AB7EE02419A}"/>
          </ac:spMkLst>
        </pc:spChg>
        <pc:spChg chg="add mod">
          <ac:chgData name="Mashiour Rahman" userId="7490e89d-d9ae-4193-b86a-11379f02786a" providerId="ADAL" clId="{78E40257-CB96-4182-99DD-816E47CA91EE}" dt="2025-01-16T09:46:40.202" v="1367" actId="20577"/>
          <ac:spMkLst>
            <pc:docMk/>
            <pc:sldMk cId="2002200049" sldId="334"/>
            <ac:spMk id="201" creationId="{22D6CE51-3741-9101-9727-0990D83CD590}"/>
          </ac:spMkLst>
        </pc:spChg>
        <pc:spChg chg="add mod ord">
          <ac:chgData name="Mashiour Rahman" userId="7490e89d-d9ae-4193-b86a-11379f02786a" providerId="ADAL" clId="{78E40257-CB96-4182-99DD-816E47CA91EE}" dt="2025-01-16T10:07:08.801" v="1468" actId="1037"/>
          <ac:spMkLst>
            <pc:docMk/>
            <pc:sldMk cId="2002200049" sldId="334"/>
            <ac:spMk id="205" creationId="{41E2F7BB-7B1E-FC28-2022-677D123628A8}"/>
          </ac:spMkLst>
        </pc:spChg>
        <pc:spChg chg="add mod">
          <ac:chgData name="Mashiour Rahman" userId="7490e89d-d9ae-4193-b86a-11379f02786a" providerId="ADAL" clId="{78E40257-CB96-4182-99DD-816E47CA91EE}" dt="2025-01-16T10:06:18.897" v="1449" actId="20577"/>
          <ac:spMkLst>
            <pc:docMk/>
            <pc:sldMk cId="2002200049" sldId="334"/>
            <ac:spMk id="209" creationId="{5D69C84B-2E45-80F2-441D-17C61072F1C1}"/>
          </ac:spMkLst>
        </pc:spChg>
        <pc:spChg chg="add mod">
          <ac:chgData name="Mashiour Rahman" userId="7490e89d-d9ae-4193-b86a-11379f02786a" providerId="ADAL" clId="{78E40257-CB96-4182-99DD-816E47CA91EE}" dt="2025-01-16T10:07:33.217" v="1472" actId="20577"/>
          <ac:spMkLst>
            <pc:docMk/>
            <pc:sldMk cId="2002200049" sldId="334"/>
            <ac:spMk id="210" creationId="{C584C86D-CC33-B24A-98B0-78EAE0AF7DDB}"/>
          </ac:spMkLst>
        </pc:spChg>
        <pc:spChg chg="add mod">
          <ac:chgData name="Mashiour Rahman" userId="7490e89d-d9ae-4193-b86a-11379f02786a" providerId="ADAL" clId="{78E40257-CB96-4182-99DD-816E47CA91EE}" dt="2025-01-16T10:37:04.707" v="1641" actId="20577"/>
          <ac:spMkLst>
            <pc:docMk/>
            <pc:sldMk cId="2002200049" sldId="334"/>
            <ac:spMk id="211" creationId="{F88CDAFF-095F-2E16-4821-AC6F73BD41AA}"/>
          </ac:spMkLst>
        </pc:spChg>
        <pc:spChg chg="add mod">
          <ac:chgData name="Mashiour Rahman" userId="7490e89d-d9ae-4193-b86a-11379f02786a" providerId="ADAL" clId="{78E40257-CB96-4182-99DD-816E47CA91EE}" dt="2025-01-16T10:07:37.219" v="1473" actId="20577"/>
          <ac:spMkLst>
            <pc:docMk/>
            <pc:sldMk cId="2002200049" sldId="334"/>
            <ac:spMk id="212" creationId="{74FC0FC3-F80C-77D2-0F11-87017C2CB602}"/>
          </ac:spMkLst>
        </pc:spChg>
        <pc:spChg chg="add mod">
          <ac:chgData name="Mashiour Rahman" userId="7490e89d-d9ae-4193-b86a-11379f02786a" providerId="ADAL" clId="{78E40257-CB96-4182-99DD-816E47CA91EE}" dt="2025-01-16T06:08:21.057" v="1265"/>
          <ac:spMkLst>
            <pc:docMk/>
            <pc:sldMk cId="2002200049" sldId="334"/>
            <ac:spMk id="221" creationId="{C8D5AF0B-D207-140B-1DAD-12FD4DB83ECC}"/>
          </ac:spMkLst>
        </pc:spChg>
        <pc:spChg chg="add mod">
          <ac:chgData name="Mashiour Rahman" userId="7490e89d-d9ae-4193-b86a-11379f02786a" providerId="ADAL" clId="{78E40257-CB96-4182-99DD-816E47CA91EE}" dt="2025-01-16T06:08:21.248" v="1266"/>
          <ac:spMkLst>
            <pc:docMk/>
            <pc:sldMk cId="2002200049" sldId="334"/>
            <ac:spMk id="225" creationId="{1314287E-7666-4529-671C-56E65EE80183}"/>
          </ac:spMkLst>
        </pc:spChg>
        <pc:spChg chg="add mod">
          <ac:chgData name="Mashiour Rahman" userId="7490e89d-d9ae-4193-b86a-11379f02786a" providerId="ADAL" clId="{78E40257-CB96-4182-99DD-816E47CA91EE}" dt="2025-01-16T09:24:58.676" v="1327"/>
          <ac:spMkLst>
            <pc:docMk/>
            <pc:sldMk cId="2002200049" sldId="334"/>
            <ac:spMk id="229" creationId="{D46F0D72-5CF8-EFFE-658D-142F93E2106B}"/>
          </ac:spMkLst>
        </pc:spChg>
        <pc:spChg chg="add mod">
          <ac:chgData name="Mashiour Rahman" userId="7490e89d-d9ae-4193-b86a-11379f02786a" providerId="ADAL" clId="{78E40257-CB96-4182-99DD-816E47CA91EE}" dt="2025-01-16T10:12:10.691" v="1501" actId="20577"/>
          <ac:spMkLst>
            <pc:docMk/>
            <pc:sldMk cId="2002200049" sldId="334"/>
            <ac:spMk id="230" creationId="{7A652BFC-BC5D-D4E2-6979-9146A60A27D2}"/>
          </ac:spMkLst>
        </pc:spChg>
        <pc:spChg chg="add mod">
          <ac:chgData name="Mashiour Rahman" userId="7490e89d-d9ae-4193-b86a-11379f02786a" providerId="ADAL" clId="{78E40257-CB96-4182-99DD-816E47CA91EE}" dt="2025-01-16T10:26:52.214" v="1596" actId="20577"/>
          <ac:spMkLst>
            <pc:docMk/>
            <pc:sldMk cId="2002200049" sldId="334"/>
            <ac:spMk id="231" creationId="{5172126E-6C2F-19CB-4583-6280D8C9E824}"/>
          </ac:spMkLst>
        </pc:spChg>
        <pc:spChg chg="add mod">
          <ac:chgData name="Mashiour Rahman" userId="7490e89d-d9ae-4193-b86a-11379f02786a" providerId="ADAL" clId="{78E40257-CB96-4182-99DD-816E47CA91EE}" dt="2025-01-16T10:12:14.678" v="1502" actId="20577"/>
          <ac:spMkLst>
            <pc:docMk/>
            <pc:sldMk cId="2002200049" sldId="334"/>
            <ac:spMk id="232" creationId="{4D7F7C7E-0C73-C0BA-624B-DCCC528B0542}"/>
          </ac:spMkLst>
        </pc:spChg>
        <pc:spChg chg="add mod">
          <ac:chgData name="Mashiour Rahman" userId="7490e89d-d9ae-4193-b86a-11379f02786a" providerId="ADAL" clId="{78E40257-CB96-4182-99DD-816E47CA91EE}" dt="2025-01-16T10:12:03.259" v="1500" actId="20577"/>
          <ac:spMkLst>
            <pc:docMk/>
            <pc:sldMk cId="2002200049" sldId="334"/>
            <ac:spMk id="233" creationId="{83E1D306-0F0A-65E0-5571-FBB34B53A18C}"/>
          </ac:spMkLst>
        </pc:spChg>
        <pc:spChg chg="add mod">
          <ac:chgData name="Mashiour Rahman" userId="7490e89d-d9ae-4193-b86a-11379f02786a" providerId="ADAL" clId="{78E40257-CB96-4182-99DD-816E47CA91EE}" dt="2025-01-16T06:08:27.882" v="1270"/>
          <ac:spMkLst>
            <pc:docMk/>
            <pc:sldMk cId="2002200049" sldId="334"/>
            <ac:spMk id="237" creationId="{EB0597C8-E6AC-2D47-E586-DD36DA8FACA2}"/>
          </ac:spMkLst>
        </pc:spChg>
        <pc:spChg chg="add mod">
          <ac:chgData name="Mashiour Rahman" userId="7490e89d-d9ae-4193-b86a-11379f02786a" providerId="ADAL" clId="{78E40257-CB96-4182-99DD-816E47CA91EE}" dt="2025-01-16T09:25:01.526" v="1328"/>
          <ac:spMkLst>
            <pc:docMk/>
            <pc:sldMk cId="2002200049" sldId="334"/>
            <ac:spMk id="241" creationId="{4327D725-D8C8-C799-2129-FDE01C7C54B9}"/>
          </ac:spMkLst>
        </pc:spChg>
        <pc:spChg chg="add mod">
          <ac:chgData name="Mashiour Rahman" userId="7490e89d-d9ae-4193-b86a-11379f02786a" providerId="ADAL" clId="{78E40257-CB96-4182-99DD-816E47CA91EE}" dt="2025-01-16T10:26:57.511" v="1598" actId="20577"/>
          <ac:spMkLst>
            <pc:docMk/>
            <pc:sldMk cId="2002200049" sldId="334"/>
            <ac:spMk id="242" creationId="{FA0F73CB-F6CB-5A0E-7017-67F079EFDE10}"/>
          </ac:spMkLst>
        </pc:spChg>
        <pc:spChg chg="add mod">
          <ac:chgData name="Mashiour Rahman" userId="7490e89d-d9ae-4193-b86a-11379f02786a" providerId="ADAL" clId="{78E40257-CB96-4182-99DD-816E47CA91EE}" dt="2025-01-16T10:35:11.596" v="1632" actId="20577"/>
          <ac:spMkLst>
            <pc:docMk/>
            <pc:sldMk cId="2002200049" sldId="334"/>
            <ac:spMk id="243" creationId="{933EE4C6-E834-AE26-268A-993B6815A88B}"/>
          </ac:spMkLst>
        </pc:spChg>
        <pc:spChg chg="add mod">
          <ac:chgData name="Mashiour Rahman" userId="7490e89d-d9ae-4193-b86a-11379f02786a" providerId="ADAL" clId="{78E40257-CB96-4182-99DD-816E47CA91EE}" dt="2025-01-16T10:15:23.781" v="1535" actId="20577"/>
          <ac:spMkLst>
            <pc:docMk/>
            <pc:sldMk cId="2002200049" sldId="334"/>
            <ac:spMk id="244" creationId="{23A9807B-B7DC-CE33-CE13-8AFA0F1DEA5C}"/>
          </ac:spMkLst>
        </pc:spChg>
        <pc:spChg chg="add mod">
          <ac:chgData name="Mashiour Rahman" userId="7490e89d-d9ae-4193-b86a-11379f02786a" providerId="ADAL" clId="{78E40257-CB96-4182-99DD-816E47CA91EE}" dt="2025-01-16T10:15:17.764" v="1533" actId="20577"/>
          <ac:spMkLst>
            <pc:docMk/>
            <pc:sldMk cId="2002200049" sldId="334"/>
            <ac:spMk id="245" creationId="{E9EB0D04-21DB-A50F-A98F-80A1073CE5C6}"/>
          </ac:spMkLst>
        </pc:spChg>
        <pc:spChg chg="add mod">
          <ac:chgData name="Mashiour Rahman" userId="7490e89d-d9ae-4193-b86a-11379f02786a" providerId="ADAL" clId="{78E40257-CB96-4182-99DD-816E47CA91EE}" dt="2025-01-16T06:08:34.689" v="1274"/>
          <ac:spMkLst>
            <pc:docMk/>
            <pc:sldMk cId="2002200049" sldId="334"/>
            <ac:spMk id="249" creationId="{D0F65C9A-8975-90C6-CB33-71CDE28D9E5A}"/>
          </ac:spMkLst>
        </pc:spChg>
        <pc:spChg chg="add mod">
          <ac:chgData name="Mashiour Rahman" userId="7490e89d-d9ae-4193-b86a-11379f02786a" providerId="ADAL" clId="{78E40257-CB96-4182-99DD-816E47CA91EE}" dt="2025-01-16T09:26:48.512" v="1342" actId="20577"/>
          <ac:spMkLst>
            <pc:docMk/>
            <pc:sldMk cId="2002200049" sldId="334"/>
            <ac:spMk id="254" creationId="{AC4CDF67-4DB3-2C34-281D-BC2BDC4AFE40}"/>
          </ac:spMkLst>
        </pc:spChg>
        <pc:spChg chg="add mod">
          <ac:chgData name="Mashiour Rahman" userId="7490e89d-d9ae-4193-b86a-11379f02786a" providerId="ADAL" clId="{78E40257-CB96-4182-99DD-816E47CA91EE}" dt="2025-01-16T09:25:03.880" v="1329"/>
          <ac:spMkLst>
            <pc:docMk/>
            <pc:sldMk cId="2002200049" sldId="334"/>
            <ac:spMk id="257" creationId="{F068AF94-6C24-5588-9F14-B7349AD92AAF}"/>
          </ac:spMkLst>
        </pc:spChg>
        <pc:spChg chg="add mod">
          <ac:chgData name="Mashiour Rahman" userId="7490e89d-d9ae-4193-b86a-11379f02786a" providerId="ADAL" clId="{78E40257-CB96-4182-99DD-816E47CA91EE}" dt="2025-01-16T10:27:00.923" v="1600" actId="20577"/>
          <ac:spMkLst>
            <pc:docMk/>
            <pc:sldMk cId="2002200049" sldId="334"/>
            <ac:spMk id="258" creationId="{E8BB42B7-6346-4CA0-54C1-6DC3DDCA4C38}"/>
          </ac:spMkLst>
        </pc:spChg>
        <pc:spChg chg="add mod">
          <ac:chgData name="Mashiour Rahman" userId="7490e89d-d9ae-4193-b86a-11379f02786a" providerId="ADAL" clId="{78E40257-CB96-4182-99DD-816E47CA91EE}" dt="2025-01-16T10:31:46.347" v="1615" actId="20577"/>
          <ac:spMkLst>
            <pc:docMk/>
            <pc:sldMk cId="2002200049" sldId="334"/>
            <ac:spMk id="259" creationId="{D1C42C1B-C34A-8E15-23D0-F04938F0B859}"/>
          </ac:spMkLst>
        </pc:spChg>
        <pc:spChg chg="add mod">
          <ac:chgData name="Mashiour Rahman" userId="7490e89d-d9ae-4193-b86a-11379f02786a" providerId="ADAL" clId="{78E40257-CB96-4182-99DD-816E47CA91EE}" dt="2025-01-16T10:17:06.499" v="1566" actId="20577"/>
          <ac:spMkLst>
            <pc:docMk/>
            <pc:sldMk cId="2002200049" sldId="334"/>
            <ac:spMk id="260" creationId="{2E791015-85DD-07DB-B20E-DBAB30AD8E59}"/>
          </ac:spMkLst>
        </pc:spChg>
        <pc:spChg chg="add mod ord">
          <ac:chgData name="Mashiour Rahman" userId="7490e89d-d9ae-4193-b86a-11379f02786a" providerId="ADAL" clId="{78E40257-CB96-4182-99DD-816E47CA91EE}" dt="2025-01-16T10:16:59.571" v="1564" actId="1035"/>
          <ac:spMkLst>
            <pc:docMk/>
            <pc:sldMk cId="2002200049" sldId="334"/>
            <ac:spMk id="261" creationId="{DE6B298D-1F2C-4873-C418-8596EAA8B853}"/>
          </ac:spMkLst>
        </pc:spChg>
        <pc:spChg chg="add mod">
          <ac:chgData name="Mashiour Rahman" userId="7490e89d-d9ae-4193-b86a-11379f02786a" providerId="ADAL" clId="{78E40257-CB96-4182-99DD-816E47CA91EE}" dt="2025-01-16T06:08:58.092" v="1282"/>
          <ac:spMkLst>
            <pc:docMk/>
            <pc:sldMk cId="2002200049" sldId="334"/>
            <ac:spMk id="265" creationId="{FFFF2A3C-A874-BA25-9C98-3F2285CF98C1}"/>
          </ac:spMkLst>
        </pc:spChg>
        <pc:spChg chg="add mod">
          <ac:chgData name="Mashiour Rahman" userId="7490e89d-d9ae-4193-b86a-11379f02786a" providerId="ADAL" clId="{78E40257-CB96-4182-99DD-816E47CA91EE}" dt="2025-01-16T09:25:06.862" v="1330"/>
          <ac:spMkLst>
            <pc:docMk/>
            <pc:sldMk cId="2002200049" sldId="334"/>
            <ac:spMk id="269" creationId="{71AED723-2287-FA7C-CBD3-1F904EFAE1A5}"/>
          </ac:spMkLst>
        </pc:spChg>
        <pc:spChg chg="add mod">
          <ac:chgData name="Mashiour Rahman" userId="7490e89d-d9ae-4193-b86a-11379f02786a" providerId="ADAL" clId="{78E40257-CB96-4182-99DD-816E47CA91EE}" dt="2025-01-16T09:24:14.493" v="1316" actId="1076"/>
          <ac:spMkLst>
            <pc:docMk/>
            <pc:sldMk cId="2002200049" sldId="334"/>
            <ac:spMk id="270" creationId="{F8F721A9-2D31-141E-3993-6D35D0DFD63A}"/>
          </ac:spMkLst>
        </pc:spChg>
        <pc:spChg chg="add mod">
          <ac:chgData name="Mashiour Rahman" userId="7490e89d-d9ae-4193-b86a-11379f02786a" providerId="ADAL" clId="{78E40257-CB96-4182-99DD-816E47CA91EE}" dt="2025-01-16T09:24:14.493" v="1316" actId="1076"/>
          <ac:spMkLst>
            <pc:docMk/>
            <pc:sldMk cId="2002200049" sldId="334"/>
            <ac:spMk id="271" creationId="{3EEDE4C3-7F17-B203-CFC9-F3F5002A203F}"/>
          </ac:spMkLst>
        </pc:spChg>
        <pc:spChg chg="add mod">
          <ac:chgData name="Mashiour Rahman" userId="7490e89d-d9ae-4193-b86a-11379f02786a" providerId="ADAL" clId="{78E40257-CB96-4182-99DD-816E47CA91EE}" dt="2025-01-16T09:24:14.493" v="1316" actId="1076"/>
          <ac:spMkLst>
            <pc:docMk/>
            <pc:sldMk cId="2002200049" sldId="334"/>
            <ac:spMk id="272" creationId="{9B664041-7B4B-E692-F390-C2F629B0F959}"/>
          </ac:spMkLst>
        </pc:spChg>
        <pc:spChg chg="add mod">
          <ac:chgData name="Mashiour Rahman" userId="7490e89d-d9ae-4193-b86a-11379f02786a" providerId="ADAL" clId="{78E40257-CB96-4182-99DD-816E47CA91EE}" dt="2025-01-16T06:09:06.144" v="1285"/>
          <ac:spMkLst>
            <pc:docMk/>
            <pc:sldMk cId="2002200049" sldId="334"/>
            <ac:spMk id="273" creationId="{9BE18871-40EF-90E1-5E6A-F014325E4A1B}"/>
          </ac:spMkLst>
        </pc:spChg>
        <pc:spChg chg="add mod">
          <ac:chgData name="Mashiour Rahman" userId="7490e89d-d9ae-4193-b86a-11379f02786a" providerId="ADAL" clId="{78E40257-CB96-4182-99DD-816E47CA91EE}" dt="2025-01-16T06:09:06.368" v="1286"/>
          <ac:spMkLst>
            <pc:docMk/>
            <pc:sldMk cId="2002200049" sldId="334"/>
            <ac:spMk id="277" creationId="{02B03CFF-CF51-B75C-15F8-1FCF74715F61}"/>
          </ac:spMkLst>
        </pc:spChg>
        <pc:spChg chg="mod">
          <ac:chgData name="Mashiour Rahman" userId="7490e89d-d9ae-4193-b86a-11379f02786a" providerId="ADAL" clId="{78E40257-CB96-4182-99DD-816E47CA91EE}" dt="2025-01-16T09:25:09.242" v="1331"/>
          <ac:spMkLst>
            <pc:docMk/>
            <pc:sldMk cId="2002200049" sldId="334"/>
            <ac:spMk id="281" creationId="{FF89F9E7-9009-389B-ED68-63FAEF48EBBC}"/>
          </ac:spMkLst>
        </pc:spChg>
        <pc:spChg chg="mod">
          <ac:chgData name="Mashiour Rahman" userId="7490e89d-d9ae-4193-b86a-11379f02786a" providerId="ADAL" clId="{78E40257-CB96-4182-99DD-816E47CA91EE}" dt="2025-01-16T09:24:23.013" v="1317" actId="1076"/>
          <ac:spMkLst>
            <pc:docMk/>
            <pc:sldMk cId="2002200049" sldId="334"/>
            <ac:spMk id="282" creationId="{FF963FEB-7D93-DE1D-0D59-262D2F8FD296}"/>
          </ac:spMkLst>
        </pc:spChg>
        <pc:spChg chg="mod">
          <ac:chgData name="Mashiour Rahman" userId="7490e89d-d9ae-4193-b86a-11379f02786a" providerId="ADAL" clId="{78E40257-CB96-4182-99DD-816E47CA91EE}" dt="2025-01-16T09:24:23.013" v="1317" actId="1076"/>
          <ac:spMkLst>
            <pc:docMk/>
            <pc:sldMk cId="2002200049" sldId="334"/>
            <ac:spMk id="283" creationId="{7DB3D002-9D3F-C1D6-5BD3-3DB2CE9568B8}"/>
          </ac:spMkLst>
        </pc:spChg>
        <pc:spChg chg="mod">
          <ac:chgData name="Mashiour Rahman" userId="7490e89d-d9ae-4193-b86a-11379f02786a" providerId="ADAL" clId="{78E40257-CB96-4182-99DD-816E47CA91EE}" dt="2025-01-16T09:24:23.013" v="1317" actId="1076"/>
          <ac:spMkLst>
            <pc:docMk/>
            <pc:sldMk cId="2002200049" sldId="334"/>
            <ac:spMk id="284" creationId="{59BD2C28-F835-DB7E-4A53-E6EC5F364598}"/>
          </ac:spMkLst>
        </pc:spChg>
        <pc:spChg chg="add mod">
          <ac:chgData name="Mashiour Rahman" userId="7490e89d-d9ae-4193-b86a-11379f02786a" providerId="ADAL" clId="{78E40257-CB96-4182-99DD-816E47CA91EE}" dt="2025-01-16T06:09:19.016" v="1288" actId="1076"/>
          <ac:spMkLst>
            <pc:docMk/>
            <pc:sldMk cId="2002200049" sldId="334"/>
            <ac:spMk id="289" creationId="{5DF2B746-1BEF-2954-6F49-40E592C0FD61}"/>
          </ac:spMkLst>
        </pc:spChg>
        <pc:spChg chg="add mod">
          <ac:chgData name="Mashiour Rahman" userId="7490e89d-d9ae-4193-b86a-11379f02786a" providerId="ADAL" clId="{78E40257-CB96-4182-99DD-816E47CA91EE}" dt="2025-01-16T09:26:43.467" v="1341" actId="2085"/>
          <ac:spMkLst>
            <pc:docMk/>
            <pc:sldMk cId="2002200049" sldId="334"/>
            <ac:spMk id="293" creationId="{555DABD3-9B28-10D4-5EA3-EE07422D7A3B}"/>
          </ac:spMkLst>
        </pc:spChg>
        <pc:spChg chg="add mod">
          <ac:chgData name="Mashiour Rahman" userId="7490e89d-d9ae-4193-b86a-11379f02786a" providerId="ADAL" clId="{78E40257-CB96-4182-99DD-816E47CA91EE}" dt="2025-01-16T09:25:11.424" v="1332"/>
          <ac:spMkLst>
            <pc:docMk/>
            <pc:sldMk cId="2002200049" sldId="334"/>
            <ac:spMk id="294" creationId="{587DEF88-C217-5D18-1AC1-30C137489C1E}"/>
          </ac:spMkLst>
        </pc:spChg>
        <pc:spChg chg="mod">
          <ac:chgData name="Mashiour Rahman" userId="7490e89d-d9ae-4193-b86a-11379f02786a" providerId="ADAL" clId="{78E40257-CB96-4182-99DD-816E47CA91EE}" dt="2025-01-16T09:24:34.661" v="1319" actId="1076"/>
          <ac:spMkLst>
            <pc:docMk/>
            <pc:sldMk cId="2002200049" sldId="334"/>
            <ac:spMk id="295" creationId="{56E1951E-F153-4BA2-37D2-B35480214115}"/>
          </ac:spMkLst>
        </pc:spChg>
        <pc:spChg chg="mod">
          <ac:chgData name="Mashiour Rahman" userId="7490e89d-d9ae-4193-b86a-11379f02786a" providerId="ADAL" clId="{78E40257-CB96-4182-99DD-816E47CA91EE}" dt="2025-01-16T09:24:34.661" v="1319" actId="1076"/>
          <ac:spMkLst>
            <pc:docMk/>
            <pc:sldMk cId="2002200049" sldId="334"/>
            <ac:spMk id="296" creationId="{D7E5BFBF-BFB9-ADB1-F7F3-9569B5E2002F}"/>
          </ac:spMkLst>
        </pc:spChg>
        <pc:spChg chg="add mod">
          <ac:chgData name="Mashiour Rahman" userId="7490e89d-d9ae-4193-b86a-11379f02786a" providerId="ADAL" clId="{78E40257-CB96-4182-99DD-816E47CA91EE}" dt="2025-01-16T09:24:34.661" v="1319" actId="1076"/>
          <ac:spMkLst>
            <pc:docMk/>
            <pc:sldMk cId="2002200049" sldId="334"/>
            <ac:spMk id="297" creationId="{21D3F590-0E56-45A2-3C88-8C8A0E2E6EC6}"/>
          </ac:spMkLst>
        </pc:spChg>
        <pc:spChg chg="ord">
          <ac:chgData name="Mashiour Rahman" userId="7490e89d-d9ae-4193-b86a-11379f02786a" providerId="ADAL" clId="{78E40257-CB96-4182-99DD-816E47CA91EE}" dt="2025-01-16T10:11:44.279" v="1495" actId="166"/>
          <ac:spMkLst>
            <pc:docMk/>
            <pc:sldMk cId="2002200049" sldId="334"/>
            <ac:spMk id="302" creationId="{E79D029C-A116-511E-0782-1137371DAFF5}"/>
          </ac:spMkLst>
        </pc:spChg>
        <pc:spChg chg="mod">
          <ac:chgData name="Mashiour Rahman" userId="7490e89d-d9ae-4193-b86a-11379f02786a" providerId="ADAL" clId="{78E40257-CB96-4182-99DD-816E47CA91EE}" dt="2025-01-16T09:25:13.923" v="1333"/>
          <ac:spMkLst>
            <pc:docMk/>
            <pc:sldMk cId="2002200049" sldId="334"/>
            <ac:spMk id="306" creationId="{3DCFD2CD-2994-8D7C-42B3-4B5823BA5303}"/>
          </ac:spMkLst>
        </pc:spChg>
        <pc:spChg chg="mod">
          <ac:chgData name="Mashiour Rahman" userId="7490e89d-d9ae-4193-b86a-11379f02786a" providerId="ADAL" clId="{78E40257-CB96-4182-99DD-816E47CA91EE}" dt="2025-01-16T09:24:43.179" v="1320" actId="1076"/>
          <ac:spMkLst>
            <pc:docMk/>
            <pc:sldMk cId="2002200049" sldId="334"/>
            <ac:spMk id="307" creationId="{FE698921-A63B-84B5-44FA-3FF0702CC011}"/>
          </ac:spMkLst>
        </pc:spChg>
        <pc:spChg chg="add mod">
          <ac:chgData name="Mashiour Rahman" userId="7490e89d-d9ae-4193-b86a-11379f02786a" providerId="ADAL" clId="{78E40257-CB96-4182-99DD-816E47CA91EE}" dt="2025-01-16T09:24:43.179" v="1320" actId="1076"/>
          <ac:spMkLst>
            <pc:docMk/>
            <pc:sldMk cId="2002200049" sldId="334"/>
            <ac:spMk id="308" creationId="{2F0ECF73-1848-EEE6-FF65-6E4E6633F0AA}"/>
          </ac:spMkLst>
        </pc:spChg>
        <pc:spChg chg="mod">
          <ac:chgData name="Mashiour Rahman" userId="7490e89d-d9ae-4193-b86a-11379f02786a" providerId="ADAL" clId="{78E40257-CB96-4182-99DD-816E47CA91EE}" dt="2025-01-16T09:24:43.179" v="1320" actId="1076"/>
          <ac:spMkLst>
            <pc:docMk/>
            <pc:sldMk cId="2002200049" sldId="334"/>
            <ac:spMk id="309" creationId="{5EA29916-6995-5013-C5DA-F307561E6F19}"/>
          </ac:spMkLst>
        </pc:spChg>
        <pc:spChg chg="add mod">
          <ac:chgData name="Mashiour Rahman" userId="7490e89d-d9ae-4193-b86a-11379f02786a" providerId="ADAL" clId="{78E40257-CB96-4182-99DD-816E47CA91EE}" dt="2025-01-16T10:02:56.735" v="1436" actId="1076"/>
          <ac:spMkLst>
            <pc:docMk/>
            <pc:sldMk cId="2002200049" sldId="334"/>
            <ac:spMk id="318" creationId="{B8483ECF-601E-C501-587A-F162844EB15D}"/>
          </ac:spMkLst>
        </pc:spChg>
        <pc:spChg chg="add mod">
          <ac:chgData name="Mashiour Rahman" userId="7490e89d-d9ae-4193-b86a-11379f02786a" providerId="ADAL" clId="{78E40257-CB96-4182-99DD-816E47CA91EE}" dt="2025-01-16T10:05:55.183" v="1447" actId="1076"/>
          <ac:spMkLst>
            <pc:docMk/>
            <pc:sldMk cId="2002200049" sldId="334"/>
            <ac:spMk id="319" creationId="{BE38CE30-9DD6-A1BD-D061-0796E7A7A134}"/>
          </ac:spMkLst>
        </pc:spChg>
        <pc:spChg chg="add mod">
          <ac:chgData name="Mashiour Rahman" userId="7490e89d-d9ae-4193-b86a-11379f02786a" providerId="ADAL" clId="{78E40257-CB96-4182-99DD-816E47CA91EE}" dt="2025-01-16T10:11:07.458" v="1492" actId="1076"/>
          <ac:spMkLst>
            <pc:docMk/>
            <pc:sldMk cId="2002200049" sldId="334"/>
            <ac:spMk id="320" creationId="{2EE3D38E-A329-5F82-5B8E-20A4CF44A6A8}"/>
          </ac:spMkLst>
        </pc:spChg>
        <pc:spChg chg="add mod">
          <ac:chgData name="Mashiour Rahman" userId="7490e89d-d9ae-4193-b86a-11379f02786a" providerId="ADAL" clId="{78E40257-CB96-4182-99DD-816E47CA91EE}" dt="2025-01-16T10:15:39.863" v="1539" actId="1076"/>
          <ac:spMkLst>
            <pc:docMk/>
            <pc:sldMk cId="2002200049" sldId="334"/>
            <ac:spMk id="321" creationId="{06340270-78C2-A54D-0DD6-5569041E63DB}"/>
          </ac:spMkLst>
        </pc:spChg>
        <pc:spChg chg="add mod">
          <ac:chgData name="Mashiour Rahman" userId="7490e89d-d9ae-4193-b86a-11379f02786a" providerId="ADAL" clId="{78E40257-CB96-4182-99DD-816E47CA91EE}" dt="2025-01-16T10:16:28.224" v="1551" actId="1076"/>
          <ac:spMkLst>
            <pc:docMk/>
            <pc:sldMk cId="2002200049" sldId="334"/>
            <ac:spMk id="322" creationId="{3145C39A-81DF-156D-3011-290B9E54F765}"/>
          </ac:spMkLst>
        </pc:spChg>
        <pc:spChg chg="add mod">
          <ac:chgData name="Mashiour Rahman" userId="7490e89d-d9ae-4193-b86a-11379f02786a" providerId="ADAL" clId="{78E40257-CB96-4182-99DD-816E47CA91EE}" dt="2025-01-16T10:28:37.797" v="1604" actId="1076"/>
          <ac:spMkLst>
            <pc:docMk/>
            <pc:sldMk cId="2002200049" sldId="334"/>
            <ac:spMk id="323" creationId="{1F42F2A7-8642-7527-8850-E56F81199D8E}"/>
          </ac:spMkLst>
        </pc:spChg>
        <pc:spChg chg="add mod">
          <ac:chgData name="Mashiour Rahman" userId="7490e89d-d9ae-4193-b86a-11379f02786a" providerId="ADAL" clId="{78E40257-CB96-4182-99DD-816E47CA91EE}" dt="2025-01-16T10:31:32.574" v="1612" actId="1036"/>
          <ac:spMkLst>
            <pc:docMk/>
            <pc:sldMk cId="2002200049" sldId="334"/>
            <ac:spMk id="324" creationId="{C2B005D9-E118-A158-9DA2-4F48BDDE17CB}"/>
          </ac:spMkLst>
        </pc:spChg>
        <pc:spChg chg="add mod">
          <ac:chgData name="Mashiour Rahman" userId="7490e89d-d9ae-4193-b86a-11379f02786a" providerId="ADAL" clId="{78E40257-CB96-4182-99DD-816E47CA91EE}" dt="2025-01-16T10:34:58.914" v="1629" actId="1076"/>
          <ac:spMkLst>
            <pc:docMk/>
            <pc:sldMk cId="2002200049" sldId="334"/>
            <ac:spMk id="325" creationId="{51936E15-A869-8697-0BF4-5D9DBFF9AA1F}"/>
          </ac:spMkLst>
        </pc:spChg>
        <pc:spChg chg="add mod">
          <ac:chgData name="Mashiour Rahman" userId="7490e89d-d9ae-4193-b86a-11379f02786a" providerId="ADAL" clId="{78E40257-CB96-4182-99DD-816E47CA91EE}" dt="2025-01-16T10:35:44.580" v="1638" actId="1076"/>
          <ac:spMkLst>
            <pc:docMk/>
            <pc:sldMk cId="2002200049" sldId="334"/>
            <ac:spMk id="326" creationId="{5497D4F4-01D9-CC8B-3C62-D4040878FE7C}"/>
          </ac:spMkLst>
        </pc:spChg>
        <pc:spChg chg="add mod">
          <ac:chgData name="Mashiour Rahman" userId="7490e89d-d9ae-4193-b86a-11379f02786a" providerId="ADAL" clId="{78E40257-CB96-4182-99DD-816E47CA91EE}" dt="2025-01-16T09:47:38.828" v="1377"/>
          <ac:spMkLst>
            <pc:docMk/>
            <pc:sldMk cId="2002200049" sldId="334"/>
            <ac:spMk id="327" creationId="{D430870C-8B93-3C63-59DE-DCE0CE41F431}"/>
          </ac:spMkLst>
        </pc:spChg>
        <pc:spChg chg="add mod">
          <ac:chgData name="Mashiour Rahman" userId="7490e89d-d9ae-4193-b86a-11379f02786a" providerId="ADAL" clId="{78E40257-CB96-4182-99DD-816E47CA91EE}" dt="2025-01-16T09:47:39.207" v="1378"/>
          <ac:spMkLst>
            <pc:docMk/>
            <pc:sldMk cId="2002200049" sldId="334"/>
            <ac:spMk id="328" creationId="{7DF4CE5D-A9FD-3CB6-5958-B46BE1A99DB5}"/>
          </ac:spMkLst>
        </pc:spChg>
        <pc:spChg chg="add mod">
          <ac:chgData name="Mashiour Rahman" userId="7490e89d-d9ae-4193-b86a-11379f02786a" providerId="ADAL" clId="{78E40257-CB96-4182-99DD-816E47CA91EE}" dt="2025-01-16T10:02:49.910" v="1435" actId="1076"/>
          <ac:spMkLst>
            <pc:docMk/>
            <pc:sldMk cId="2002200049" sldId="334"/>
            <ac:spMk id="329" creationId="{B6E59668-4727-09AF-E496-16CED35D88B7}"/>
          </ac:spMkLst>
        </pc:spChg>
        <pc:spChg chg="add mod">
          <ac:chgData name="Mashiour Rahman" userId="7490e89d-d9ae-4193-b86a-11379f02786a" providerId="ADAL" clId="{78E40257-CB96-4182-99DD-816E47CA91EE}" dt="2025-01-16T10:02:49.910" v="1435" actId="1076"/>
          <ac:spMkLst>
            <pc:docMk/>
            <pc:sldMk cId="2002200049" sldId="334"/>
            <ac:spMk id="330" creationId="{44F18364-D4D3-4B8E-0B50-0B79153411DF}"/>
          </ac:spMkLst>
        </pc:spChg>
        <pc:spChg chg="add mod">
          <ac:chgData name="Mashiour Rahman" userId="7490e89d-d9ae-4193-b86a-11379f02786a" providerId="ADAL" clId="{78E40257-CB96-4182-99DD-816E47CA91EE}" dt="2025-01-16T10:02:49.910" v="1435" actId="1076"/>
          <ac:spMkLst>
            <pc:docMk/>
            <pc:sldMk cId="2002200049" sldId="334"/>
            <ac:spMk id="331" creationId="{D75896DA-849D-C650-9609-FA1253BAB051}"/>
          </ac:spMkLst>
        </pc:spChg>
        <pc:graphicFrameChg chg="add mod modGraphic">
          <ac:chgData name="Mashiour Rahman" userId="7490e89d-d9ae-4193-b86a-11379f02786a" providerId="ADAL" clId="{78E40257-CB96-4182-99DD-816E47CA91EE}" dt="2025-01-16T06:03:56.499" v="1229" actId="572"/>
          <ac:graphicFrameMkLst>
            <pc:docMk/>
            <pc:sldMk cId="2002200049" sldId="334"/>
            <ac:graphicFrameMk id="36" creationId="{7D1090E4-670E-99B7-2F37-50D54924B39D}"/>
          </ac:graphicFrameMkLst>
        </pc:graphicFrameChg>
        <pc:graphicFrameChg chg="add mod modGraphic">
          <ac:chgData name="Mashiour Rahman" userId="7490e89d-d9ae-4193-b86a-11379f02786a" providerId="ADAL" clId="{78E40257-CB96-4182-99DD-816E47CA91EE}" dt="2025-01-16T05:41:51.756" v="1083" actId="14100"/>
          <ac:graphicFrameMkLst>
            <pc:docMk/>
            <pc:sldMk cId="2002200049" sldId="334"/>
            <ac:graphicFrameMk id="39" creationId="{6A1CDD37-03B1-F3D1-946A-69A458B749D5}"/>
          </ac:graphicFrameMkLst>
        </pc:graphicFrameChg>
        <pc:cxnChg chg="add mod">
          <ac:chgData name="Mashiour Rahman" userId="7490e89d-d9ae-4193-b86a-11379f02786a" providerId="ADAL" clId="{78E40257-CB96-4182-99DD-816E47CA91EE}" dt="2025-01-16T05:15:46.798" v="848" actId="13822"/>
          <ac:cxnSpMkLst>
            <pc:docMk/>
            <pc:sldMk cId="2002200049" sldId="334"/>
            <ac:cxnSpMk id="12" creationId="{EE85EED1-D395-436C-A8A0-4B3E964C156A}"/>
          </ac:cxnSpMkLst>
        </pc:cxnChg>
        <pc:cxnChg chg="add mod">
          <ac:chgData name="Mashiour Rahman" userId="7490e89d-d9ae-4193-b86a-11379f02786a" providerId="ADAL" clId="{78E40257-CB96-4182-99DD-816E47CA91EE}" dt="2025-01-16T05:15:56.745" v="850" actId="13822"/>
          <ac:cxnSpMkLst>
            <pc:docMk/>
            <pc:sldMk cId="2002200049" sldId="334"/>
            <ac:cxnSpMk id="14" creationId="{D23E0218-D47C-9C9F-1D4C-CCF55386BE52}"/>
          </ac:cxnSpMkLst>
        </pc:cxnChg>
        <pc:cxnChg chg="add mod">
          <ac:chgData name="Mashiour Rahman" userId="7490e89d-d9ae-4193-b86a-11379f02786a" providerId="ADAL" clId="{78E40257-CB96-4182-99DD-816E47CA91EE}" dt="2025-01-16T05:41:03.815" v="1073" actId="1076"/>
          <ac:cxnSpMkLst>
            <pc:docMk/>
            <pc:sldMk cId="2002200049" sldId="334"/>
            <ac:cxnSpMk id="16" creationId="{6B19684A-3F46-1350-2F23-037504CB09AF}"/>
          </ac:cxnSpMkLst>
        </pc:cxnChg>
        <pc:cxnChg chg="add mod">
          <ac:chgData name="Mashiour Rahman" userId="7490e89d-d9ae-4193-b86a-11379f02786a" providerId="ADAL" clId="{78E40257-CB96-4182-99DD-816E47CA91EE}" dt="2025-01-16T05:17:28.208" v="855" actId="1076"/>
          <ac:cxnSpMkLst>
            <pc:docMk/>
            <pc:sldMk cId="2002200049" sldId="334"/>
            <ac:cxnSpMk id="18" creationId="{7213DA7D-E813-EA4A-994A-360DDCA25B1E}"/>
          </ac:cxnSpMkLst>
        </pc:cxnChg>
        <pc:cxnChg chg="add mod">
          <ac:chgData name="Mashiour Rahman" userId="7490e89d-d9ae-4193-b86a-11379f02786a" providerId="ADAL" clId="{78E40257-CB96-4182-99DD-816E47CA91EE}" dt="2025-01-16T05:17:38.885" v="857" actId="13822"/>
          <ac:cxnSpMkLst>
            <pc:docMk/>
            <pc:sldMk cId="2002200049" sldId="334"/>
            <ac:cxnSpMk id="21" creationId="{81ACA48E-D5FA-651B-B037-A6EB2992C488}"/>
          </ac:cxnSpMkLst>
        </pc:cxnChg>
        <pc:cxnChg chg="add mod">
          <ac:chgData name="Mashiour Rahman" userId="7490e89d-d9ae-4193-b86a-11379f02786a" providerId="ADAL" clId="{78E40257-CB96-4182-99DD-816E47CA91EE}" dt="2025-01-16T05:17:44.895" v="859" actId="13822"/>
          <ac:cxnSpMkLst>
            <pc:docMk/>
            <pc:sldMk cId="2002200049" sldId="334"/>
            <ac:cxnSpMk id="23" creationId="{8FB46549-CF8E-91F6-21AE-118DB53ED9F0}"/>
          </ac:cxnSpMkLst>
        </pc:cxnChg>
        <pc:cxnChg chg="add mod">
          <ac:chgData name="Mashiour Rahman" userId="7490e89d-d9ae-4193-b86a-11379f02786a" providerId="ADAL" clId="{78E40257-CB96-4182-99DD-816E47CA91EE}" dt="2025-01-16T05:18:00.409" v="861" actId="13822"/>
          <ac:cxnSpMkLst>
            <pc:docMk/>
            <pc:sldMk cId="2002200049" sldId="334"/>
            <ac:cxnSpMk id="25" creationId="{50E6BB7F-10E6-BC7A-4322-52BBB7E26D2B}"/>
          </ac:cxnSpMkLst>
        </pc:cxnChg>
        <pc:cxnChg chg="add mod">
          <ac:chgData name="Mashiour Rahman" userId="7490e89d-d9ae-4193-b86a-11379f02786a" providerId="ADAL" clId="{78E40257-CB96-4182-99DD-816E47CA91EE}" dt="2025-01-16T05:18:11.875" v="864" actId="13822"/>
          <ac:cxnSpMkLst>
            <pc:docMk/>
            <pc:sldMk cId="2002200049" sldId="334"/>
            <ac:cxnSpMk id="27" creationId="{CD0F730E-7C89-1BD1-0F84-F72507DC8819}"/>
          </ac:cxnSpMkLst>
        </pc:cxnChg>
        <pc:cxnChg chg="add mod">
          <ac:chgData name="Mashiour Rahman" userId="7490e89d-d9ae-4193-b86a-11379f02786a" providerId="ADAL" clId="{78E40257-CB96-4182-99DD-816E47CA91EE}" dt="2025-01-16T05:18:17.919" v="866" actId="13822"/>
          <ac:cxnSpMkLst>
            <pc:docMk/>
            <pc:sldMk cId="2002200049" sldId="334"/>
            <ac:cxnSpMk id="30" creationId="{2616CB3D-E83D-DEBD-3629-683508C50D1E}"/>
          </ac:cxnSpMkLst>
        </pc:cxnChg>
        <pc:cxnChg chg="add mod">
          <ac:chgData name="Mashiour Rahman" userId="7490e89d-d9ae-4193-b86a-11379f02786a" providerId="ADAL" clId="{78E40257-CB96-4182-99DD-816E47CA91EE}" dt="2025-01-16T05:18:41.463" v="869" actId="13822"/>
          <ac:cxnSpMkLst>
            <pc:docMk/>
            <pc:sldMk cId="2002200049" sldId="334"/>
            <ac:cxnSpMk id="32" creationId="{285FC685-F916-E12D-94A9-A1E4E4CF9089}"/>
          </ac:cxnSpMkLst>
        </pc:cxnChg>
        <pc:cxnChg chg="add mod">
          <ac:chgData name="Mashiour Rahman" userId="7490e89d-d9ae-4193-b86a-11379f02786a" providerId="ADAL" clId="{78E40257-CB96-4182-99DD-816E47CA91EE}" dt="2025-01-16T05:18:53.107" v="871" actId="13822"/>
          <ac:cxnSpMkLst>
            <pc:docMk/>
            <pc:sldMk cId="2002200049" sldId="334"/>
            <ac:cxnSpMk id="35" creationId="{9A3DBF68-9786-50C5-23B7-18F7543772B2}"/>
          </ac:cxnSpMkLst>
        </pc:cxnChg>
      </pc:sldChg>
      <pc:sldChg chg="modAnim">
        <pc:chgData name="Mashiour Rahman" userId="7490e89d-d9ae-4193-b86a-11379f02786a" providerId="ADAL" clId="{78E40257-CB96-4182-99DD-816E47CA91EE}" dt="2025-01-19T07:00:31.206" v="2052"/>
        <pc:sldMkLst>
          <pc:docMk/>
          <pc:sldMk cId="4068260087" sldId="335"/>
        </pc:sldMkLst>
      </pc:sldChg>
      <pc:sldChg chg="modSp mod">
        <pc:chgData name="Mashiour Rahman" userId="7490e89d-d9ae-4193-b86a-11379f02786a" providerId="ADAL" clId="{78E40257-CB96-4182-99DD-816E47CA91EE}" dt="2025-01-19T04:38:28.906" v="2044" actId="20577"/>
        <pc:sldMkLst>
          <pc:docMk/>
          <pc:sldMk cId="356263705" sldId="337"/>
        </pc:sldMkLst>
        <pc:spChg chg="mod">
          <ac:chgData name="Mashiour Rahman" userId="7490e89d-d9ae-4193-b86a-11379f02786a" providerId="ADAL" clId="{78E40257-CB96-4182-99DD-816E47CA91EE}" dt="2025-01-19T04:38:28.906" v="2044" actId="20577"/>
          <ac:spMkLst>
            <pc:docMk/>
            <pc:sldMk cId="356263705" sldId="337"/>
            <ac:spMk id="3" creationId="{C3D4A307-A4BB-9F56-0454-7B91DE7D4665}"/>
          </ac:spMkLst>
        </pc:spChg>
      </pc:sldChg>
      <pc:sldChg chg="addSp modSp mod modAnim">
        <pc:chgData name="Mashiour Rahman" userId="7490e89d-d9ae-4193-b86a-11379f02786a" providerId="ADAL" clId="{78E40257-CB96-4182-99DD-816E47CA91EE}" dt="2025-01-19T07:12:05.490" v="2110"/>
        <pc:sldMkLst>
          <pc:docMk/>
          <pc:sldMk cId="3017611849" sldId="338"/>
        </pc:sldMkLst>
        <pc:spChg chg="add mod">
          <ac:chgData name="Mashiour Rahman" userId="7490e89d-d9ae-4193-b86a-11379f02786a" providerId="ADAL" clId="{78E40257-CB96-4182-99DD-816E47CA91EE}" dt="2025-01-19T07:09:14.504" v="2101" actId="2085"/>
          <ac:spMkLst>
            <pc:docMk/>
            <pc:sldMk cId="3017611849" sldId="338"/>
            <ac:spMk id="13" creationId="{BC161B91-EFD1-25A9-9C88-27D942C913F5}"/>
          </ac:spMkLst>
        </pc:spChg>
        <pc:spChg chg="add mod">
          <ac:chgData name="Mashiour Rahman" userId="7490e89d-d9ae-4193-b86a-11379f02786a" providerId="ADAL" clId="{78E40257-CB96-4182-99DD-816E47CA91EE}" dt="2025-01-19T07:09:14.504" v="2101" actId="2085"/>
          <ac:spMkLst>
            <pc:docMk/>
            <pc:sldMk cId="3017611849" sldId="338"/>
            <ac:spMk id="15" creationId="{D78BAB9D-6EB3-6D4A-0887-2FA1A024B454}"/>
          </ac:spMkLst>
        </pc:spChg>
        <pc:spChg chg="add mod">
          <ac:chgData name="Mashiour Rahman" userId="7490e89d-d9ae-4193-b86a-11379f02786a" providerId="ADAL" clId="{78E40257-CB96-4182-99DD-816E47CA91EE}" dt="2025-01-19T07:09:14.504" v="2101" actId="2085"/>
          <ac:spMkLst>
            <pc:docMk/>
            <pc:sldMk cId="3017611849" sldId="338"/>
            <ac:spMk id="17" creationId="{72FFE6F9-5FBC-1623-453D-4F47A67D073F}"/>
          </ac:spMkLst>
        </pc:spChg>
        <pc:spChg chg="add mod">
          <ac:chgData name="Mashiour Rahman" userId="7490e89d-d9ae-4193-b86a-11379f02786a" providerId="ADAL" clId="{78E40257-CB96-4182-99DD-816E47CA91EE}" dt="2025-01-19T07:09:14.504" v="2101" actId="2085"/>
          <ac:spMkLst>
            <pc:docMk/>
            <pc:sldMk cId="3017611849" sldId="338"/>
            <ac:spMk id="19" creationId="{DAB7CE8C-A10C-999B-673A-64F51BAA3050}"/>
          </ac:spMkLst>
        </pc:spChg>
        <pc:spChg chg="add mod">
          <ac:chgData name="Mashiour Rahman" userId="7490e89d-d9ae-4193-b86a-11379f02786a" providerId="ADAL" clId="{78E40257-CB96-4182-99DD-816E47CA91EE}" dt="2025-01-19T07:09:14.504" v="2101" actId="2085"/>
          <ac:spMkLst>
            <pc:docMk/>
            <pc:sldMk cId="3017611849" sldId="338"/>
            <ac:spMk id="20" creationId="{C0D523ED-6055-A1A4-47B2-5E837D55BAF7}"/>
          </ac:spMkLst>
        </pc:spChg>
        <pc:spChg chg="add mod">
          <ac:chgData name="Mashiour Rahman" userId="7490e89d-d9ae-4193-b86a-11379f02786a" providerId="ADAL" clId="{78E40257-CB96-4182-99DD-816E47CA91EE}" dt="2025-01-19T07:09:14.504" v="2101" actId="2085"/>
          <ac:spMkLst>
            <pc:docMk/>
            <pc:sldMk cId="3017611849" sldId="338"/>
            <ac:spMk id="22" creationId="{C51C16F7-77EE-5D90-E936-9B2DC647E49E}"/>
          </ac:spMkLst>
        </pc:spChg>
        <pc:spChg chg="add mod">
          <ac:chgData name="Mashiour Rahman" userId="7490e89d-d9ae-4193-b86a-11379f02786a" providerId="ADAL" clId="{78E40257-CB96-4182-99DD-816E47CA91EE}" dt="2025-01-19T07:09:14.504" v="2101" actId="2085"/>
          <ac:spMkLst>
            <pc:docMk/>
            <pc:sldMk cId="3017611849" sldId="338"/>
            <ac:spMk id="24" creationId="{9B5489D7-8CA8-E947-E01F-CB92919ABEBF}"/>
          </ac:spMkLst>
        </pc:spChg>
        <pc:spChg chg="add mod">
          <ac:chgData name="Mashiour Rahman" userId="7490e89d-d9ae-4193-b86a-11379f02786a" providerId="ADAL" clId="{78E40257-CB96-4182-99DD-816E47CA91EE}" dt="2025-01-19T07:09:14.504" v="2101" actId="2085"/>
          <ac:spMkLst>
            <pc:docMk/>
            <pc:sldMk cId="3017611849" sldId="338"/>
            <ac:spMk id="26" creationId="{C8C0A11C-4E9F-3280-BA37-11BAE7EB326E}"/>
          </ac:spMkLst>
        </pc:spChg>
        <pc:spChg chg="add mod">
          <ac:chgData name="Mashiour Rahman" userId="7490e89d-d9ae-4193-b86a-11379f02786a" providerId="ADAL" clId="{78E40257-CB96-4182-99DD-816E47CA91EE}" dt="2025-01-19T07:09:14.504" v="2101" actId="2085"/>
          <ac:spMkLst>
            <pc:docMk/>
            <pc:sldMk cId="3017611849" sldId="338"/>
            <ac:spMk id="28" creationId="{343AA524-0309-0A17-3B6F-15EFE90905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owa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dfsbfs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Graph Traversing and 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6000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Mashiour Rahman               </a:t>
                      </a:r>
                      <a:r>
                        <a:rPr lang="en-US" b="1" i="0" baseline="0" dirty="0"/>
                        <a:t>Email: </a:t>
                      </a:r>
                      <a:r>
                        <a:rPr lang="en-US" i="1" baseline="0" dirty="0">
                          <a:hlinkClick r:id="rId2"/>
                        </a:rPr>
                        <a:t>mashiour@aiub.edu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CFC8D-9C1A-35AE-E0B8-5711E74A3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01F84E5-961A-9B44-BACC-F6BFC8CE88F9}"/>
              </a:ext>
            </a:extLst>
          </p:cNvPr>
          <p:cNvSpPr/>
          <p:nvPr/>
        </p:nvSpPr>
        <p:spPr>
          <a:xfrm>
            <a:off x="228906" y="2508461"/>
            <a:ext cx="836307" cy="760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C7CBEE-8038-433C-A06C-B5B7C25D35B9}"/>
              </a:ext>
            </a:extLst>
          </p:cNvPr>
          <p:cNvSpPr/>
          <p:nvPr/>
        </p:nvSpPr>
        <p:spPr>
          <a:xfrm>
            <a:off x="1738681" y="1062711"/>
            <a:ext cx="836307" cy="760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ADEA080-AA28-084E-860A-634141B73A6B}"/>
              </a:ext>
            </a:extLst>
          </p:cNvPr>
          <p:cNvSpPr/>
          <p:nvPr/>
        </p:nvSpPr>
        <p:spPr>
          <a:xfrm>
            <a:off x="1747438" y="2498334"/>
            <a:ext cx="836307" cy="75895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94615-0C59-932A-DBC3-F8D2C1A4E950}"/>
              </a:ext>
            </a:extLst>
          </p:cNvPr>
          <p:cNvSpPr/>
          <p:nvPr/>
        </p:nvSpPr>
        <p:spPr>
          <a:xfrm>
            <a:off x="220149" y="1077254"/>
            <a:ext cx="836307" cy="760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511069-B732-2589-CDDC-C7B260151BA9}"/>
              </a:ext>
            </a:extLst>
          </p:cNvPr>
          <p:cNvSpPr/>
          <p:nvPr/>
        </p:nvSpPr>
        <p:spPr>
          <a:xfrm>
            <a:off x="1747438" y="3805399"/>
            <a:ext cx="836307" cy="760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365009-DD7A-F891-10FA-7C5AC8A03B4A}"/>
              </a:ext>
            </a:extLst>
          </p:cNvPr>
          <p:cNvSpPr/>
          <p:nvPr/>
        </p:nvSpPr>
        <p:spPr>
          <a:xfrm>
            <a:off x="228906" y="3802289"/>
            <a:ext cx="836307" cy="760279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4B27564-30B1-1A45-8387-6D3338680113}"/>
              </a:ext>
            </a:extLst>
          </p:cNvPr>
          <p:cNvSpPr/>
          <p:nvPr/>
        </p:nvSpPr>
        <p:spPr>
          <a:xfrm>
            <a:off x="228906" y="1274514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62D075F-ED85-CBF6-3B16-BBC7B07AF78F}"/>
              </a:ext>
            </a:extLst>
          </p:cNvPr>
          <p:cNvSpPr/>
          <p:nvPr/>
        </p:nvSpPr>
        <p:spPr>
          <a:xfrm>
            <a:off x="599256" y="1274514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98EA91A-576D-BFD0-EBF8-BCF80CD75DA2}"/>
              </a:ext>
            </a:extLst>
          </p:cNvPr>
          <p:cNvSpPr/>
          <p:nvPr/>
        </p:nvSpPr>
        <p:spPr>
          <a:xfrm>
            <a:off x="1778237" y="4022166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50630C7-3802-27D1-5CE4-15AC819F0BF2}"/>
              </a:ext>
            </a:extLst>
          </p:cNvPr>
          <p:cNvSpPr/>
          <p:nvPr/>
        </p:nvSpPr>
        <p:spPr>
          <a:xfrm>
            <a:off x="2100192" y="4018341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CE100AE-F6CC-3280-07F6-EF71E083F99E}"/>
              </a:ext>
            </a:extLst>
          </p:cNvPr>
          <p:cNvSpPr/>
          <p:nvPr/>
        </p:nvSpPr>
        <p:spPr>
          <a:xfrm>
            <a:off x="2290377" y="831511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0456B92-D517-7BAA-DC68-F8C1DEA09A0D}"/>
              </a:ext>
            </a:extLst>
          </p:cNvPr>
          <p:cNvSpPr/>
          <p:nvPr/>
        </p:nvSpPr>
        <p:spPr>
          <a:xfrm>
            <a:off x="2303857" y="2243720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EAE4182-31E4-01DC-1A97-C6A82B70A4C1}"/>
              </a:ext>
            </a:extLst>
          </p:cNvPr>
          <p:cNvSpPr/>
          <p:nvPr/>
        </p:nvSpPr>
        <p:spPr>
          <a:xfrm>
            <a:off x="2290377" y="3573713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7C33F03-9114-E860-1B24-65D9C6AD6668}"/>
              </a:ext>
            </a:extLst>
          </p:cNvPr>
          <p:cNvSpPr/>
          <p:nvPr/>
        </p:nvSpPr>
        <p:spPr>
          <a:xfrm>
            <a:off x="129129" y="831511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6E42BE41-1FD5-FD4E-D58F-3B74DF6460D8}"/>
              </a:ext>
            </a:extLst>
          </p:cNvPr>
          <p:cNvSpPr/>
          <p:nvPr/>
        </p:nvSpPr>
        <p:spPr>
          <a:xfrm>
            <a:off x="129129" y="3545505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8D9A5A05-78D3-CCE6-F2F9-F841D672BCC8}"/>
              </a:ext>
            </a:extLst>
          </p:cNvPr>
          <p:cNvSpPr/>
          <p:nvPr/>
        </p:nvSpPr>
        <p:spPr>
          <a:xfrm>
            <a:off x="129129" y="2243720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BB94E1FA-3895-EA03-4E1A-3D5018F1881E}"/>
              </a:ext>
            </a:extLst>
          </p:cNvPr>
          <p:cNvSpPr/>
          <p:nvPr/>
        </p:nvSpPr>
        <p:spPr>
          <a:xfrm>
            <a:off x="218311" y="4012533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56A653FD-CD69-C6CC-D489-9DAED8891501}"/>
              </a:ext>
            </a:extLst>
          </p:cNvPr>
          <p:cNvSpPr/>
          <p:nvPr/>
        </p:nvSpPr>
        <p:spPr>
          <a:xfrm>
            <a:off x="599256" y="4018341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6388C42-FC71-26A3-C960-9709614588CC}"/>
              </a:ext>
            </a:extLst>
          </p:cNvPr>
          <p:cNvSpPr/>
          <p:nvPr/>
        </p:nvSpPr>
        <p:spPr>
          <a:xfrm>
            <a:off x="1738205" y="2703647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BCE476E3-04A0-8126-5014-CC027E310EDE}"/>
              </a:ext>
            </a:extLst>
          </p:cNvPr>
          <p:cNvSpPr/>
          <p:nvPr/>
        </p:nvSpPr>
        <p:spPr>
          <a:xfrm>
            <a:off x="2119150" y="2699822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FAE535B-A88A-85FE-99F8-BC4C3465606B}"/>
              </a:ext>
            </a:extLst>
          </p:cNvPr>
          <p:cNvSpPr/>
          <p:nvPr/>
        </p:nvSpPr>
        <p:spPr>
          <a:xfrm>
            <a:off x="224210" y="2702821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91736272-F4D1-EDCC-3EC1-3FE399A4202D}"/>
              </a:ext>
            </a:extLst>
          </p:cNvPr>
          <p:cNvSpPr/>
          <p:nvPr/>
        </p:nvSpPr>
        <p:spPr>
          <a:xfrm>
            <a:off x="605155" y="2698996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7A06997E-4632-A54B-87A6-9B3C43195466}"/>
              </a:ext>
            </a:extLst>
          </p:cNvPr>
          <p:cNvSpPr/>
          <p:nvPr/>
        </p:nvSpPr>
        <p:spPr>
          <a:xfrm>
            <a:off x="1749408" y="1257906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66145EB2-8587-9324-8BFE-5BBC0E69418F}"/>
              </a:ext>
            </a:extLst>
          </p:cNvPr>
          <p:cNvSpPr/>
          <p:nvPr/>
        </p:nvSpPr>
        <p:spPr>
          <a:xfrm>
            <a:off x="2117788" y="1259971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4DF5ED2-7B39-EF61-6A37-5CB7D8C9A0A8}"/>
              </a:ext>
            </a:extLst>
          </p:cNvPr>
          <p:cNvSpPr/>
          <p:nvPr/>
        </p:nvSpPr>
        <p:spPr>
          <a:xfrm>
            <a:off x="8197604" y="1681061"/>
            <a:ext cx="628330" cy="6283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C492EC1-4FCD-7E39-FEA1-27F01CCA2780}"/>
              </a:ext>
            </a:extLst>
          </p:cNvPr>
          <p:cNvSpPr/>
          <p:nvPr/>
        </p:nvSpPr>
        <p:spPr>
          <a:xfrm>
            <a:off x="8191532" y="2785880"/>
            <a:ext cx="628330" cy="6283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88D6B80-94F0-EB94-7CE3-A3A8ED9F5196}"/>
              </a:ext>
            </a:extLst>
          </p:cNvPr>
          <p:cNvSpPr/>
          <p:nvPr/>
        </p:nvSpPr>
        <p:spPr>
          <a:xfrm>
            <a:off x="8191532" y="4025447"/>
            <a:ext cx="628330" cy="6283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D9E832F-1633-469C-D644-FC5EB5CB5FDB}"/>
              </a:ext>
            </a:extLst>
          </p:cNvPr>
          <p:cNvSpPr/>
          <p:nvPr/>
        </p:nvSpPr>
        <p:spPr>
          <a:xfrm>
            <a:off x="8191532" y="5167292"/>
            <a:ext cx="628330" cy="6283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53B6F59E-FA32-FB1A-F782-4DA65CA49ABF}"/>
              </a:ext>
            </a:extLst>
          </p:cNvPr>
          <p:cNvSpPr/>
          <p:nvPr/>
        </p:nvSpPr>
        <p:spPr>
          <a:xfrm>
            <a:off x="7185124" y="2800670"/>
            <a:ext cx="628330" cy="6283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BF61DBBB-B484-B586-CC59-32114CA1784F}"/>
              </a:ext>
            </a:extLst>
          </p:cNvPr>
          <p:cNvSpPr/>
          <p:nvPr/>
        </p:nvSpPr>
        <p:spPr>
          <a:xfrm>
            <a:off x="7185124" y="1692238"/>
            <a:ext cx="628330" cy="62833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C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52AF709-95EF-8955-22A9-1D78606BEBE9}"/>
              </a:ext>
            </a:extLst>
          </p:cNvPr>
          <p:cNvCxnSpPr>
            <a:cxnSpLocks/>
            <a:stCxn id="128" idx="4"/>
            <a:endCxn id="129" idx="0"/>
          </p:cNvCxnSpPr>
          <p:nvPr/>
        </p:nvCxnSpPr>
        <p:spPr>
          <a:xfrm flipH="1">
            <a:off x="8505697" y="2309391"/>
            <a:ext cx="6072" cy="476489"/>
          </a:xfrm>
          <a:prstGeom prst="line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6C0D70D-D841-FFE0-6C83-F85F6F099668}"/>
              </a:ext>
            </a:extLst>
          </p:cNvPr>
          <p:cNvCxnSpPr>
            <a:cxnSpLocks/>
            <a:stCxn id="129" idx="4"/>
            <a:endCxn id="131" idx="0"/>
          </p:cNvCxnSpPr>
          <p:nvPr/>
        </p:nvCxnSpPr>
        <p:spPr>
          <a:xfrm>
            <a:off x="8505697" y="3414210"/>
            <a:ext cx="0" cy="611237"/>
          </a:xfrm>
          <a:prstGeom prst="line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5B495FA-2B56-3450-2233-65C5F6459D19}"/>
              </a:ext>
            </a:extLst>
          </p:cNvPr>
          <p:cNvCxnSpPr>
            <a:cxnSpLocks/>
            <a:stCxn id="131" idx="4"/>
            <a:endCxn id="132" idx="0"/>
          </p:cNvCxnSpPr>
          <p:nvPr/>
        </p:nvCxnSpPr>
        <p:spPr>
          <a:xfrm>
            <a:off x="8505697" y="4653777"/>
            <a:ext cx="0" cy="513515"/>
          </a:xfrm>
          <a:prstGeom prst="line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C895DE0-F2F7-9AE5-ED2E-7EC6CD090F46}"/>
              </a:ext>
            </a:extLst>
          </p:cNvPr>
          <p:cNvCxnSpPr>
            <a:cxnSpLocks/>
            <a:stCxn id="136" idx="4"/>
            <a:endCxn id="134" idx="0"/>
          </p:cNvCxnSpPr>
          <p:nvPr/>
        </p:nvCxnSpPr>
        <p:spPr>
          <a:xfrm>
            <a:off x="7499289" y="2320568"/>
            <a:ext cx="0" cy="480102"/>
          </a:xfrm>
          <a:prstGeom prst="line">
            <a:avLst/>
          </a:prstGeom>
          <a:ln w="38100">
            <a:solidFill>
              <a:srgbClr val="00B050"/>
            </a:solidFill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9B39EC-027B-2B22-B6E7-55817832BC1C}"/>
              </a:ext>
            </a:extLst>
          </p:cNvPr>
          <p:cNvCxnSpPr>
            <a:cxnSpLocks/>
          </p:cNvCxnSpPr>
          <p:nvPr/>
        </p:nvCxnSpPr>
        <p:spPr>
          <a:xfrm flipH="1">
            <a:off x="1031069" y="1440786"/>
            <a:ext cx="692952" cy="16608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3D9F2D6-B610-B779-ABAB-E063452E3861}"/>
              </a:ext>
            </a:extLst>
          </p:cNvPr>
          <p:cNvCxnSpPr>
            <a:cxnSpLocks/>
            <a:stCxn id="2" idx="0"/>
            <a:endCxn id="5" idx="4"/>
          </p:cNvCxnSpPr>
          <p:nvPr/>
        </p:nvCxnSpPr>
        <p:spPr>
          <a:xfrm flipH="1" flipV="1">
            <a:off x="638303" y="1837533"/>
            <a:ext cx="8757" cy="670928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4D64A4-9BC7-9B0B-CA01-5BAE4B1F7BBF}"/>
              </a:ext>
            </a:extLst>
          </p:cNvPr>
          <p:cNvCxnSpPr>
            <a:cxnSpLocks/>
          </p:cNvCxnSpPr>
          <p:nvPr/>
        </p:nvCxnSpPr>
        <p:spPr>
          <a:xfrm>
            <a:off x="908595" y="1726193"/>
            <a:ext cx="935930" cy="883287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B67500-0EE9-0FB6-5F06-D8BAD1D45AB9}"/>
              </a:ext>
            </a:extLst>
          </p:cNvPr>
          <p:cNvCxnSpPr>
            <a:cxnSpLocks/>
          </p:cNvCxnSpPr>
          <p:nvPr/>
        </p:nvCxnSpPr>
        <p:spPr>
          <a:xfrm>
            <a:off x="2131448" y="1822990"/>
            <a:ext cx="8757" cy="675344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0393C3E-3532-6E82-6D6A-105ACB4B520D}"/>
              </a:ext>
            </a:extLst>
          </p:cNvPr>
          <p:cNvCxnSpPr>
            <a:stCxn id="4" idx="2"/>
            <a:endCxn id="2" idx="6"/>
          </p:cNvCxnSpPr>
          <p:nvPr/>
        </p:nvCxnSpPr>
        <p:spPr>
          <a:xfrm flipH="1">
            <a:off x="1065213" y="2877810"/>
            <a:ext cx="682225" cy="10791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A93DA3-1E71-C7CF-2259-0FBB4144042C}"/>
              </a:ext>
            </a:extLst>
          </p:cNvPr>
          <p:cNvCxnSpPr>
            <a:cxnSpLocks/>
            <a:stCxn id="7" idx="2"/>
            <a:endCxn id="8" idx="6"/>
          </p:cNvCxnSpPr>
          <p:nvPr/>
        </p:nvCxnSpPr>
        <p:spPr>
          <a:xfrm flipH="1" flipV="1">
            <a:off x="1065213" y="4182429"/>
            <a:ext cx="682225" cy="3110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CB83DDA4-028A-2D2E-2B35-91E0A35BD6C9}"/>
              </a:ext>
            </a:extLst>
          </p:cNvPr>
          <p:cNvCxnSpPr>
            <a:cxnSpLocks/>
            <a:stCxn id="8" idx="3"/>
            <a:endCxn id="8" idx="5"/>
          </p:cNvCxnSpPr>
          <p:nvPr/>
        </p:nvCxnSpPr>
        <p:spPr>
          <a:xfrm rot="16200000" flipH="1">
            <a:off x="647059" y="4155548"/>
            <a:ext cx="12700" cy="591359"/>
          </a:xfrm>
          <a:prstGeom prst="curvedConnector3">
            <a:avLst>
              <a:gd name="adj1" fmla="val 3466386"/>
            </a:avLst>
          </a:prstGeom>
          <a:ln w="38100"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4B0C515-8180-2333-B4A5-821517B59E28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942739" y="3146140"/>
            <a:ext cx="927173" cy="76748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311EC5E5-C120-0249-8F2E-9560413F0E8F}"/>
              </a:ext>
            </a:extLst>
          </p:cNvPr>
          <p:cNvCxnSpPr>
            <a:cxnSpLocks/>
            <a:stCxn id="132" idx="2"/>
            <a:endCxn id="129" idx="3"/>
          </p:cNvCxnSpPr>
          <p:nvPr/>
        </p:nvCxnSpPr>
        <p:spPr>
          <a:xfrm rot="10800000" flipH="1">
            <a:off x="8191531" y="3322193"/>
            <a:ext cx="92017" cy="2159264"/>
          </a:xfrm>
          <a:prstGeom prst="curvedConnector4">
            <a:avLst>
              <a:gd name="adj1" fmla="val -248432"/>
              <a:gd name="adj2" fmla="val 95853"/>
            </a:avLst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C168A3D9-B69D-0FD3-024B-ACCA2D6F4C6E}"/>
              </a:ext>
            </a:extLst>
          </p:cNvPr>
          <p:cNvCxnSpPr>
            <a:cxnSpLocks/>
            <a:stCxn id="128" idx="6"/>
            <a:endCxn id="132" idx="7"/>
          </p:cNvCxnSpPr>
          <p:nvPr/>
        </p:nvCxnSpPr>
        <p:spPr>
          <a:xfrm flipH="1">
            <a:off x="8727845" y="1995226"/>
            <a:ext cx="98089" cy="3264083"/>
          </a:xfrm>
          <a:prstGeom prst="curvedConnector4">
            <a:avLst>
              <a:gd name="adj1" fmla="val -233054"/>
              <a:gd name="adj2" fmla="val 98768"/>
            </a:avLst>
          </a:prstGeom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061C35A-6305-254A-0EEA-C532F271931D}"/>
              </a:ext>
            </a:extLst>
          </p:cNvPr>
          <p:cNvCxnSpPr>
            <a:cxnSpLocks/>
            <a:stCxn id="134" idx="6"/>
            <a:endCxn id="129" idx="2"/>
          </p:cNvCxnSpPr>
          <p:nvPr/>
        </p:nvCxnSpPr>
        <p:spPr>
          <a:xfrm flipV="1">
            <a:off x="7813454" y="3100045"/>
            <a:ext cx="378078" cy="147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Connector: Curved 221">
            <a:extLst>
              <a:ext uri="{FF2B5EF4-FFF2-40B4-BE49-F238E27FC236}">
                <a16:creationId xmlns:a16="http://schemas.microsoft.com/office/drawing/2014/main" id="{370BB01F-5615-4E74-8CBC-DBAA4772D7D4}"/>
              </a:ext>
            </a:extLst>
          </p:cNvPr>
          <p:cNvCxnSpPr>
            <a:cxnSpLocks/>
            <a:stCxn id="134" idx="5"/>
            <a:endCxn id="134" idx="3"/>
          </p:cNvCxnSpPr>
          <p:nvPr/>
        </p:nvCxnSpPr>
        <p:spPr>
          <a:xfrm rot="5400000">
            <a:off x="7499289" y="3114835"/>
            <a:ext cx="12700" cy="444296"/>
          </a:xfrm>
          <a:prstGeom prst="curvedConnector3">
            <a:avLst>
              <a:gd name="adj1" fmla="val 2524543"/>
            </a:avLst>
          </a:prstGeom>
          <a:ln w="38100">
            <a:solidFill>
              <a:srgbClr val="00B0F0"/>
            </a:solidFill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91B57B89-3F81-3A84-1BA8-8E972002F559}"/>
              </a:ext>
            </a:extLst>
          </p:cNvPr>
          <p:cNvCxnSpPr>
            <a:cxnSpLocks/>
          </p:cNvCxnSpPr>
          <p:nvPr/>
        </p:nvCxnSpPr>
        <p:spPr>
          <a:xfrm>
            <a:off x="2131448" y="648929"/>
            <a:ext cx="0" cy="4137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1BD62F61-3871-E139-07C5-55B7E04692FC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8505697" y="1458869"/>
            <a:ext cx="6072" cy="2221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ABDD8FC-CB1B-E016-D7DE-6B349598D0E7}"/>
              </a:ext>
            </a:extLst>
          </p:cNvPr>
          <p:cNvCxnSpPr>
            <a:cxnSpLocks/>
            <a:endCxn id="136" idx="0"/>
          </p:cNvCxnSpPr>
          <p:nvPr/>
        </p:nvCxnSpPr>
        <p:spPr>
          <a:xfrm>
            <a:off x="7490018" y="1494598"/>
            <a:ext cx="9271" cy="1976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7" name="Arrow: Right 286">
            <a:extLst>
              <a:ext uri="{FF2B5EF4-FFF2-40B4-BE49-F238E27FC236}">
                <a16:creationId xmlns:a16="http://schemas.microsoft.com/office/drawing/2014/main" id="{79918E7A-42FD-EEF8-1EBA-BF059D55F137}"/>
              </a:ext>
            </a:extLst>
          </p:cNvPr>
          <p:cNvSpPr/>
          <p:nvPr/>
        </p:nvSpPr>
        <p:spPr>
          <a:xfrm>
            <a:off x="4105946" y="569846"/>
            <a:ext cx="1654785" cy="1014816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Root Pointer</a:t>
            </a:r>
          </a:p>
        </p:txBody>
      </p:sp>
      <p:sp>
        <p:nvSpPr>
          <p:cNvPr id="288" name="Arrow: Right 287">
            <a:extLst>
              <a:ext uri="{FF2B5EF4-FFF2-40B4-BE49-F238E27FC236}">
                <a16:creationId xmlns:a16="http://schemas.microsoft.com/office/drawing/2014/main" id="{8B9F1426-22A0-C51E-7C1B-0FCF4C20451A}"/>
              </a:ext>
            </a:extLst>
          </p:cNvPr>
          <p:cNvSpPr/>
          <p:nvPr/>
        </p:nvSpPr>
        <p:spPr>
          <a:xfrm>
            <a:off x="4068561" y="1686046"/>
            <a:ext cx="1881953" cy="123386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Tree Edge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d[Y]= f[Y]= 0</a:t>
            </a:r>
          </a:p>
        </p:txBody>
      </p:sp>
      <p:sp>
        <p:nvSpPr>
          <p:cNvPr id="290" name="Arrow: Right 289">
            <a:extLst>
              <a:ext uri="{FF2B5EF4-FFF2-40B4-BE49-F238E27FC236}">
                <a16:creationId xmlns:a16="http://schemas.microsoft.com/office/drawing/2014/main" id="{BB7A88A6-7381-1FC4-67E7-9C627688DBCA}"/>
              </a:ext>
            </a:extLst>
          </p:cNvPr>
          <p:cNvSpPr/>
          <p:nvPr/>
        </p:nvSpPr>
        <p:spPr>
          <a:xfrm>
            <a:off x="4072066" y="2987943"/>
            <a:ext cx="1881953" cy="1233861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Back Edge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d[X]≥d[Y], </a:t>
            </a:r>
            <a:r>
              <a:rPr lang="en-US" sz="1400" b="1" dirty="0" err="1">
                <a:latin typeface="Consolas" panose="020B0609020204030204" pitchFamily="49" charset="0"/>
              </a:rPr>
              <a:t>i≥j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91" name="Arrow: Right 290">
            <a:extLst>
              <a:ext uri="{FF2B5EF4-FFF2-40B4-BE49-F238E27FC236}">
                <a16:creationId xmlns:a16="http://schemas.microsoft.com/office/drawing/2014/main" id="{2C121854-04F8-9FA7-79F4-DF1D36D533FB}"/>
              </a:ext>
            </a:extLst>
          </p:cNvPr>
          <p:cNvSpPr/>
          <p:nvPr/>
        </p:nvSpPr>
        <p:spPr>
          <a:xfrm>
            <a:off x="4086294" y="4289840"/>
            <a:ext cx="1881953" cy="123386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Forward Edge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d[X]&lt;f[Y],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&gt;k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92" name="Arrow: Right 291">
            <a:extLst>
              <a:ext uri="{FF2B5EF4-FFF2-40B4-BE49-F238E27FC236}">
                <a16:creationId xmlns:a16="http://schemas.microsoft.com/office/drawing/2014/main" id="{2B5F19E4-EF40-91EC-0AB6-2127F8F38AE7}"/>
              </a:ext>
            </a:extLst>
          </p:cNvPr>
          <p:cNvSpPr/>
          <p:nvPr/>
        </p:nvSpPr>
        <p:spPr>
          <a:xfrm>
            <a:off x="4076243" y="5591737"/>
            <a:ext cx="1881953" cy="123386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Cross Edge</a:t>
            </a:r>
          </a:p>
          <a:p>
            <a:r>
              <a:rPr lang="en-US" sz="1400" b="1" dirty="0">
                <a:latin typeface="Consolas" panose="020B0609020204030204" pitchFamily="49" charset="0"/>
              </a:rPr>
              <a:t>d[X]&gt;f[Y], </a:t>
            </a:r>
            <a:r>
              <a:rPr lang="en-US" sz="1400" b="1" dirty="0" err="1">
                <a:latin typeface="Consolas" panose="020B0609020204030204" pitchFamily="49" charset="0"/>
              </a:rPr>
              <a:t>i</a:t>
            </a:r>
            <a:r>
              <a:rPr lang="en-US" sz="1400" b="1" dirty="0">
                <a:latin typeface="Consolas" panose="020B0609020204030204" pitchFamily="49" charset="0"/>
              </a:rPr>
              <a:t>&gt;k</a:t>
            </a: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10BC8340-D04B-2356-E79E-06376C8DFE79}"/>
              </a:ext>
            </a:extLst>
          </p:cNvPr>
          <p:cNvSpPr/>
          <p:nvPr/>
        </p:nvSpPr>
        <p:spPr>
          <a:xfrm>
            <a:off x="548297" y="6076251"/>
            <a:ext cx="1224438" cy="76028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588466A-7682-2454-6181-98E43D8B712B}"/>
              </a:ext>
            </a:extLst>
          </p:cNvPr>
          <p:cNvSpPr/>
          <p:nvPr/>
        </p:nvSpPr>
        <p:spPr>
          <a:xfrm>
            <a:off x="472583" y="6253065"/>
            <a:ext cx="736325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d[N]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FBE1D700-F005-A044-CC38-46F6055D6EFD}"/>
              </a:ext>
            </a:extLst>
          </p:cNvPr>
          <p:cNvSpPr/>
          <p:nvPr/>
        </p:nvSpPr>
        <p:spPr>
          <a:xfrm>
            <a:off x="1077704" y="6256950"/>
            <a:ext cx="736325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f[N]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B41F49FA-0049-4ABD-8CDF-9874CF4EF118}"/>
              </a:ext>
            </a:extLst>
          </p:cNvPr>
          <p:cNvSpPr/>
          <p:nvPr/>
        </p:nvSpPr>
        <p:spPr>
          <a:xfrm>
            <a:off x="378869" y="5817740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D860B3AB-9697-7204-820C-807CE52CBF2E}"/>
              </a:ext>
            </a:extLst>
          </p:cNvPr>
          <p:cNvSpPr/>
          <p:nvPr/>
        </p:nvSpPr>
        <p:spPr>
          <a:xfrm>
            <a:off x="36995" y="4966009"/>
            <a:ext cx="2309393" cy="893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for Node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d[N]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/>
              <a:t>Discover time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f[N]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/>
              <a:t>Finish time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837ED14D-E1B7-083E-45F2-87907648E85E}"/>
              </a:ext>
            </a:extLst>
          </p:cNvPr>
          <p:cNvSpPr/>
          <p:nvPr/>
        </p:nvSpPr>
        <p:spPr>
          <a:xfrm>
            <a:off x="2861813" y="5687965"/>
            <a:ext cx="1224438" cy="111312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X 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/0]</a:t>
            </a:r>
            <a:endParaRPr lang="en-US" sz="2000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086D54F0-F00D-A7DB-E665-9B7A5E2F58F7}"/>
              </a:ext>
            </a:extLst>
          </p:cNvPr>
          <p:cNvSpPr/>
          <p:nvPr/>
        </p:nvSpPr>
        <p:spPr>
          <a:xfrm>
            <a:off x="5833760" y="5687965"/>
            <a:ext cx="1224438" cy="11131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[j/k]</a:t>
            </a: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057B142A-67EF-275B-E714-BACDF7AD9DF7}"/>
              </a:ext>
            </a:extLst>
          </p:cNvPr>
          <p:cNvSpPr/>
          <p:nvPr/>
        </p:nvSpPr>
        <p:spPr>
          <a:xfrm>
            <a:off x="2879044" y="4350208"/>
            <a:ext cx="1224438" cy="111312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X 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/0]</a:t>
            </a:r>
            <a:endParaRPr lang="en-US" sz="2000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223096BB-DE69-EAEE-53E7-C3A62C7310EB}"/>
              </a:ext>
            </a:extLst>
          </p:cNvPr>
          <p:cNvSpPr/>
          <p:nvPr/>
        </p:nvSpPr>
        <p:spPr>
          <a:xfrm>
            <a:off x="5850991" y="4350208"/>
            <a:ext cx="1224438" cy="11131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Y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[j/k]</a:t>
            </a: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5DE2EDBE-853A-A90B-CAA2-D2EA049ED802}"/>
              </a:ext>
            </a:extLst>
          </p:cNvPr>
          <p:cNvSpPr/>
          <p:nvPr/>
        </p:nvSpPr>
        <p:spPr>
          <a:xfrm>
            <a:off x="2891633" y="3087674"/>
            <a:ext cx="1224438" cy="111312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X 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/0]</a:t>
            </a:r>
            <a:endParaRPr lang="en-US" sz="2000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357F6B4C-6099-8CC1-8D24-730E1D9FAED6}"/>
              </a:ext>
            </a:extLst>
          </p:cNvPr>
          <p:cNvSpPr/>
          <p:nvPr/>
        </p:nvSpPr>
        <p:spPr>
          <a:xfrm>
            <a:off x="5863580" y="3087674"/>
            <a:ext cx="1224438" cy="111312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Y 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[j/0]</a:t>
            </a:r>
            <a:endParaRPr lang="en-US" sz="2000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C04F3560-958F-8436-0787-C885BEE93FB1}"/>
              </a:ext>
            </a:extLst>
          </p:cNvPr>
          <p:cNvSpPr/>
          <p:nvPr/>
        </p:nvSpPr>
        <p:spPr>
          <a:xfrm>
            <a:off x="2861801" y="1778022"/>
            <a:ext cx="1224438" cy="111312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X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ysClr val="windowText" lastClr="000000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/0]</a:t>
            </a:r>
            <a:endParaRPr lang="en-US" sz="2000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69A53310-489E-96F5-54FA-C903C268A26B}"/>
              </a:ext>
            </a:extLst>
          </p:cNvPr>
          <p:cNvSpPr/>
          <p:nvPr/>
        </p:nvSpPr>
        <p:spPr>
          <a:xfrm>
            <a:off x="5833748" y="1778022"/>
            <a:ext cx="1224438" cy="1113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Y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[0/0]</a:t>
            </a:r>
            <a:endParaRPr lang="en-US" sz="2000" b="1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A82D0480-EEDC-00D3-2145-0D58FF07BF3D}"/>
              </a:ext>
            </a:extLst>
          </p:cNvPr>
          <p:cNvSpPr/>
          <p:nvPr/>
        </p:nvSpPr>
        <p:spPr>
          <a:xfrm>
            <a:off x="5782010" y="566633"/>
            <a:ext cx="1224438" cy="11131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Y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[0/0]</a:t>
            </a:r>
          </a:p>
        </p:txBody>
      </p: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A4B66293-3BB0-D770-28AB-A6D6218131A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165592" y="3511900"/>
            <a:ext cx="0" cy="293499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26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8D8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8D8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8D8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" dur="indefinite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8D8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1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1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1" dur="indefinite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5" dur="indefinite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8D8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8D8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F7F7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8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2" grpId="1"/>
      <p:bldP spid="163" grpId="0"/>
      <p:bldP spid="163" grpId="1"/>
      <p:bldP spid="210" grpId="0"/>
      <p:bldP spid="211" grpId="0"/>
      <p:bldP spid="270" grpId="0"/>
      <p:bldP spid="271" grpId="0"/>
      <p:bldP spid="282" grpId="0"/>
      <p:bldP spid="282" grpId="1"/>
      <p:bldP spid="283" grpId="0"/>
      <p:bldP spid="283" grpId="1"/>
      <p:bldP spid="295" grpId="0"/>
      <p:bldP spid="295" grpId="1"/>
      <p:bldP spid="296" grpId="0"/>
      <p:bldP spid="296" grpId="1"/>
      <p:bldP spid="307" grpId="0"/>
      <p:bldP spid="307" grpId="1"/>
      <p:bldP spid="308" grpId="0"/>
      <p:bldP spid="308" grpId="1"/>
      <p:bldP spid="128" grpId="0" animBg="1"/>
      <p:bldP spid="129" grpId="0" animBg="1"/>
      <p:bldP spid="131" grpId="0" animBg="1"/>
      <p:bldP spid="132" grpId="0" animBg="1"/>
      <p:bldP spid="134" grpId="0" animBg="1"/>
      <p:bldP spid="136" grpId="0" animBg="1"/>
      <p:bldP spid="287" grpId="0" animBg="1"/>
      <p:bldP spid="288" grpId="0" animBg="1"/>
      <p:bldP spid="290" grpId="0" animBg="1"/>
      <p:bldP spid="291" grpId="0" animBg="1"/>
      <p:bldP spid="292" grpId="0" animBg="1"/>
      <p:bldP spid="312" grpId="0" animBg="1"/>
      <p:bldP spid="313" grpId="0" animBg="1"/>
      <p:bldP spid="315" grpId="0" animBg="1"/>
      <p:bldP spid="316" grpId="0" animBg="1"/>
      <p:bldP spid="317" grpId="0" animBg="1"/>
      <p:bldP spid="332" grpId="0" animBg="1"/>
      <p:bldP spid="333" grpId="0" animBg="1"/>
      <p:bldP spid="334" grpId="0" animBg="1"/>
      <p:bldP spid="3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Applications of Depth First 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275113"/>
            <a:ext cx="8562109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For a weighted graph, DFS traversal of the graph produces the minimum spanning tree and all pair shortest path tree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Detecting cycle in a graph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Path Finding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Topological Sorting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To test if a graph is bipartite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Finding Strongly Connected Components of a graph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/>
              <a:t>Solving puzzles with only one solution, such as mazes.</a:t>
            </a:r>
          </a:p>
        </p:txBody>
      </p:sp>
    </p:spTree>
    <p:extLst>
      <p:ext uri="{BB962C8B-B14F-4D97-AF65-F5344CB8AC3E}">
        <p14:creationId xmlns:p14="http://schemas.microsoft.com/office/powerpoint/2010/main" val="3122623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Breadth-First Search (BFS)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9550" y="2036619"/>
            <a:ext cx="8839200" cy="4257993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Given source vertex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</a:t>
            </a:r>
          </a:p>
          <a:p>
            <a:pPr marL="285750" indent="-114300">
              <a:buFont typeface="Wingdings" panose="05000000000000000000" pitchFamily="2" charset="2"/>
              <a:buChar char="§"/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Systematically explore the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breadth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the frontier to discover every vertex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reachable from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in a 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FIFO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order.</a:t>
            </a:r>
          </a:p>
          <a:p>
            <a:pPr marL="400050" lvl="1" indent="-114300" algn="l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Put source vertex 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 </a:t>
            </a: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into a queue.</a:t>
            </a:r>
          </a:p>
          <a:p>
            <a:pPr marL="400050" lvl="1" indent="-114300" algn="l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Repeatedly </a:t>
            </a:r>
          </a:p>
          <a:p>
            <a:pPr marL="571500" lvl="2" indent="-171450" algn="l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remove vertex 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from the queue, </a:t>
            </a:r>
          </a:p>
          <a:p>
            <a:pPr marL="571500" lvl="2" indent="-171450" algn="l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visit unvisited adjacent vertices of 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u</a:t>
            </a: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</a:p>
          <a:p>
            <a:pPr marL="571500" lvl="2" indent="-171450" algn="l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put newly visited vertices 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v </a:t>
            </a: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into the queue.</a:t>
            </a:r>
          </a:p>
          <a:p>
            <a:pPr marL="285750" lvl="1" indent="-114300" algn="l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Computes the distance 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d[]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from 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all reachable vertices builds a breadth-first tree rooted at </a:t>
            </a:r>
            <a:r>
              <a:rPr lang="en-US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en-US" alt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builds one or more depth-first tree(s) (depth-first forest)</a:t>
            </a:r>
          </a:p>
          <a:p>
            <a:pPr indent="-285750">
              <a:buFont typeface="Wingdings" panose="05000000000000000000" pitchFamily="2" charset="2"/>
              <a:buChar char="§"/>
              <a:defRPr/>
            </a:pP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Algorithm gives status to each vertex during traversal by colors – </a:t>
            </a:r>
          </a:p>
          <a:p>
            <a:pPr lvl="1" indent="-285750" algn="l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ja-JP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WHITE</a:t>
            </a: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undiscovered/not-visited; initially all vertices are </a:t>
            </a: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WHITE</a:t>
            </a: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lvl="1" indent="-285750" algn="l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ja-JP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GRAY</a:t>
            </a: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discovered/visiting, in process</a:t>
            </a:r>
          </a:p>
          <a:p>
            <a:pPr lvl="1" indent="-285750" algn="l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ja-JP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BLACK</a:t>
            </a:r>
            <a:r>
              <a:rPr lang="en-US" altLang="ja-JP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finished/visited, all adjacent vertices have been discovered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8B16B-B54F-EA24-68F8-2A8C8E2C3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C824-B714-123F-E247-5339B987B26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01859" y="1"/>
            <a:ext cx="7355504" cy="471947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altLang="ja-JP" dirty="0">
                <a:solidFill>
                  <a:schemeClr val="tx1"/>
                </a:solidFill>
              </a:rPr>
              <a:t>Breadth-First Search (BFS)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D4A307-A4BB-9F56-0454-7B91DE7D466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72237"/>
            <a:ext cx="9061408" cy="628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/* </a:t>
            </a:r>
            <a:r>
              <a:rPr lang="en-US" altLang="en-US" sz="16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ITERATIVE Algorithm</a:t>
            </a:r>
            <a:r>
              <a:rPr lang="en-US" altLang="en-US" sz="1600" i="1" dirty="0">
                <a:solidFill>
                  <a:srgbClr val="00B050"/>
                </a:solidFill>
                <a:latin typeface="Consolas" panose="020B0609020204030204" pitchFamily="49" charset="0"/>
              </a:rPr>
              <a:t> using </a:t>
            </a:r>
            <a:r>
              <a:rPr lang="en-US" altLang="en-US" sz="16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queue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Discover/visit node u (front node in queue)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convert color to GREY, 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distance from root d[u] and Parent P[u]. Discover/visit all its adjacent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nodes v with WHITE color and insert to queue. After finished visiting change the color of u to BLACK, delete from queue. */</a:t>
            </a:r>
          </a:p>
          <a:p>
            <a:pPr>
              <a:buFontTx/>
              <a:buNone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BFS( G 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each vertex 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alt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//All nodes</a:t>
            </a: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color[u]=WHITE; P[u]=u;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//initially status WHITE &amp; parent to itself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each vertex u 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V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(color[u] == WHITE) </a:t>
            </a: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BFS_Visit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(u);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visit WHITE nodes only</a:t>
            </a:r>
          </a:p>
          <a:p>
            <a:pPr eaLnBrk="1" hangingPunct="1">
              <a:defRPr/>
            </a:pP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BFS_Visit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 s )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Enqueue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(s);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//push source node to stack</a:t>
            </a: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color[s] = GREY;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discovered/visiting </a:t>
            </a: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d[s] = 0;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distance from root</a:t>
            </a: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(!</a:t>
            </a: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//queue not empty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 = </a:t>
            </a: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frontElement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front node of queue</a:t>
            </a:r>
            <a:endParaRPr lang="en-US" altLang="en-US" sz="16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all node v adjacent to u where color[v] == WHITE</a:t>
            </a: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  <a:endParaRPr lang="en-US" alt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Enqueue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(v);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//insert adjacent node to queue</a:t>
            </a: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p[v] = u;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build parent tree, node u parent of node v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color[v] = GREY;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discovered/visiting </a:t>
            </a: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d[v] = d[u] + 1 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distance from root to v</a:t>
            </a:r>
            <a:endParaRPr lang="en-US" altLang="en-US" sz="16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Dequeue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delete node as its adjacent nodes are visited</a:t>
            </a: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color[u] = BLACK;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finished/visited &amp; time-stamp</a:t>
            </a:r>
            <a:endParaRPr lang="en-US" altLang="en-US" sz="16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  <a:defRPr/>
            </a:pP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alt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3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3F0D4-B71A-0FC7-2F0B-AB2A0E18C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A9BA4CE-26FF-A28C-CD50-4F9212B88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46846"/>
              </p:ext>
            </p:extLst>
          </p:nvPr>
        </p:nvGraphicFramePr>
        <p:xfrm>
          <a:off x="-209373" y="4263691"/>
          <a:ext cx="6815983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5263">
                  <a:extLst>
                    <a:ext uri="{9D8B030D-6E8A-4147-A177-3AD203B41FA5}">
                      <a16:colId xmlns:a16="http://schemas.microsoft.com/office/drawing/2014/main" val="3880417093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9791903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334732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31881919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348370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77769549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745943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3738830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19689227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702794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6618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QUEUE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7198049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A9ACA3-62F9-F32F-325D-D461CAD1B508}"/>
              </a:ext>
            </a:extLst>
          </p:cNvPr>
          <p:cNvCxnSpPr>
            <a:stCxn id="2" idx="7"/>
            <a:endCxn id="3" idx="3"/>
          </p:cNvCxnSpPr>
          <p:nvPr/>
        </p:nvCxnSpPr>
        <p:spPr>
          <a:xfrm flipV="1">
            <a:off x="7423272" y="2753598"/>
            <a:ext cx="927173" cy="695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1B529D-1D9C-A69E-B9C2-50105A361463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 flipV="1">
            <a:off x="7545746" y="3692678"/>
            <a:ext cx="640409" cy="25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72D34-FF16-5001-0346-FA772CB9F3B7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flipH="1">
            <a:off x="8646124" y="2864938"/>
            <a:ext cx="1" cy="409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684822-0C2B-D0F6-C21E-704B7AE2B07C}"/>
              </a:ext>
            </a:extLst>
          </p:cNvPr>
          <p:cNvCxnSpPr>
            <a:stCxn id="3" idx="2"/>
            <a:endCxn id="5" idx="6"/>
          </p:cNvCxnSpPr>
          <p:nvPr/>
        </p:nvCxnSpPr>
        <p:spPr>
          <a:xfrm flipH="1">
            <a:off x="7545746" y="2484799"/>
            <a:ext cx="682225" cy="26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F6F780D-8CDF-8933-8403-9AACF840EDF1}"/>
              </a:ext>
            </a:extLst>
          </p:cNvPr>
          <p:cNvCxnSpPr>
            <a:stCxn id="3" idx="0"/>
            <a:endCxn id="6" idx="5"/>
          </p:cNvCxnSpPr>
          <p:nvPr/>
        </p:nvCxnSpPr>
        <p:spPr>
          <a:xfrm flipH="1" flipV="1">
            <a:off x="8143312" y="1895062"/>
            <a:ext cx="502813" cy="2095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CC2B4F-AC56-947C-BF5D-AADD236C0573}"/>
              </a:ext>
            </a:extLst>
          </p:cNvPr>
          <p:cNvCxnSpPr>
            <a:stCxn id="5" idx="0"/>
            <a:endCxn id="6" idx="3"/>
          </p:cNvCxnSpPr>
          <p:nvPr/>
        </p:nvCxnSpPr>
        <p:spPr>
          <a:xfrm flipV="1">
            <a:off x="7127593" y="1895062"/>
            <a:ext cx="424360" cy="2359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8E0680-E322-E6FB-846E-2D9FB9A27289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7423272" y="3986681"/>
            <a:ext cx="897605" cy="6372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864915-9C2C-87B8-99E0-9FFAE5BD45C4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8130265" y="5215294"/>
            <a:ext cx="190612" cy="307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2386F0-0E64-4DFE-39D0-6B0955D5218B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8646124" y="5337768"/>
            <a:ext cx="0" cy="649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D4BDBC-E7A9-8C13-8ABF-719CCFD0DB71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>
            <a:off x="7127593" y="5237654"/>
            <a:ext cx="411313" cy="2847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86302A-4B6E-F8B2-4327-A4B1DBADE136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7127593" y="4098021"/>
            <a:ext cx="0" cy="3793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B9715EB-D9D2-4177-08D0-B9E314D72BC0}"/>
              </a:ext>
            </a:extLst>
          </p:cNvPr>
          <p:cNvSpPr/>
          <p:nvPr/>
        </p:nvSpPr>
        <p:spPr>
          <a:xfrm>
            <a:off x="6709439" y="3337742"/>
            <a:ext cx="836307" cy="760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0:A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9081D4-F53C-A879-1F52-195E73B7502C}"/>
              </a:ext>
            </a:extLst>
          </p:cNvPr>
          <p:cNvSpPr/>
          <p:nvPr/>
        </p:nvSpPr>
        <p:spPr>
          <a:xfrm>
            <a:off x="8227971" y="2104659"/>
            <a:ext cx="836307" cy="760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1:B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D4FA43-7AC1-A5CE-18EF-A737F187C51F}"/>
              </a:ext>
            </a:extLst>
          </p:cNvPr>
          <p:cNvSpPr/>
          <p:nvPr/>
        </p:nvSpPr>
        <p:spPr>
          <a:xfrm>
            <a:off x="8186155" y="3274524"/>
            <a:ext cx="919938" cy="8363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2:C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6B5932-755E-B0DA-7E35-934495FD5809}"/>
              </a:ext>
            </a:extLst>
          </p:cNvPr>
          <p:cNvSpPr/>
          <p:nvPr/>
        </p:nvSpPr>
        <p:spPr>
          <a:xfrm>
            <a:off x="6709439" y="2131000"/>
            <a:ext cx="836307" cy="760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3:D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F03525-EB6D-88A2-41A4-353E43B6F6CA}"/>
              </a:ext>
            </a:extLst>
          </p:cNvPr>
          <p:cNvSpPr/>
          <p:nvPr/>
        </p:nvSpPr>
        <p:spPr>
          <a:xfrm>
            <a:off x="7429479" y="1246123"/>
            <a:ext cx="836307" cy="760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4:E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FE4AFB-475B-8676-53D1-54DC94C661F8}"/>
              </a:ext>
            </a:extLst>
          </p:cNvPr>
          <p:cNvSpPr/>
          <p:nvPr/>
        </p:nvSpPr>
        <p:spPr>
          <a:xfrm>
            <a:off x="8186155" y="4501461"/>
            <a:ext cx="919938" cy="8363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5:F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27BE41-F77C-7FA2-5583-9D5000E290C6}"/>
              </a:ext>
            </a:extLst>
          </p:cNvPr>
          <p:cNvSpPr/>
          <p:nvPr/>
        </p:nvSpPr>
        <p:spPr>
          <a:xfrm>
            <a:off x="6709439" y="4477375"/>
            <a:ext cx="836307" cy="760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7:H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7AF64E-39B5-401D-A0F9-B50C489B3CA7}"/>
              </a:ext>
            </a:extLst>
          </p:cNvPr>
          <p:cNvSpPr/>
          <p:nvPr/>
        </p:nvSpPr>
        <p:spPr>
          <a:xfrm>
            <a:off x="8227970" y="5986967"/>
            <a:ext cx="836307" cy="760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8:I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C7D779-FD39-1982-20DA-F353C96F49B5}"/>
              </a:ext>
            </a:extLst>
          </p:cNvPr>
          <p:cNvSpPr/>
          <p:nvPr/>
        </p:nvSpPr>
        <p:spPr>
          <a:xfrm>
            <a:off x="7416432" y="5411061"/>
            <a:ext cx="836307" cy="760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6:G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16CD567-7A51-B050-9ED0-CB55E81321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565927"/>
              </p:ext>
            </p:extLst>
          </p:nvPr>
        </p:nvGraphicFramePr>
        <p:xfrm>
          <a:off x="37907" y="499548"/>
          <a:ext cx="2688696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7071328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37433226"/>
                    </a:ext>
                  </a:extLst>
                </a:gridCol>
                <a:gridCol w="64188">
                  <a:extLst>
                    <a:ext uri="{9D8B030D-6E8A-4147-A177-3AD203B41FA5}">
                      <a16:colId xmlns:a16="http://schemas.microsoft.com/office/drawing/2014/main" val="16950845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31178177"/>
                    </a:ext>
                  </a:extLst>
                </a:gridCol>
                <a:gridCol w="64188">
                  <a:extLst>
                    <a:ext uri="{9D8B030D-6E8A-4147-A177-3AD203B41FA5}">
                      <a16:colId xmlns:a16="http://schemas.microsoft.com/office/drawing/2014/main" val="379976932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9546954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Color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59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8258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1531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2: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887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7687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4: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2126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5: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5110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6: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6667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7: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4209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8: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411592"/>
                  </a:ext>
                </a:extLst>
              </a:tr>
            </a:tbl>
          </a:graphicData>
        </a:graphic>
      </p:graphicFrame>
      <p:sp>
        <p:nvSpPr>
          <p:cNvPr id="152" name="Rectangle 151">
            <a:extLst>
              <a:ext uri="{FF2B5EF4-FFF2-40B4-BE49-F238E27FC236}">
                <a16:creationId xmlns:a16="http://schemas.microsoft.com/office/drawing/2014/main" id="{71B2ECDE-C562-CC3D-7633-3D9B0BBECA68}"/>
              </a:ext>
            </a:extLst>
          </p:cNvPr>
          <p:cNvSpPr/>
          <p:nvPr/>
        </p:nvSpPr>
        <p:spPr>
          <a:xfrm>
            <a:off x="5949937" y="4635288"/>
            <a:ext cx="6400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8:I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A75B346-BCFD-5D46-8C8F-49143EA9E15C}"/>
              </a:ext>
            </a:extLst>
          </p:cNvPr>
          <p:cNvSpPr/>
          <p:nvPr/>
        </p:nvSpPr>
        <p:spPr>
          <a:xfrm>
            <a:off x="3407104" y="4631861"/>
            <a:ext cx="6400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7:H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28D890C-9B04-3B3F-4B2D-441BFA6ED7AD}"/>
              </a:ext>
            </a:extLst>
          </p:cNvPr>
          <p:cNvSpPr/>
          <p:nvPr/>
        </p:nvSpPr>
        <p:spPr>
          <a:xfrm>
            <a:off x="5326748" y="4635288"/>
            <a:ext cx="6400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6:G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BC4F507-4CD2-19D2-7476-E697B57CBF8D}"/>
              </a:ext>
            </a:extLst>
          </p:cNvPr>
          <p:cNvSpPr/>
          <p:nvPr/>
        </p:nvSpPr>
        <p:spPr>
          <a:xfrm>
            <a:off x="2763325" y="4628787"/>
            <a:ext cx="6400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5:F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E97704D-0D72-05A3-D5C2-3F988A2451BA}"/>
              </a:ext>
            </a:extLst>
          </p:cNvPr>
          <p:cNvSpPr/>
          <p:nvPr/>
        </p:nvSpPr>
        <p:spPr>
          <a:xfrm>
            <a:off x="4679270" y="4635288"/>
            <a:ext cx="6400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4:E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BF57377-67C1-1DCC-23B4-6EEEDCFC5167}"/>
              </a:ext>
            </a:extLst>
          </p:cNvPr>
          <p:cNvSpPr/>
          <p:nvPr/>
        </p:nvSpPr>
        <p:spPr>
          <a:xfrm>
            <a:off x="4048683" y="4631861"/>
            <a:ext cx="6400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3:D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8E081B2-D16D-B19B-4674-03F0A13678BA}"/>
              </a:ext>
            </a:extLst>
          </p:cNvPr>
          <p:cNvSpPr/>
          <p:nvPr/>
        </p:nvSpPr>
        <p:spPr>
          <a:xfrm>
            <a:off x="2119546" y="4631861"/>
            <a:ext cx="6400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2:C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6EDE0B5-4EAF-C167-076A-1B0D088D0DDF}"/>
              </a:ext>
            </a:extLst>
          </p:cNvPr>
          <p:cNvSpPr/>
          <p:nvPr/>
        </p:nvSpPr>
        <p:spPr>
          <a:xfrm>
            <a:off x="1479913" y="4628840"/>
            <a:ext cx="6400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1:B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D8081BA-F9B9-7EA7-60B5-C28275C0269B}"/>
              </a:ext>
            </a:extLst>
          </p:cNvPr>
          <p:cNvSpPr/>
          <p:nvPr/>
        </p:nvSpPr>
        <p:spPr>
          <a:xfrm>
            <a:off x="839833" y="4628787"/>
            <a:ext cx="6400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0:A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961C7BF-CD5F-8ECF-9EB5-AEB58BE41ACF}"/>
              </a:ext>
            </a:extLst>
          </p:cNvPr>
          <p:cNvSpPr/>
          <p:nvPr/>
        </p:nvSpPr>
        <p:spPr>
          <a:xfrm>
            <a:off x="676154" y="865545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52538A8-D357-A730-0433-D48AA8722827}"/>
              </a:ext>
            </a:extLst>
          </p:cNvPr>
          <p:cNvSpPr/>
          <p:nvPr/>
        </p:nvSpPr>
        <p:spPr>
          <a:xfrm>
            <a:off x="1567920" y="864546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335C051-9CE8-3F8F-5E48-3D234F3DF72B}"/>
              </a:ext>
            </a:extLst>
          </p:cNvPr>
          <p:cNvSpPr/>
          <p:nvPr/>
        </p:nvSpPr>
        <p:spPr>
          <a:xfrm>
            <a:off x="2080907" y="845124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0:A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9313F36-69CE-46AB-E402-1D82487ED9D5}"/>
              </a:ext>
            </a:extLst>
          </p:cNvPr>
          <p:cNvSpPr/>
          <p:nvPr/>
        </p:nvSpPr>
        <p:spPr>
          <a:xfrm>
            <a:off x="672110" y="866519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7A53747-26F9-6F91-8F1C-DFE943C23826}"/>
              </a:ext>
            </a:extLst>
          </p:cNvPr>
          <p:cNvSpPr/>
          <p:nvPr/>
        </p:nvSpPr>
        <p:spPr>
          <a:xfrm>
            <a:off x="680198" y="1232336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D80ABFB-19F1-508B-94D9-0D6DDB19D9C0}"/>
              </a:ext>
            </a:extLst>
          </p:cNvPr>
          <p:cNvSpPr/>
          <p:nvPr/>
        </p:nvSpPr>
        <p:spPr>
          <a:xfrm>
            <a:off x="1559772" y="1231337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D0F573A6-E677-BC56-8221-5B12646CBC51}"/>
              </a:ext>
            </a:extLst>
          </p:cNvPr>
          <p:cNvSpPr/>
          <p:nvPr/>
        </p:nvSpPr>
        <p:spPr>
          <a:xfrm>
            <a:off x="2079052" y="1217814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0:A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4862912-74E3-9253-5B31-14A50516BFAC}"/>
              </a:ext>
            </a:extLst>
          </p:cNvPr>
          <p:cNvSpPr/>
          <p:nvPr/>
        </p:nvSpPr>
        <p:spPr>
          <a:xfrm>
            <a:off x="671393" y="1605385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FBE464F0-A224-B470-C3DD-578E5076C8CF}"/>
              </a:ext>
            </a:extLst>
          </p:cNvPr>
          <p:cNvSpPr/>
          <p:nvPr/>
        </p:nvSpPr>
        <p:spPr>
          <a:xfrm>
            <a:off x="1563159" y="1604386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5FF4E6E8-2853-A628-A42B-F47C6F0D7BE5}"/>
              </a:ext>
            </a:extLst>
          </p:cNvPr>
          <p:cNvSpPr/>
          <p:nvPr/>
        </p:nvSpPr>
        <p:spPr>
          <a:xfrm>
            <a:off x="2076146" y="1590863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0:A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7E58536D-E25F-F08B-06C0-03FA40C8138E}"/>
              </a:ext>
            </a:extLst>
          </p:cNvPr>
          <p:cNvSpPr/>
          <p:nvPr/>
        </p:nvSpPr>
        <p:spPr>
          <a:xfrm>
            <a:off x="668006" y="1965413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CDED147F-29AB-F7EC-0087-2D40C69B7850}"/>
              </a:ext>
            </a:extLst>
          </p:cNvPr>
          <p:cNvSpPr/>
          <p:nvPr/>
        </p:nvSpPr>
        <p:spPr>
          <a:xfrm>
            <a:off x="1559772" y="196441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6F4764EA-6FBA-D1C1-1C2D-3CBA7B3841D5}"/>
              </a:ext>
            </a:extLst>
          </p:cNvPr>
          <p:cNvSpPr/>
          <p:nvPr/>
        </p:nvSpPr>
        <p:spPr>
          <a:xfrm>
            <a:off x="2072759" y="1950891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1:B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3D7F38E-38E4-3EA0-D82E-DFA74A6D74DB}"/>
              </a:ext>
            </a:extLst>
          </p:cNvPr>
          <p:cNvSpPr/>
          <p:nvPr/>
        </p:nvSpPr>
        <p:spPr>
          <a:xfrm>
            <a:off x="671125" y="2333583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E73DF1D-4E85-D22A-2BFB-D1A98EF43B4F}"/>
              </a:ext>
            </a:extLst>
          </p:cNvPr>
          <p:cNvSpPr/>
          <p:nvPr/>
        </p:nvSpPr>
        <p:spPr>
          <a:xfrm>
            <a:off x="1556385" y="233258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6A2174E-1693-9DF0-5764-BD47DADDE5C7}"/>
              </a:ext>
            </a:extLst>
          </p:cNvPr>
          <p:cNvSpPr/>
          <p:nvPr/>
        </p:nvSpPr>
        <p:spPr>
          <a:xfrm>
            <a:off x="2075878" y="2319061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1:B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0093D10-5656-6D81-F272-6817B914960A}"/>
              </a:ext>
            </a:extLst>
          </p:cNvPr>
          <p:cNvSpPr/>
          <p:nvPr/>
        </p:nvSpPr>
        <p:spPr>
          <a:xfrm>
            <a:off x="677221" y="2697458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01528E68-0A9E-6531-8C38-3E7269861F5D}"/>
              </a:ext>
            </a:extLst>
          </p:cNvPr>
          <p:cNvSpPr/>
          <p:nvPr/>
        </p:nvSpPr>
        <p:spPr>
          <a:xfrm>
            <a:off x="1568987" y="2696459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BB57D03-CF04-6F7C-ED08-34D3B291771F}"/>
              </a:ext>
            </a:extLst>
          </p:cNvPr>
          <p:cNvSpPr/>
          <p:nvPr/>
        </p:nvSpPr>
        <p:spPr>
          <a:xfrm>
            <a:off x="2081974" y="2682936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0:A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5E13EC37-4D90-9E58-F0EB-DFD07BD2D9B5}"/>
              </a:ext>
            </a:extLst>
          </p:cNvPr>
          <p:cNvSpPr/>
          <p:nvPr/>
        </p:nvSpPr>
        <p:spPr>
          <a:xfrm>
            <a:off x="674675" y="3068042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D0ABA6AF-D017-88F3-8C4E-1AE12ACF8CCB}"/>
              </a:ext>
            </a:extLst>
          </p:cNvPr>
          <p:cNvSpPr/>
          <p:nvPr/>
        </p:nvSpPr>
        <p:spPr>
          <a:xfrm>
            <a:off x="1566441" y="3067043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A733E0A6-CD1E-9E19-A55E-230B4F05FD51}"/>
              </a:ext>
            </a:extLst>
          </p:cNvPr>
          <p:cNvSpPr/>
          <p:nvPr/>
        </p:nvSpPr>
        <p:spPr>
          <a:xfrm>
            <a:off x="2079428" y="3053520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5:F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FAD71DBD-4C6C-E321-D860-BD0253C2B3DD}"/>
              </a:ext>
            </a:extLst>
          </p:cNvPr>
          <p:cNvSpPr/>
          <p:nvPr/>
        </p:nvSpPr>
        <p:spPr>
          <a:xfrm>
            <a:off x="677796" y="3435326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1E80A794-8FBE-5552-53CC-0991B1FA0687}"/>
              </a:ext>
            </a:extLst>
          </p:cNvPr>
          <p:cNvSpPr/>
          <p:nvPr/>
        </p:nvSpPr>
        <p:spPr>
          <a:xfrm>
            <a:off x="1569562" y="3434327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26D29A44-C554-744E-0E01-50C6BD545979}"/>
              </a:ext>
            </a:extLst>
          </p:cNvPr>
          <p:cNvSpPr/>
          <p:nvPr/>
        </p:nvSpPr>
        <p:spPr>
          <a:xfrm>
            <a:off x="2076650" y="3420804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0:A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DAC4CD9E-764F-1ADD-D52E-E4BC2035A12D}"/>
              </a:ext>
            </a:extLst>
          </p:cNvPr>
          <p:cNvSpPr/>
          <p:nvPr/>
        </p:nvSpPr>
        <p:spPr>
          <a:xfrm>
            <a:off x="671393" y="3787672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D71486E-A047-7C17-2135-16EA0D0FB146}"/>
              </a:ext>
            </a:extLst>
          </p:cNvPr>
          <p:cNvSpPr/>
          <p:nvPr/>
        </p:nvSpPr>
        <p:spPr>
          <a:xfrm>
            <a:off x="1575724" y="3792581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DED1A38D-1088-0B49-DD35-9B7A3D65FD2D}"/>
              </a:ext>
            </a:extLst>
          </p:cNvPr>
          <p:cNvSpPr/>
          <p:nvPr/>
        </p:nvSpPr>
        <p:spPr>
          <a:xfrm>
            <a:off x="2082045" y="3791388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5:F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674A30F-8F17-3E6B-6D61-CAE8945F2491}"/>
              </a:ext>
            </a:extLst>
          </p:cNvPr>
          <p:cNvSpPr/>
          <p:nvPr/>
        </p:nvSpPr>
        <p:spPr>
          <a:xfrm>
            <a:off x="677545" y="1239704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D732D528-5FAB-55F2-A7EC-B0C30569F9BC}"/>
              </a:ext>
            </a:extLst>
          </p:cNvPr>
          <p:cNvSpPr/>
          <p:nvPr/>
        </p:nvSpPr>
        <p:spPr>
          <a:xfrm>
            <a:off x="674675" y="1598096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1315D302-4BB9-B40C-B563-73779B70C52D}"/>
              </a:ext>
            </a:extLst>
          </p:cNvPr>
          <p:cNvSpPr/>
          <p:nvPr/>
        </p:nvSpPr>
        <p:spPr>
          <a:xfrm>
            <a:off x="675891" y="1971670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74FA8ACF-F4F5-D613-8E28-014C4E02B912}"/>
              </a:ext>
            </a:extLst>
          </p:cNvPr>
          <p:cNvSpPr/>
          <p:nvPr/>
        </p:nvSpPr>
        <p:spPr>
          <a:xfrm>
            <a:off x="677545" y="3063218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59425AB6-BF29-C16A-6311-A9E819788561}"/>
              </a:ext>
            </a:extLst>
          </p:cNvPr>
          <p:cNvSpPr/>
          <p:nvPr/>
        </p:nvSpPr>
        <p:spPr>
          <a:xfrm>
            <a:off x="677221" y="2328365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C379DF5-D0D1-16E8-970F-6EADB60BD773}"/>
              </a:ext>
            </a:extLst>
          </p:cNvPr>
          <p:cNvSpPr/>
          <p:nvPr/>
        </p:nvSpPr>
        <p:spPr>
          <a:xfrm>
            <a:off x="677221" y="2693521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23E3B32E-24CD-F9CB-F4B2-C282004EB5D9}"/>
              </a:ext>
            </a:extLst>
          </p:cNvPr>
          <p:cNvSpPr/>
          <p:nvPr/>
        </p:nvSpPr>
        <p:spPr>
          <a:xfrm>
            <a:off x="676154" y="3435326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BB8674B7-192A-EBBB-7B89-A0F5F80EB775}"/>
              </a:ext>
            </a:extLst>
          </p:cNvPr>
          <p:cNvSpPr/>
          <p:nvPr/>
        </p:nvSpPr>
        <p:spPr>
          <a:xfrm>
            <a:off x="670513" y="861640"/>
            <a:ext cx="813816" cy="365760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B9509204-7DD1-3133-D071-8100A4784A06}"/>
              </a:ext>
            </a:extLst>
          </p:cNvPr>
          <p:cNvSpPr/>
          <p:nvPr/>
        </p:nvSpPr>
        <p:spPr>
          <a:xfrm>
            <a:off x="672155" y="1598864"/>
            <a:ext cx="813816" cy="365760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586D472D-A23B-46BC-845E-E91DFF654FC1}"/>
              </a:ext>
            </a:extLst>
          </p:cNvPr>
          <p:cNvSpPr/>
          <p:nvPr/>
        </p:nvSpPr>
        <p:spPr>
          <a:xfrm>
            <a:off x="671651" y="1969275"/>
            <a:ext cx="813816" cy="365760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0A560508-AD8E-410C-7CC1-272BB5385E08}"/>
              </a:ext>
            </a:extLst>
          </p:cNvPr>
          <p:cNvSpPr/>
          <p:nvPr/>
        </p:nvSpPr>
        <p:spPr>
          <a:xfrm>
            <a:off x="677803" y="1226814"/>
            <a:ext cx="813816" cy="365760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4D21C496-0CD7-AB7B-430B-965ED3901222}"/>
              </a:ext>
            </a:extLst>
          </p:cNvPr>
          <p:cNvSpPr/>
          <p:nvPr/>
        </p:nvSpPr>
        <p:spPr>
          <a:xfrm>
            <a:off x="665424" y="2325910"/>
            <a:ext cx="813816" cy="360936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0E7876F3-29BD-6FC3-780B-A0E8E8AE9623}"/>
              </a:ext>
            </a:extLst>
          </p:cNvPr>
          <p:cNvSpPr/>
          <p:nvPr/>
        </p:nvSpPr>
        <p:spPr>
          <a:xfrm>
            <a:off x="667617" y="3064044"/>
            <a:ext cx="813816" cy="365760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07250095-29CE-DA79-BDCA-4CE2E67A35E1}"/>
              </a:ext>
            </a:extLst>
          </p:cNvPr>
          <p:cNvSpPr/>
          <p:nvPr/>
        </p:nvSpPr>
        <p:spPr>
          <a:xfrm>
            <a:off x="677545" y="3810491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E3EE61EF-48B8-0771-9B49-A94230650BEC}"/>
              </a:ext>
            </a:extLst>
          </p:cNvPr>
          <p:cNvSpPr/>
          <p:nvPr/>
        </p:nvSpPr>
        <p:spPr>
          <a:xfrm>
            <a:off x="666336" y="3441785"/>
            <a:ext cx="813816" cy="365760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2F05644-E2D4-0F78-9AD9-5EB6A7B3CBF8}"/>
              </a:ext>
            </a:extLst>
          </p:cNvPr>
          <p:cNvSpPr/>
          <p:nvPr/>
        </p:nvSpPr>
        <p:spPr>
          <a:xfrm>
            <a:off x="665424" y="2685493"/>
            <a:ext cx="813816" cy="365760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ABFEA21-061A-55F3-11C6-13BE4F298213}"/>
              </a:ext>
            </a:extLst>
          </p:cNvPr>
          <p:cNvSpPr/>
          <p:nvPr/>
        </p:nvSpPr>
        <p:spPr>
          <a:xfrm>
            <a:off x="669034" y="3809793"/>
            <a:ext cx="813816" cy="365760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12E69B1-8A0F-F115-8734-AE3E1B48CD54}"/>
              </a:ext>
            </a:extLst>
          </p:cNvPr>
          <p:cNvSpPr/>
          <p:nvPr/>
        </p:nvSpPr>
        <p:spPr>
          <a:xfrm>
            <a:off x="4738318" y="993876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BE39B1A-BD06-2347-6B56-64DA25518B74}"/>
              </a:ext>
            </a:extLst>
          </p:cNvPr>
          <p:cNvSpPr/>
          <p:nvPr/>
        </p:nvSpPr>
        <p:spPr>
          <a:xfrm>
            <a:off x="3823918" y="1698847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A325DF2-CC1C-3C83-59EB-54EE62711120}"/>
              </a:ext>
            </a:extLst>
          </p:cNvPr>
          <p:cNvSpPr/>
          <p:nvPr/>
        </p:nvSpPr>
        <p:spPr>
          <a:xfrm>
            <a:off x="4461448" y="1698847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B76726F2-C9C9-D19B-0FE6-319B9110CE02}"/>
              </a:ext>
            </a:extLst>
          </p:cNvPr>
          <p:cNvSpPr/>
          <p:nvPr/>
        </p:nvSpPr>
        <p:spPr>
          <a:xfrm>
            <a:off x="3406476" y="2365395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D32E9C49-5F65-0FC5-B67F-F3E4DD8887FC}"/>
              </a:ext>
            </a:extLst>
          </p:cNvPr>
          <p:cNvSpPr/>
          <p:nvPr/>
        </p:nvSpPr>
        <p:spPr>
          <a:xfrm>
            <a:off x="4106232" y="2369948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46D18EC-0F0C-D8EF-7FFD-4DF83A8D4EC9}"/>
              </a:ext>
            </a:extLst>
          </p:cNvPr>
          <p:cNvSpPr/>
          <p:nvPr/>
        </p:nvSpPr>
        <p:spPr>
          <a:xfrm>
            <a:off x="5037788" y="1698847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0F755756-491E-5511-2FEC-088E3F821572}"/>
              </a:ext>
            </a:extLst>
          </p:cNvPr>
          <p:cNvSpPr/>
          <p:nvPr/>
        </p:nvSpPr>
        <p:spPr>
          <a:xfrm>
            <a:off x="5688114" y="1698847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H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4ABCB4F-C11F-DFC5-88F4-AB26F8773997}"/>
              </a:ext>
            </a:extLst>
          </p:cNvPr>
          <p:cNvSpPr/>
          <p:nvPr/>
        </p:nvSpPr>
        <p:spPr>
          <a:xfrm>
            <a:off x="5437809" y="2362074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45AB757A-F22C-552F-701F-A4831F3A537D}"/>
              </a:ext>
            </a:extLst>
          </p:cNvPr>
          <p:cNvSpPr/>
          <p:nvPr/>
        </p:nvSpPr>
        <p:spPr>
          <a:xfrm>
            <a:off x="4649764" y="2361087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G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4ED672D1-8AF9-3DB9-9443-2B0987241CA4}"/>
              </a:ext>
            </a:extLst>
          </p:cNvPr>
          <p:cNvCxnSpPr>
            <a:cxnSpLocks/>
            <a:stCxn id="128" idx="3"/>
            <a:endCxn id="129" idx="7"/>
          </p:cNvCxnSpPr>
          <p:nvPr/>
        </p:nvCxnSpPr>
        <p:spPr>
          <a:xfrm flipH="1">
            <a:off x="4156927" y="1326885"/>
            <a:ext cx="638526" cy="4290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8AD3031-F2A1-36E1-F7CB-454E98E641B2}"/>
              </a:ext>
            </a:extLst>
          </p:cNvPr>
          <p:cNvCxnSpPr>
            <a:cxnSpLocks/>
            <a:stCxn id="128" idx="4"/>
            <a:endCxn id="130" idx="0"/>
          </p:cNvCxnSpPr>
          <p:nvPr/>
        </p:nvCxnSpPr>
        <p:spPr>
          <a:xfrm flipH="1">
            <a:off x="4656520" y="1384020"/>
            <a:ext cx="276870" cy="3148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6DCE991-E003-C93C-5799-F1111FE6B02C}"/>
              </a:ext>
            </a:extLst>
          </p:cNvPr>
          <p:cNvCxnSpPr>
            <a:cxnSpLocks/>
            <a:stCxn id="129" idx="3"/>
            <a:endCxn id="131" idx="0"/>
          </p:cNvCxnSpPr>
          <p:nvPr/>
        </p:nvCxnSpPr>
        <p:spPr>
          <a:xfrm flipH="1">
            <a:off x="3601548" y="2031856"/>
            <a:ext cx="279505" cy="3335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66875A3-5F70-D139-F670-81A66E1B2FD8}"/>
              </a:ext>
            </a:extLst>
          </p:cNvPr>
          <p:cNvCxnSpPr>
            <a:cxnSpLocks/>
            <a:stCxn id="129" idx="5"/>
            <a:endCxn id="132" idx="0"/>
          </p:cNvCxnSpPr>
          <p:nvPr/>
        </p:nvCxnSpPr>
        <p:spPr>
          <a:xfrm>
            <a:off x="4156927" y="2031856"/>
            <a:ext cx="144377" cy="3380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DF15DE3-9941-8444-8C50-50FFE653CAB1}"/>
              </a:ext>
            </a:extLst>
          </p:cNvPr>
          <p:cNvCxnSpPr>
            <a:cxnSpLocks/>
            <a:stCxn id="128" idx="4"/>
            <a:endCxn id="133" idx="0"/>
          </p:cNvCxnSpPr>
          <p:nvPr/>
        </p:nvCxnSpPr>
        <p:spPr>
          <a:xfrm>
            <a:off x="4933390" y="1384020"/>
            <a:ext cx="299470" cy="3148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32C42D9-1A54-388B-E736-5739E3931D34}"/>
              </a:ext>
            </a:extLst>
          </p:cNvPr>
          <p:cNvCxnSpPr>
            <a:cxnSpLocks/>
            <a:stCxn id="133" idx="3"/>
            <a:endCxn id="136" idx="0"/>
          </p:cNvCxnSpPr>
          <p:nvPr/>
        </p:nvCxnSpPr>
        <p:spPr>
          <a:xfrm flipH="1">
            <a:off x="4844836" y="2031856"/>
            <a:ext cx="250087" cy="329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E338088-62C2-69E5-4AA6-0278851CED62}"/>
              </a:ext>
            </a:extLst>
          </p:cNvPr>
          <p:cNvCxnSpPr>
            <a:cxnSpLocks/>
            <a:stCxn id="133" idx="5"/>
            <a:endCxn id="135" idx="0"/>
          </p:cNvCxnSpPr>
          <p:nvPr/>
        </p:nvCxnSpPr>
        <p:spPr>
          <a:xfrm>
            <a:off x="5370797" y="2031856"/>
            <a:ext cx="262084" cy="3302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5D64494-A8F0-91B6-8EE9-5D136E3DE695}"/>
              </a:ext>
            </a:extLst>
          </p:cNvPr>
          <p:cNvCxnSpPr>
            <a:cxnSpLocks/>
            <a:stCxn id="134" idx="0"/>
            <a:endCxn id="128" idx="5"/>
          </p:cNvCxnSpPr>
          <p:nvPr/>
        </p:nvCxnSpPr>
        <p:spPr>
          <a:xfrm flipH="1" flipV="1">
            <a:off x="5071327" y="1326885"/>
            <a:ext cx="811859" cy="3719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itle 1">
            <a:extLst>
              <a:ext uri="{FF2B5EF4-FFF2-40B4-BE49-F238E27FC236}">
                <a16:creationId xmlns:a16="http://schemas.microsoft.com/office/drawing/2014/main" id="{99612CAE-0058-5D7C-29F5-A42BD375C577}"/>
              </a:ext>
            </a:extLst>
          </p:cNvPr>
          <p:cNvSpPr txBox="1">
            <a:spLocks/>
          </p:cNvSpPr>
          <p:nvPr/>
        </p:nvSpPr>
        <p:spPr>
          <a:xfrm>
            <a:off x="301859" y="-5898"/>
            <a:ext cx="7355504" cy="5474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200" b="1" dirty="0">
                <a:solidFill>
                  <a:schemeClr val="tx1"/>
                </a:solidFill>
              </a:rPr>
              <a:t>Breadth-First Search (BFS)</a:t>
            </a:r>
            <a:endParaRPr lang="en-US" sz="3200" b="1" dirty="0">
              <a:solidFill>
                <a:schemeClr val="tx1"/>
              </a:solidFill>
            </a:endParaRP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B3B86022-0D72-69DE-2CB7-43BCE52CE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126284"/>
              </p:ext>
            </p:extLst>
          </p:nvPr>
        </p:nvGraphicFramePr>
        <p:xfrm>
          <a:off x="3109312" y="3785132"/>
          <a:ext cx="280606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238">
                  <a:extLst>
                    <a:ext uri="{9D8B030D-6E8A-4147-A177-3AD203B41FA5}">
                      <a16:colId xmlns:a16="http://schemas.microsoft.com/office/drawing/2014/main" val="2247120456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934651948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3489619575"/>
                    </a:ext>
                  </a:extLst>
                </a:gridCol>
                <a:gridCol w="376238">
                  <a:extLst>
                    <a:ext uri="{9D8B030D-6E8A-4147-A177-3AD203B41FA5}">
                      <a16:colId xmlns:a16="http://schemas.microsoft.com/office/drawing/2014/main" val="1499239532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398102802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99965335"/>
                    </a:ext>
                  </a:extLst>
                </a:gridCol>
                <a:gridCol w="182880">
                  <a:extLst>
                    <a:ext uri="{9D8B030D-6E8A-4147-A177-3AD203B41FA5}">
                      <a16:colId xmlns:a16="http://schemas.microsoft.com/office/drawing/2014/main" val="12039858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d[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] =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d[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nsolas" panose="020B0609020204030204" pitchFamily="49" charset="0"/>
                        </a:rPr>
                        <a:t>] + 1 =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2730256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C06BFEDC-C0E5-32E3-BCFD-BDCCC484602F}"/>
              </a:ext>
            </a:extLst>
          </p:cNvPr>
          <p:cNvSpPr/>
          <p:nvPr/>
        </p:nvSpPr>
        <p:spPr>
          <a:xfrm>
            <a:off x="4545169" y="3787231"/>
            <a:ext cx="1828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330388-3E33-CC2D-16BC-F67476A8C574}"/>
              </a:ext>
            </a:extLst>
          </p:cNvPr>
          <p:cNvSpPr/>
          <p:nvPr/>
        </p:nvSpPr>
        <p:spPr>
          <a:xfrm>
            <a:off x="4544568" y="3785616"/>
            <a:ext cx="1828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99BA322-6560-4680-CDD7-6BEB0AE653D2}"/>
              </a:ext>
            </a:extLst>
          </p:cNvPr>
          <p:cNvSpPr/>
          <p:nvPr/>
        </p:nvSpPr>
        <p:spPr>
          <a:xfrm>
            <a:off x="4544568" y="3785616"/>
            <a:ext cx="1828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0068877-18A3-D659-D28C-5110D3176BD3}"/>
              </a:ext>
            </a:extLst>
          </p:cNvPr>
          <p:cNvSpPr/>
          <p:nvPr/>
        </p:nvSpPr>
        <p:spPr>
          <a:xfrm>
            <a:off x="3484617" y="3785132"/>
            <a:ext cx="1828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AEC32D2-0193-9CD4-D557-23E9919A3301}"/>
              </a:ext>
            </a:extLst>
          </p:cNvPr>
          <p:cNvSpPr/>
          <p:nvPr/>
        </p:nvSpPr>
        <p:spPr>
          <a:xfrm>
            <a:off x="3483864" y="3785616"/>
            <a:ext cx="1828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DA2B380-1610-8A87-BF0D-E409A3729292}"/>
              </a:ext>
            </a:extLst>
          </p:cNvPr>
          <p:cNvSpPr/>
          <p:nvPr/>
        </p:nvSpPr>
        <p:spPr>
          <a:xfrm>
            <a:off x="3483864" y="3785616"/>
            <a:ext cx="1828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0E3E3A-BCFD-A45A-031D-BBCB9D91DEB7}"/>
              </a:ext>
            </a:extLst>
          </p:cNvPr>
          <p:cNvSpPr/>
          <p:nvPr/>
        </p:nvSpPr>
        <p:spPr>
          <a:xfrm>
            <a:off x="3483864" y="3785616"/>
            <a:ext cx="1828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2DD65FD-DE1C-6B6F-2A1C-2938607DE62E}"/>
              </a:ext>
            </a:extLst>
          </p:cNvPr>
          <p:cNvSpPr/>
          <p:nvPr/>
        </p:nvSpPr>
        <p:spPr>
          <a:xfrm>
            <a:off x="3483864" y="3785616"/>
            <a:ext cx="1828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A70752E-7039-AD71-ACA3-BFA322133AF7}"/>
              </a:ext>
            </a:extLst>
          </p:cNvPr>
          <p:cNvSpPr/>
          <p:nvPr/>
        </p:nvSpPr>
        <p:spPr>
          <a:xfrm>
            <a:off x="3483864" y="3785616"/>
            <a:ext cx="1828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6CB10BF-C582-0A6B-E73C-A522EAD57F82}"/>
              </a:ext>
            </a:extLst>
          </p:cNvPr>
          <p:cNvSpPr/>
          <p:nvPr/>
        </p:nvSpPr>
        <p:spPr>
          <a:xfrm>
            <a:off x="3483864" y="3785616"/>
            <a:ext cx="1828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2B86125-7FAD-F1C7-4AAC-7BF042893DE0}"/>
              </a:ext>
            </a:extLst>
          </p:cNvPr>
          <p:cNvSpPr/>
          <p:nvPr/>
        </p:nvSpPr>
        <p:spPr>
          <a:xfrm>
            <a:off x="3483864" y="3785616"/>
            <a:ext cx="1828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8359855-00ED-E84C-66F9-C51D1D9795B1}"/>
              </a:ext>
            </a:extLst>
          </p:cNvPr>
          <p:cNvSpPr/>
          <p:nvPr/>
        </p:nvSpPr>
        <p:spPr>
          <a:xfrm>
            <a:off x="5732498" y="3787672"/>
            <a:ext cx="1828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29BFBB8-9306-B70F-1291-02D2712F55F6}"/>
              </a:ext>
            </a:extLst>
          </p:cNvPr>
          <p:cNvSpPr/>
          <p:nvPr/>
        </p:nvSpPr>
        <p:spPr>
          <a:xfrm>
            <a:off x="5733288" y="3785616"/>
            <a:ext cx="18288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A83E4E3-8F02-CCFD-4CB8-657E705AB7AA}"/>
              </a:ext>
            </a:extLst>
          </p:cNvPr>
          <p:cNvCxnSpPr>
            <a:endCxn id="2" idx="2"/>
          </p:cNvCxnSpPr>
          <p:nvPr/>
        </p:nvCxnSpPr>
        <p:spPr>
          <a:xfrm>
            <a:off x="6269977" y="3717881"/>
            <a:ext cx="439462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6F6E5F3-7477-7E14-EF89-F3CB9AAD017D}"/>
              </a:ext>
            </a:extLst>
          </p:cNvPr>
          <p:cNvCxnSpPr>
            <a:cxnSpLocks/>
            <a:endCxn id="128" idx="0"/>
          </p:cNvCxnSpPr>
          <p:nvPr/>
        </p:nvCxnSpPr>
        <p:spPr>
          <a:xfrm>
            <a:off x="4933390" y="707923"/>
            <a:ext cx="0" cy="285953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1B243A8F-52AF-A531-49C1-367D7A794CD4}"/>
              </a:ext>
            </a:extLst>
          </p:cNvPr>
          <p:cNvSpPr txBox="1"/>
          <p:nvPr/>
        </p:nvSpPr>
        <p:spPr>
          <a:xfrm>
            <a:off x="3109312" y="3337742"/>
            <a:ext cx="2840625" cy="4001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sz="2000" b="1" dirty="0"/>
              <a:t>Distance from the root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161B91-EFD1-25A9-9C88-27D942C913F5}"/>
              </a:ext>
            </a:extLst>
          </p:cNvPr>
          <p:cNvSpPr/>
          <p:nvPr/>
        </p:nvSpPr>
        <p:spPr>
          <a:xfrm>
            <a:off x="6709439" y="3068042"/>
            <a:ext cx="295680" cy="26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8BAB9D-6EB3-6D4A-0887-2FA1A024B454}"/>
              </a:ext>
            </a:extLst>
          </p:cNvPr>
          <p:cNvSpPr/>
          <p:nvPr/>
        </p:nvSpPr>
        <p:spPr>
          <a:xfrm>
            <a:off x="8689888" y="1788265"/>
            <a:ext cx="295680" cy="26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FFE6F9-5FBC-1623-453D-4F47A67D073F}"/>
              </a:ext>
            </a:extLst>
          </p:cNvPr>
          <p:cNvSpPr/>
          <p:nvPr/>
        </p:nvSpPr>
        <p:spPr>
          <a:xfrm>
            <a:off x="8230025" y="2958702"/>
            <a:ext cx="295680" cy="26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B7CE8C-A10C-999B-673A-64F51BAA3050}"/>
              </a:ext>
            </a:extLst>
          </p:cNvPr>
          <p:cNvSpPr/>
          <p:nvPr/>
        </p:nvSpPr>
        <p:spPr>
          <a:xfrm>
            <a:off x="8186155" y="4182640"/>
            <a:ext cx="295680" cy="26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523ED-6055-A1A4-47B2-5E837D55BAF7}"/>
              </a:ext>
            </a:extLst>
          </p:cNvPr>
          <p:cNvSpPr/>
          <p:nvPr/>
        </p:nvSpPr>
        <p:spPr>
          <a:xfrm>
            <a:off x="6709439" y="4165995"/>
            <a:ext cx="295680" cy="26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1C16F7-77EE-5D90-E936-9B2DC647E49E}"/>
              </a:ext>
            </a:extLst>
          </p:cNvPr>
          <p:cNvSpPr/>
          <p:nvPr/>
        </p:nvSpPr>
        <p:spPr>
          <a:xfrm>
            <a:off x="8712850" y="5656350"/>
            <a:ext cx="295680" cy="26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5489D7-8CA8-E947-E01F-CB92919ABEBF}"/>
              </a:ext>
            </a:extLst>
          </p:cNvPr>
          <p:cNvSpPr/>
          <p:nvPr/>
        </p:nvSpPr>
        <p:spPr>
          <a:xfrm>
            <a:off x="6735877" y="1816041"/>
            <a:ext cx="295680" cy="26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C0A11C-4E9F-3280-BA37-11BAE7EB326E}"/>
              </a:ext>
            </a:extLst>
          </p:cNvPr>
          <p:cNvSpPr/>
          <p:nvPr/>
        </p:nvSpPr>
        <p:spPr>
          <a:xfrm>
            <a:off x="7688304" y="5112153"/>
            <a:ext cx="295680" cy="26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3AA524-0309-0A17-3B6F-15EFE90905CC}"/>
              </a:ext>
            </a:extLst>
          </p:cNvPr>
          <p:cNvSpPr/>
          <p:nvPr/>
        </p:nvSpPr>
        <p:spPr>
          <a:xfrm>
            <a:off x="7081390" y="1166043"/>
            <a:ext cx="295680" cy="269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761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3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4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6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0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67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3" dur="indefinite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0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2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6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0" dur="indefinite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7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mph" presetSubtype="1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1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500"/>
                            </p:stCondLst>
                            <p:childTnLst>
                              <p:par>
                                <p:cTn id="30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1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4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0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2" dur="indefinite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6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00"/>
                            </p:stCondLst>
                            <p:childTnLst>
                              <p:par>
                                <p:cTn id="34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6" dur="indefinit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58" dur="indefinit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2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4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0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93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1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9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38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50" dur="indefinite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54" dur="indefinite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500"/>
                            </p:stCondLst>
                            <p:childTnLst>
                              <p:par>
                                <p:cTn id="46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4" dur="indefinite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6" dur="indefinite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0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2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0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2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4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>
                      <p:stCondLst>
                        <p:cond delay="indefinite"/>
                      </p:stCondLst>
                      <p:childTnLst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6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9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90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1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92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94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96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7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98" dur="indefinite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9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00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02" dur="indefinite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3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04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5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06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2" grpId="0" animBg="1"/>
      <p:bldP spid="152" grpId="1" animBg="1"/>
      <p:bldP spid="152" grpId="2" animBg="1"/>
      <p:bldP spid="152" grpId="3" animBg="1"/>
      <p:bldP spid="152" grpId="4"/>
      <p:bldP spid="153" grpId="0" animBg="1"/>
      <p:bldP spid="153" grpId="1" animBg="1"/>
      <p:bldP spid="153" grpId="2" animBg="1"/>
      <p:bldP spid="153" grpId="3" animBg="1"/>
      <p:bldP spid="153" grpId="4" animBg="1"/>
      <p:bldP spid="153" grpId="5"/>
      <p:bldP spid="154" grpId="0" animBg="1"/>
      <p:bldP spid="154" grpId="1" animBg="1"/>
      <p:bldP spid="154" grpId="2" animBg="1"/>
      <p:bldP spid="154" grpId="3" animBg="1"/>
      <p:bldP spid="154" grpId="4" animBg="1"/>
      <p:bldP spid="154" grpId="5"/>
      <p:bldP spid="155" grpId="0" animBg="1"/>
      <p:bldP spid="155" grpId="1" animBg="1"/>
      <p:bldP spid="155" grpId="2" animBg="1"/>
      <p:bldP spid="155" grpId="3" animBg="1"/>
      <p:bldP spid="155" grpId="4" animBg="1"/>
      <p:bldP spid="155" grpId="5"/>
      <p:bldP spid="156" grpId="0" animBg="1"/>
      <p:bldP spid="156" grpId="1" animBg="1"/>
      <p:bldP spid="156" grpId="2" animBg="1"/>
      <p:bldP spid="156" grpId="3" animBg="1"/>
      <p:bldP spid="156" grpId="4" animBg="1"/>
      <p:bldP spid="156" grpId="5"/>
      <p:bldP spid="157" grpId="0" animBg="1"/>
      <p:bldP spid="157" grpId="1" animBg="1"/>
      <p:bldP spid="157" grpId="2" animBg="1"/>
      <p:bldP spid="157" grpId="3" animBg="1"/>
      <p:bldP spid="157" grpId="4"/>
      <p:bldP spid="158" grpId="0" animBg="1"/>
      <p:bldP spid="158" grpId="1" animBg="1"/>
      <p:bldP spid="158" grpId="2" animBg="1"/>
      <p:bldP spid="158" grpId="3" animBg="1"/>
      <p:bldP spid="158" grpId="4" animBg="1"/>
      <p:bldP spid="158" grpId="5"/>
      <p:bldP spid="159" grpId="0" animBg="1"/>
      <p:bldP spid="159" grpId="1" animBg="1"/>
      <p:bldP spid="159" grpId="2" animBg="1"/>
      <p:bldP spid="159" grpId="3" animBg="1"/>
      <p:bldP spid="159" grpId="4" animBg="1"/>
      <p:bldP spid="159" grpId="5"/>
      <p:bldP spid="160" grpId="0" animBg="1"/>
      <p:bldP spid="160" grpId="1" animBg="1"/>
      <p:bldP spid="160" grpId="2" animBg="1"/>
      <p:bldP spid="160" grpId="3" animBg="1"/>
      <p:bldP spid="160" grpId="4"/>
      <p:bldP spid="161" grpId="0" animBg="1"/>
      <p:bldP spid="161" grpId="1" animBg="1"/>
      <p:bldP spid="162" grpId="0" animBg="1"/>
      <p:bldP spid="162" grpId="1" animBg="1"/>
      <p:bldP spid="162" grpId="2" animBg="1"/>
      <p:bldP spid="162" grpId="3" animBg="1"/>
      <p:bldP spid="164" grpId="0" animBg="1"/>
      <p:bldP spid="164" grpId="1" animBg="1"/>
      <p:bldP spid="164" grpId="2" animBg="1"/>
      <p:bldP spid="201" grpId="0" animBg="1"/>
      <p:bldP spid="201" grpId="1" animBg="1"/>
      <p:bldP spid="209" grpId="0" animBg="1"/>
      <p:bldP spid="209" grpId="1" animBg="1"/>
      <p:bldP spid="210" grpId="0" animBg="1"/>
      <p:bldP spid="210" grpId="1" animBg="1"/>
      <p:bldP spid="210" grpId="2" animBg="1"/>
      <p:bldP spid="210" grpId="3" animBg="1"/>
      <p:bldP spid="210" grpId="4" animBg="1"/>
      <p:bldP spid="212" grpId="0" animBg="1"/>
      <p:bldP spid="212" grpId="1" animBg="1"/>
      <p:bldP spid="212" grpId="2" animBg="1"/>
      <p:bldP spid="229" grpId="0" animBg="1"/>
      <p:bldP spid="229" grpId="1" animBg="1"/>
      <p:bldP spid="230" grpId="0" animBg="1"/>
      <p:bldP spid="230" grpId="1" animBg="1"/>
      <p:bldP spid="230" grpId="2" animBg="1"/>
      <p:bldP spid="232" grpId="0" animBg="1"/>
      <p:bldP spid="232" grpId="1" animBg="1"/>
      <p:bldP spid="232" grpId="2" animBg="1"/>
      <p:bldP spid="241" grpId="0" animBg="1"/>
      <p:bldP spid="241" grpId="1" animBg="1"/>
      <p:bldP spid="242" grpId="0" animBg="1"/>
      <p:bldP spid="242" grpId="1" animBg="1"/>
      <p:bldP spid="242" grpId="2" animBg="1"/>
      <p:bldP spid="244" grpId="0" animBg="1"/>
      <p:bldP spid="244" grpId="1" animBg="1"/>
      <p:bldP spid="244" grpId="2" animBg="1"/>
      <p:bldP spid="257" grpId="0" animBg="1"/>
      <p:bldP spid="257" grpId="1" animBg="1"/>
      <p:bldP spid="258" grpId="0" animBg="1"/>
      <p:bldP spid="258" grpId="1" animBg="1"/>
      <p:bldP spid="258" grpId="2" animBg="1"/>
      <p:bldP spid="260" grpId="0" animBg="1"/>
      <p:bldP spid="260" grpId="1" animBg="1"/>
      <p:bldP spid="260" grpId="2" animBg="1"/>
      <p:bldP spid="269" grpId="0" animBg="1"/>
      <p:bldP spid="269" grpId="1" animBg="1"/>
      <p:bldP spid="270" grpId="0" animBg="1"/>
      <p:bldP spid="270" grpId="1" animBg="1"/>
      <p:bldP spid="270" grpId="2" animBg="1"/>
      <p:bldP spid="270" grpId="3" animBg="1"/>
      <p:bldP spid="270" grpId="4" animBg="1"/>
      <p:bldP spid="272" grpId="0" animBg="1"/>
      <p:bldP spid="272" grpId="1" animBg="1"/>
      <p:bldP spid="272" grpId="2" animBg="1"/>
      <p:bldP spid="281" grpId="0" animBg="1"/>
      <p:bldP spid="281" grpId="1" animBg="1"/>
      <p:bldP spid="282" grpId="0" animBg="1"/>
      <p:bldP spid="282" grpId="1" animBg="1"/>
      <p:bldP spid="282" grpId="2" animBg="1"/>
      <p:bldP spid="284" grpId="0" animBg="1"/>
      <p:bldP spid="284" grpId="1" animBg="1"/>
      <p:bldP spid="284" grpId="2" animBg="1"/>
      <p:bldP spid="294" grpId="0" animBg="1"/>
      <p:bldP spid="294" grpId="1" animBg="1"/>
      <p:bldP spid="295" grpId="0" animBg="1"/>
      <p:bldP spid="295" grpId="1" animBg="1"/>
      <p:bldP spid="295" grpId="2" animBg="1"/>
      <p:bldP spid="297" grpId="0" animBg="1"/>
      <p:bldP spid="297" grpId="1" animBg="1"/>
      <p:bldP spid="297" grpId="2" animBg="1"/>
      <p:bldP spid="306" grpId="0" animBg="1"/>
      <p:bldP spid="306" grpId="1" animBg="1"/>
      <p:bldP spid="307" grpId="0" animBg="1"/>
      <p:bldP spid="307" grpId="1" animBg="1"/>
      <p:bldP spid="307" grpId="2" animBg="1"/>
      <p:bldP spid="309" grpId="0" animBg="1"/>
      <p:bldP spid="309" grpId="1" animBg="1"/>
      <p:bldP spid="309" grpId="2" animBg="1"/>
      <p:bldP spid="205" grpId="0" animBg="1"/>
      <p:bldP spid="205" grpId="1" animBg="1"/>
      <p:bldP spid="233" grpId="0" animBg="1"/>
      <p:bldP spid="233" grpId="1" animBg="1"/>
      <p:bldP spid="245" grpId="0" animBg="1"/>
      <p:bldP spid="245" grpId="1" animBg="1"/>
      <p:bldP spid="249" grpId="0" animBg="1"/>
      <p:bldP spid="249" grpId="1" animBg="1"/>
      <p:bldP spid="261" grpId="0" animBg="1"/>
      <p:bldP spid="261" grpId="1" animBg="1"/>
      <p:bldP spid="273" grpId="0" animBg="1"/>
      <p:bldP spid="273" grpId="1" animBg="1"/>
      <p:bldP spid="277" grpId="0" animBg="1"/>
      <p:bldP spid="277" grpId="1" animBg="1"/>
      <p:bldP spid="314" grpId="0" animBg="1"/>
      <p:bldP spid="314" grpId="1" animBg="1"/>
      <p:bldP spid="221" grpId="0" animBg="1"/>
      <p:bldP spid="221" grpId="1" animBg="1"/>
      <p:bldP spid="225" grpId="0" animBg="1"/>
      <p:bldP spid="225" grpId="1" animBg="1"/>
      <p:bldP spid="237" grpId="0" animBg="1"/>
      <p:bldP spid="237" grpId="1" animBg="1"/>
      <p:bldP spid="265" grpId="0" animBg="1"/>
      <p:bldP spid="265" grpId="1" animBg="1"/>
      <p:bldP spid="285" grpId="0" animBg="1"/>
      <p:bldP spid="285" grpId="1" animBg="1"/>
      <p:bldP spid="289" grpId="0" animBg="1"/>
      <p:bldP spid="289" grpId="1" animBg="1"/>
      <p:bldP spid="298" grpId="0" animBg="1"/>
      <p:bldP spid="298" grpId="1" animBg="1"/>
      <p:bldP spid="302" grpId="0" animBg="1"/>
      <p:bldP spid="302" grpId="1" animBg="1"/>
      <p:bldP spid="310" grpId="0" animBg="1"/>
      <p:bldP spid="310" grpId="1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57" grpId="0"/>
      <p:bldP spid="57" grpId="1"/>
      <p:bldP spid="57" grpId="2"/>
      <p:bldP spid="58" grpId="0"/>
      <p:bldP spid="58" grpId="1"/>
      <p:bldP spid="58" grpId="2"/>
      <p:bldP spid="59" grpId="0"/>
      <p:bldP spid="59" grpId="1"/>
      <p:bldP spid="59" grpId="2"/>
      <p:bldP spid="60" grpId="0"/>
      <p:bldP spid="60" grpId="1"/>
      <p:bldP spid="60" grpId="2"/>
      <p:bldP spid="61" grpId="0"/>
      <p:bldP spid="61" grpId="1"/>
      <p:bldP spid="61" grpId="2"/>
      <p:bldP spid="62" grpId="0"/>
      <p:bldP spid="62" grpId="1"/>
      <p:bldP spid="62" grpId="2"/>
      <p:bldP spid="63" grpId="0"/>
      <p:bldP spid="63" grpId="1"/>
      <p:bldP spid="63" grpId="2"/>
      <p:bldP spid="138" grpId="0"/>
      <p:bldP spid="138" grpId="1"/>
      <p:bldP spid="138" grpId="2"/>
      <p:bldP spid="141" grpId="0"/>
      <p:bldP spid="141" grpId="1"/>
      <p:bldP spid="141" grpId="2"/>
      <p:bldP spid="147" grpId="0"/>
      <p:bldP spid="147" grpId="1"/>
      <p:bldP spid="147" grpId="2"/>
      <p:bldP spid="148" grpId="0"/>
      <p:bldP spid="148" grpId="1"/>
      <p:bldP spid="148" grpId="2"/>
      <p:bldP spid="149" grpId="0"/>
      <p:bldP spid="149" grpId="1"/>
      <p:bldP spid="149" grpId="2"/>
      <p:bldP spid="150" grpId="0"/>
      <p:bldP spid="150" grpId="1"/>
      <p:bldP spid="150" grpId="2"/>
      <p:bldP spid="169" grpId="0"/>
      <p:bldP spid="169" grpId="1"/>
      <p:bldP spid="13" grpId="0" animBg="1"/>
      <p:bldP spid="15" grpId="0" animBg="1"/>
      <p:bldP spid="17" grpId="0" animBg="1"/>
      <p:bldP spid="19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Applications of Breadth First Search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2400" y="2078182"/>
            <a:ext cx="8839200" cy="36298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To find Shortest Path and Minimum Spanning Tree for unweighted graph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To find all neighbor nodes in Peer to Peer Networks.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Crawlers in Search Engines</a:t>
            </a:r>
          </a:p>
          <a:p>
            <a:pPr marL="342900" indent="-342900" algn="just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Social Networking Websites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GPS Navigation systems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Broadcasting in Network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In Garbage Collection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Cycle detection in undirected graph: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Finding all nodes within one connected component: 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Ford–Fulkerson algorithm 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To test if a graph is Bipartite</a:t>
            </a:r>
          </a:p>
          <a:p>
            <a:pPr marL="342900" indent="-342900" fontAlgn="base">
              <a:spcAft>
                <a:spcPts val="30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Path Finding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https://visualgo.net/en/dfsbfs?slide=1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Search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Depth-First-Search (DFS)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DFS 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Breadth-First-Search (BFS)</a:t>
            </a:r>
          </a:p>
          <a:p>
            <a:pPr marL="914400" lvl="1" indent="-457200"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BFS Example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Graph Search (Traversal) Methods</a:t>
            </a:r>
            <a:endParaRPr lang="en-US" sz="36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355325"/>
            <a:ext cx="8506691" cy="3827199"/>
          </a:xfrm>
          <a:noFill/>
          <a:ln/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Given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a graph 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G = (V, E)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b="1" i="1" dirty="0">
                <a:solidFill>
                  <a:schemeClr val="tx1"/>
                </a:solidFill>
              </a:rPr>
              <a:t>directed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b="1" i="1" dirty="0">
                <a:solidFill>
                  <a:schemeClr val="tx1"/>
                </a:solidFill>
              </a:rPr>
              <a:t>undirected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Goal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methodically explore every vertex and edge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Ultimately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chemeClr val="tx1"/>
                </a:solidFill>
              </a:rPr>
              <a:t>build tree(s) on the graph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Pick a vertex as the root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Choose certain adjacent edges to produce a tree</a:t>
            </a:r>
          </a:p>
          <a:p>
            <a:pPr marL="800100" lvl="1" indent="-342900" algn="l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Note: might also build a forest</a:t>
            </a:r>
          </a:p>
        </p:txBody>
      </p:sp>
    </p:spTree>
    <p:extLst>
      <p:ext uri="{BB962C8B-B14F-4D97-AF65-F5344CB8AC3E}">
        <p14:creationId xmlns:p14="http://schemas.microsoft.com/office/powerpoint/2010/main" val="2106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Graph Search Methods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2126725"/>
            <a:ext cx="8506691" cy="4800600"/>
          </a:xfrm>
          <a:noFill/>
          <a:ln/>
        </p:spPr>
        <p:txBody>
          <a:bodyPr/>
          <a:lstStyle/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Many graph problems solved using a search method.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Path from one vertex to another.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Is the graph connected?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Find a spanning tree.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Etc.</a:t>
            </a:r>
          </a:p>
          <a:p>
            <a:pPr marL="342900" indent="-342900" algn="l"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en-US" altLang="ja-JP" sz="2400" dirty="0">
                <a:solidFill>
                  <a:schemeClr val="tx1"/>
                </a:solidFill>
              </a:rPr>
              <a:t>Commonly used search methods: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b="1" dirty="0">
                <a:solidFill>
                  <a:schemeClr val="tx1"/>
                </a:solidFill>
              </a:rPr>
              <a:t>Depth-first search.</a:t>
            </a:r>
          </a:p>
          <a:p>
            <a:pPr marL="800100" lvl="1" indent="-342900" algn="l"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en-US" altLang="ja-JP" b="1" dirty="0">
                <a:solidFill>
                  <a:schemeClr val="tx1"/>
                </a:solidFill>
              </a:rPr>
              <a:t>Breadth-first search.</a:t>
            </a:r>
          </a:p>
          <a:p>
            <a:pPr marL="342900" indent="-342900">
              <a:lnSpc>
                <a:spcPct val="150000"/>
              </a:lnSpc>
              <a:buClrTx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</a:rPr>
              <a:t>Other variants: best-first, iterated deepening search, etc.</a:t>
            </a:r>
          </a:p>
          <a:p>
            <a:pPr lvl="1" algn="l">
              <a:buClrTx/>
            </a:pPr>
            <a:endParaRPr lang="en-US" altLang="ja-JP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Depth-First Search (DFS)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24175" y="2052976"/>
            <a:ext cx="8731046" cy="4223938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ja-JP" sz="2000" dirty="0">
                <a:solidFill>
                  <a:schemeClr val="tx1"/>
                </a:solidFill>
              </a:rPr>
              <a:t>Explore </a:t>
            </a:r>
            <a:r>
              <a:rPr lang="en-US" altLang="ja-JP" sz="2000" b="1" i="1" dirty="0">
                <a:solidFill>
                  <a:schemeClr val="tx1"/>
                </a:solidFill>
              </a:rPr>
              <a:t>deeper</a:t>
            </a:r>
            <a:r>
              <a:rPr lang="en-US" altLang="ja-JP" sz="2000" dirty="0">
                <a:solidFill>
                  <a:schemeClr val="tx1"/>
                </a:solidFill>
              </a:rPr>
              <a:t> in the graph whenever possible (</a:t>
            </a:r>
            <a:r>
              <a:rPr lang="en-US" altLang="ja-JP" sz="2000" b="1" dirty="0">
                <a:solidFill>
                  <a:schemeClr val="tx1"/>
                </a:solidFill>
              </a:rPr>
              <a:t>LIFO</a:t>
            </a:r>
            <a:r>
              <a:rPr lang="en-US" altLang="ja-JP" sz="2000" dirty="0">
                <a:solidFill>
                  <a:schemeClr val="tx1"/>
                </a:solidFill>
              </a:rPr>
              <a:t>)</a:t>
            </a:r>
          </a:p>
          <a:p>
            <a:pPr marL="401638" lvl="1" indent="-230188" algn="l">
              <a:buFont typeface="Wingdings" panose="05000000000000000000" pitchFamily="2" charset="2"/>
              <a:buChar char="§"/>
            </a:pPr>
            <a:r>
              <a:rPr lang="en-US" altLang="ja-JP" sz="2000" dirty="0">
                <a:solidFill>
                  <a:schemeClr val="tx1"/>
                </a:solidFill>
              </a:rPr>
              <a:t>Edges are </a:t>
            </a:r>
            <a:r>
              <a:rPr lang="en-US" altLang="ja-JP" sz="2000" b="1" i="1" dirty="0">
                <a:solidFill>
                  <a:schemeClr val="tx1"/>
                </a:solidFill>
              </a:rPr>
              <a:t>explored/visited</a:t>
            </a:r>
            <a:r>
              <a:rPr lang="en-US" altLang="ja-JP" sz="2000" dirty="0">
                <a:solidFill>
                  <a:schemeClr val="tx1"/>
                </a:solidFill>
              </a:rPr>
              <a:t> out of the most recently </a:t>
            </a:r>
            <a:r>
              <a:rPr lang="en-US" altLang="ja-JP" sz="2000" b="1" i="1" dirty="0">
                <a:solidFill>
                  <a:schemeClr val="tx1"/>
                </a:solidFill>
              </a:rPr>
              <a:t>discovered/visiting</a:t>
            </a:r>
            <a:r>
              <a:rPr lang="en-US" altLang="ja-JP" sz="2000" dirty="0">
                <a:solidFill>
                  <a:schemeClr val="tx1"/>
                </a:solidFill>
              </a:rPr>
              <a:t> vertex </a:t>
            </a:r>
            <a:r>
              <a:rPr lang="en-US" altLang="ja-JP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r>
              <a:rPr lang="en-US" altLang="ja-JP" sz="2000" dirty="0">
                <a:solidFill>
                  <a:schemeClr val="tx1"/>
                </a:solidFill>
              </a:rPr>
              <a:t> that still has </a:t>
            </a:r>
            <a:r>
              <a:rPr lang="en-US" altLang="ja-JP" sz="2000" b="1" i="1" dirty="0">
                <a:solidFill>
                  <a:schemeClr val="tx1"/>
                </a:solidFill>
              </a:rPr>
              <a:t>unexplored/unvisited</a:t>
            </a:r>
            <a:r>
              <a:rPr lang="en-US" altLang="ja-JP" sz="2000" dirty="0">
                <a:solidFill>
                  <a:schemeClr val="tx1"/>
                </a:solidFill>
              </a:rPr>
              <a:t> edges</a:t>
            </a:r>
          </a:p>
          <a:p>
            <a:pPr marL="401638" lvl="1" indent="-230188" algn="l">
              <a:buFont typeface="Wingdings" panose="05000000000000000000" pitchFamily="2" charset="2"/>
              <a:buChar char="§"/>
            </a:pPr>
            <a:r>
              <a:rPr lang="en-US" altLang="ja-JP" sz="2000" dirty="0">
                <a:solidFill>
                  <a:schemeClr val="tx1"/>
                </a:solidFill>
              </a:rPr>
              <a:t>When all of </a:t>
            </a:r>
            <a:r>
              <a:rPr lang="en-US" altLang="ja-JP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r>
              <a:rPr lang="en-US" altLang="ja-JP" sz="2000" dirty="0">
                <a:solidFill>
                  <a:schemeClr val="tx1"/>
                </a:solidFill>
              </a:rPr>
              <a:t>’s edges have been explored, backtrack to the vertex from which </a:t>
            </a:r>
            <a:r>
              <a:rPr lang="en-US" altLang="ja-JP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u</a:t>
            </a:r>
            <a:r>
              <a:rPr lang="en-US" altLang="ja-JP" sz="2000" dirty="0">
                <a:solidFill>
                  <a:schemeClr val="tx1"/>
                </a:solidFill>
              </a:rPr>
              <a:t> was discovered </a:t>
            </a:r>
          </a:p>
          <a:p>
            <a:pPr marL="401638" lvl="1" indent="-230188" algn="l">
              <a:buFont typeface="Wingdings" panose="05000000000000000000" pitchFamily="2" charset="2"/>
              <a:buChar char="§"/>
            </a:pPr>
            <a:r>
              <a:rPr lang="en-US" altLang="ja-JP" sz="2000" dirty="0">
                <a:solidFill>
                  <a:schemeClr val="tx1"/>
                </a:solidFill>
              </a:rPr>
              <a:t>Computes 2 timestamps: </a:t>
            </a:r>
            <a:r>
              <a:rPr lang="en-US" altLang="ja-JP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d[]</a:t>
            </a:r>
            <a:r>
              <a:rPr lang="en-US" altLang="ja-JP" sz="2000" dirty="0">
                <a:solidFill>
                  <a:schemeClr val="tx1"/>
                </a:solidFill>
              </a:rPr>
              <a:t> (discovered/visiting) and </a:t>
            </a:r>
            <a:r>
              <a:rPr lang="en-US" altLang="ja-JP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f[]</a:t>
            </a:r>
            <a:r>
              <a:rPr lang="en-US" altLang="ja-JP" sz="2000" dirty="0">
                <a:solidFill>
                  <a:schemeClr val="tx1"/>
                </a:solidFill>
              </a:rPr>
              <a:t> (finished/visited)</a:t>
            </a:r>
          </a:p>
          <a:p>
            <a:pPr marL="401638" lvl="1" indent="-230188" algn="l">
              <a:buFont typeface="Wingdings" panose="05000000000000000000" pitchFamily="2" charset="2"/>
              <a:buChar char="§"/>
            </a:pPr>
            <a:r>
              <a:rPr lang="en-US" altLang="ja-JP" sz="2000" dirty="0">
                <a:solidFill>
                  <a:schemeClr val="tx1"/>
                </a:solidFill>
              </a:rPr>
              <a:t>builds one or more </a:t>
            </a:r>
            <a:r>
              <a:rPr lang="en-US" altLang="ja-JP" sz="2000" b="1" i="1" dirty="0">
                <a:solidFill>
                  <a:schemeClr val="tx1"/>
                </a:solidFill>
              </a:rPr>
              <a:t>depth-first tree</a:t>
            </a:r>
            <a:r>
              <a:rPr lang="en-US" altLang="ja-JP" sz="2000" dirty="0">
                <a:solidFill>
                  <a:schemeClr val="tx1"/>
                </a:solidFill>
              </a:rPr>
              <a:t>(</a:t>
            </a:r>
            <a:r>
              <a:rPr lang="en-US" altLang="ja-JP" sz="2000" b="1" i="1" dirty="0">
                <a:solidFill>
                  <a:schemeClr val="tx1"/>
                </a:solidFill>
              </a:rPr>
              <a:t>s</a:t>
            </a:r>
            <a:r>
              <a:rPr lang="en-US" altLang="ja-JP" sz="2000" dirty="0">
                <a:solidFill>
                  <a:schemeClr val="tx1"/>
                </a:solidFill>
              </a:rPr>
              <a:t>) (</a:t>
            </a:r>
            <a:r>
              <a:rPr lang="en-US" altLang="ja-JP" sz="2000" b="1" i="1" dirty="0">
                <a:solidFill>
                  <a:schemeClr val="tx1"/>
                </a:solidFill>
              </a:rPr>
              <a:t>depth-first forest</a:t>
            </a:r>
            <a:r>
              <a:rPr lang="en-US" altLang="ja-JP" sz="2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ja-JP" sz="2000" dirty="0">
                <a:solidFill>
                  <a:schemeClr val="tx1"/>
                </a:solidFill>
              </a:rPr>
              <a:t>Algorithm gives status to each vertex during traversal by colors – </a:t>
            </a:r>
          </a:p>
          <a:p>
            <a:pPr marL="401638" lvl="1" indent="-230188" algn="l">
              <a:buFont typeface="Wingdings" panose="05000000000000000000" pitchFamily="2" charset="2"/>
              <a:buChar char="§"/>
            </a:pPr>
            <a:r>
              <a:rPr lang="en-US" altLang="ja-JP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WHITE</a:t>
            </a:r>
            <a:r>
              <a:rPr lang="en-US" altLang="ja-JP" sz="2000" dirty="0">
                <a:solidFill>
                  <a:schemeClr val="tx1"/>
                </a:solidFill>
              </a:rPr>
              <a:t>: undiscovered/unvisited; initially all vertices are </a:t>
            </a:r>
            <a:r>
              <a:rPr lang="en-US" altLang="ja-JP" sz="2000" dirty="0">
                <a:solidFill>
                  <a:schemeClr val="tx1"/>
                </a:solidFill>
                <a:latin typeface="Consolas" panose="020B0609020204030204" pitchFamily="49" charset="0"/>
              </a:rPr>
              <a:t>WHITE</a:t>
            </a:r>
            <a:r>
              <a:rPr lang="en-US" altLang="ja-JP" sz="2000" dirty="0">
                <a:solidFill>
                  <a:schemeClr val="tx1"/>
                </a:solidFill>
              </a:rPr>
              <a:t>.</a:t>
            </a:r>
          </a:p>
          <a:p>
            <a:pPr marL="401638" lvl="1" indent="-230188" algn="l">
              <a:buFont typeface="Wingdings" panose="05000000000000000000" pitchFamily="2" charset="2"/>
              <a:buChar char="§"/>
            </a:pPr>
            <a:r>
              <a:rPr lang="en-US" altLang="ja-JP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GRAY</a:t>
            </a:r>
            <a:r>
              <a:rPr lang="en-US" altLang="ja-JP" sz="2000" dirty="0">
                <a:solidFill>
                  <a:schemeClr val="tx1"/>
                </a:solidFill>
              </a:rPr>
              <a:t>: discovered/visiting, in process</a:t>
            </a:r>
          </a:p>
          <a:p>
            <a:pPr marL="401638" lvl="1" indent="-230188" algn="l">
              <a:buFont typeface="Wingdings" panose="05000000000000000000" pitchFamily="2" charset="2"/>
              <a:buChar char="§"/>
            </a:pPr>
            <a:r>
              <a:rPr lang="en-US" altLang="ja-JP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BLACK</a:t>
            </a:r>
            <a:r>
              <a:rPr lang="en-US" altLang="ja-JP" sz="2000" dirty="0">
                <a:solidFill>
                  <a:schemeClr val="tx1"/>
                </a:solidFill>
              </a:rPr>
              <a:t>: finished/visited, all adjacent vertices have been discovered</a:t>
            </a:r>
          </a:p>
        </p:txBody>
      </p:sp>
    </p:spTree>
    <p:extLst>
      <p:ext uri="{BB962C8B-B14F-4D97-AF65-F5344CB8AC3E}">
        <p14:creationId xmlns:p14="http://schemas.microsoft.com/office/powerpoint/2010/main" val="237763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06072-5889-0F07-9A39-9512D57EA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56D7-3E0C-F5AB-D938-72CC912EE80A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01859" y="1"/>
            <a:ext cx="7355504" cy="471947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altLang="ja-JP" dirty="0">
                <a:solidFill>
                  <a:schemeClr val="tx1"/>
                </a:solidFill>
              </a:rPr>
              <a:t>Depth-First Search (DFS)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E14599C-44A7-04B4-2DD8-0966A0CFF12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72237"/>
            <a:ext cx="9061408" cy="628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/* </a:t>
            </a:r>
            <a:r>
              <a:rPr lang="en-US" altLang="en-US" sz="16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RECURSIVE Algorithm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(generally used)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Graph G=(V,E); t = time-tamp as per traverse order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color[u]=WHITE/GREY/BLACK </a:t>
            </a:r>
            <a:r>
              <a:rPr lang="en-US" altLang="en-US" sz="1600">
                <a:solidFill>
                  <a:srgbClr val="00B050"/>
                </a:solidFill>
                <a:latin typeface="Consolas" panose="020B0609020204030204" pitchFamily="49" charset="0"/>
              </a:rPr>
              <a:t>for unvisited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/visiting/visited Status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of a node u in the order of traversing */</a:t>
            </a:r>
          </a:p>
          <a:p>
            <a:pPr>
              <a:buFontTx/>
              <a:buNone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DFS( G )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each vertex u 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 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V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//all nodes </a:t>
            </a: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color[u] = WHITE; P[u]=u;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//initially status WHITE &amp; parent to itself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t = 0;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start time-stamp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each vertex u 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V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(color[u] == WHITE) </a:t>
            </a: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DFS_Visit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(u);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visit WHITE nodes only</a:t>
            </a:r>
          </a:p>
          <a:p>
            <a:pPr>
              <a:buFontTx/>
              <a:buNone/>
              <a:defRPr/>
            </a:pPr>
            <a:endParaRPr lang="en-US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/* Discover/visit WHITE colored node u with d[u] time-stamp and color GREY, visit all its adjacent nodes v with WHITE color, and finishes the visit with f[u] time-stamp and color BLACK */</a:t>
            </a:r>
          </a:p>
          <a:p>
            <a:pPr eaLnBrk="1" hangingPunct="1">
              <a:defRPr/>
            </a:pP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DFS_Visit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 u )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color[u] = GREY;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discovered/visiting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d[u] = ++t;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discover time-stamp</a:t>
            </a: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each v adjacent to u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all adjacent node v of node u</a:t>
            </a: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(color[v] == WHITE)</a:t>
            </a: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node v only WHITE color</a:t>
            </a: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p[v] = u;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build parent tree, node u parent of node v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DFS_Visit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 v );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//recursively visit node v</a:t>
            </a:r>
          </a:p>
          <a:p>
            <a:pPr marL="342900" indent="-342900" eaLnBrk="1" hangingPunct="1">
              <a:buFont typeface="+mj-lt"/>
              <a:buAutoNum type="arabicPeriod" startAt="7"/>
              <a:defRPr/>
            </a:pP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  }</a:t>
            </a: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 eaLnBrk="1" hangingPunct="1">
              <a:buFont typeface="+mj-lt"/>
              <a:buAutoNum type="arabicPeriod" startAt="7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color[u] = BLACK;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finished/visited</a:t>
            </a:r>
          </a:p>
          <a:p>
            <a:pPr marL="342900" indent="-342900" eaLnBrk="1" hangingPunct="1">
              <a:buFont typeface="+mj-lt"/>
              <a:buAutoNum type="arabicPeriod" startAt="7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f[u] = ++t;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finish time-stamp</a:t>
            </a:r>
          </a:p>
        </p:txBody>
      </p:sp>
    </p:spTree>
    <p:extLst>
      <p:ext uri="{BB962C8B-B14F-4D97-AF65-F5344CB8AC3E}">
        <p14:creationId xmlns:p14="http://schemas.microsoft.com/office/powerpoint/2010/main" val="164417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8B16B-B54F-EA24-68F8-2A8C8E2C3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C824-B714-123F-E247-5339B987B26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01859" y="1"/>
            <a:ext cx="7355504" cy="471947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altLang="ja-JP" dirty="0">
                <a:solidFill>
                  <a:schemeClr val="tx1"/>
                </a:solidFill>
              </a:rPr>
              <a:t>Depth-First Search (DFS)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3D4A307-A4BB-9F56-0454-7B91DE7D466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72237"/>
            <a:ext cx="9061408" cy="628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/* </a:t>
            </a:r>
            <a:r>
              <a:rPr lang="en-US" altLang="en-US" sz="16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ITERATIVE Algorithm</a:t>
            </a:r>
            <a:r>
              <a:rPr lang="en-US" altLang="en-US" sz="1600" i="1" dirty="0">
                <a:solidFill>
                  <a:srgbClr val="00B050"/>
                </a:solidFill>
                <a:latin typeface="Consolas" panose="020B0609020204030204" pitchFamily="49" charset="0"/>
              </a:rPr>
              <a:t> using </a:t>
            </a:r>
            <a:r>
              <a:rPr lang="en-US" altLang="en-US" sz="16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stack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Graph G=(V,E); t = time-tamp as per traverse order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color[u]=WHITE/GREY/BLACK for unvisited/visiting/visited Status </a:t>
            </a:r>
          </a:p>
          <a:p>
            <a:pPr>
              <a:buFontTx/>
              <a:buNone/>
              <a:defRPr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of a node u in the order of traversing. Discover/visit WHITE colored node u with d[u] time-stamp, color GREY, and Push to stack. Visit all its adjacent nodes v with WHITE color, and finishes the visit with f[u] time-stamp, color BLACK and Pop from stack*/</a:t>
            </a:r>
          </a:p>
          <a:p>
            <a:pPr eaLnBrk="1" hangingPunct="1">
              <a:defRPr/>
            </a:pP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DFS_Visit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( s )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Push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(s);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//push source node to stack</a:t>
            </a: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color[s] = GREY;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//discovered/visiting</a:t>
            </a:r>
          </a:p>
          <a:p>
            <a:pPr marL="342900" indent="-342900" eaLnBrk="1" hangingPunct="1">
              <a:buFont typeface="+mj-lt"/>
              <a:buAutoNum type="arabicPeriod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d[u] = ++t;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//discover time-stamp</a:t>
            </a: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(!</a:t>
            </a: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  <a:endParaRPr lang="en-US" altLang="en-US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u = </a:t>
            </a:r>
            <a:r>
              <a:rPr lang="en-US" altLang="en-US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topElement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//top node of stack</a:t>
            </a:r>
            <a:endParaRPr lang="en-US" altLang="en-US" sz="16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there is a node v adjacent to u where color[v] == WHITE</a:t>
            </a: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  <a:endParaRPr lang="en-US" alt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   Push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(v);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//push adjacent node to stack</a:t>
            </a: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p[v] = u;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//build parent tree, node u parent of node v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color[v]=GREY;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//discovered/visiting</a:t>
            </a:r>
          </a:p>
          <a:p>
            <a:pPr marL="342900" indent="-342900" eaLnBrk="1" hangingPunct="1">
              <a:buFont typeface="+mj-lt"/>
              <a:buAutoNum type="arabicPeriod" startAt="3"/>
              <a:defRPr/>
            </a:pP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d[u] = ++t;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//discover time-stamp</a:t>
            </a:r>
            <a:endParaRPr lang="en-US" altLang="en-US" sz="16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}else{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//all adjacent of u is visited</a:t>
            </a:r>
          </a:p>
          <a:p>
            <a:pPr marL="342900" indent="-342900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Pop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pop node as its adjacent nodes are visited</a:t>
            </a:r>
            <a:endParaRPr lang="en-US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color[u] = BLACK;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finished/visited &amp; time-stamp</a:t>
            </a:r>
          </a:p>
          <a:p>
            <a:pPr marL="342900" indent="-342900">
              <a:buFont typeface="+mj-lt"/>
              <a:buAutoNum type="arabicPeriod" startAt="3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f[u] = ++t; </a:t>
            </a:r>
            <a:r>
              <a:rPr lang="en-US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finish time-stamp</a:t>
            </a:r>
          </a:p>
          <a:p>
            <a:pPr marL="342900" indent="-342900">
              <a:buFont typeface="+mj-lt"/>
              <a:buAutoNum type="arabicPeriod" startAt="3"/>
              <a:defRPr/>
            </a:pP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 }</a:t>
            </a:r>
          </a:p>
          <a:p>
            <a:pPr marL="342900" indent="-342900">
              <a:buFont typeface="+mj-lt"/>
              <a:buAutoNum type="arabicPeriod" startAt="3"/>
              <a:defRPr/>
            </a:pPr>
            <a:r>
              <a:rPr lang="en-US" alt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altLang="en-US" sz="16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97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85EED1-D395-436C-A8A0-4B3E964C156A}"/>
              </a:ext>
            </a:extLst>
          </p:cNvPr>
          <p:cNvCxnSpPr>
            <a:stCxn id="2" idx="7"/>
            <a:endCxn id="3" idx="3"/>
          </p:cNvCxnSpPr>
          <p:nvPr/>
        </p:nvCxnSpPr>
        <p:spPr>
          <a:xfrm flipV="1">
            <a:off x="7423272" y="3107543"/>
            <a:ext cx="927173" cy="465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3E0218-D47C-9C9F-1D4C-CCF55386BE52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 flipV="1">
            <a:off x="7545746" y="3816557"/>
            <a:ext cx="640409" cy="252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19684A-3F46-1350-2F23-037504CB09AF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8646124" y="3248379"/>
            <a:ext cx="1" cy="150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13DA7D-E813-EA4A-994A-360DDCA25B1E}"/>
              </a:ext>
            </a:extLst>
          </p:cNvPr>
          <p:cNvCxnSpPr>
            <a:stCxn id="3" idx="2"/>
            <a:endCxn id="5" idx="6"/>
          </p:cNvCxnSpPr>
          <p:nvPr/>
        </p:nvCxnSpPr>
        <p:spPr>
          <a:xfrm flipH="1">
            <a:off x="7545746" y="2838744"/>
            <a:ext cx="682225" cy="263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ACA48E-D5FA-651B-B037-A6EB2992C488}"/>
              </a:ext>
            </a:extLst>
          </p:cNvPr>
          <p:cNvCxnSpPr>
            <a:stCxn id="3" idx="0"/>
            <a:endCxn id="6" idx="5"/>
          </p:cNvCxnSpPr>
          <p:nvPr/>
        </p:nvCxnSpPr>
        <p:spPr>
          <a:xfrm flipH="1" flipV="1">
            <a:off x="8143312" y="2349290"/>
            <a:ext cx="502813" cy="1093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B46549-CF8E-91F6-21AE-118DB53ED9F0}"/>
              </a:ext>
            </a:extLst>
          </p:cNvPr>
          <p:cNvCxnSpPr>
            <a:stCxn id="5" idx="0"/>
            <a:endCxn id="6" idx="3"/>
          </p:cNvCxnSpPr>
          <p:nvPr/>
        </p:nvCxnSpPr>
        <p:spPr>
          <a:xfrm flipV="1">
            <a:off x="7127593" y="2349290"/>
            <a:ext cx="424360" cy="1356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E6BB7F-10E6-BC7A-4322-52BBB7E26D2B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7423272" y="4110560"/>
            <a:ext cx="897605" cy="5133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0F730E-7C89-1BD1-0F84-F72507DC8819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8142063" y="5215294"/>
            <a:ext cx="178814" cy="307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16CB3D-E83D-DEBD-3629-683508C50D1E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8646124" y="5337768"/>
            <a:ext cx="0" cy="649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5FC685-F916-E12D-94A9-A1E4E4CF9089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>
            <a:off x="7127593" y="5237654"/>
            <a:ext cx="423111" cy="2847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3DBF68-9786-50C5-23B7-18F7543772B2}"/>
              </a:ext>
            </a:extLst>
          </p:cNvPr>
          <p:cNvCxnSpPr>
            <a:cxnSpLocks/>
            <a:stCxn id="8" idx="0"/>
            <a:endCxn id="2" idx="4"/>
          </p:cNvCxnSpPr>
          <p:nvPr/>
        </p:nvCxnSpPr>
        <p:spPr>
          <a:xfrm flipV="1">
            <a:off x="7127593" y="4221900"/>
            <a:ext cx="0" cy="2554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55DABD3-9B28-10D4-5EA3-EE07422D7A3B}"/>
              </a:ext>
            </a:extLst>
          </p:cNvPr>
          <p:cNvSpPr/>
          <p:nvPr/>
        </p:nvSpPr>
        <p:spPr>
          <a:xfrm>
            <a:off x="3332169" y="501446"/>
            <a:ext cx="457200" cy="365760"/>
          </a:xfrm>
          <a:prstGeom prst="rect">
            <a:avLst/>
          </a:prstGeom>
          <a:noFill/>
          <a:ln w="1016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F91C0F-11BE-2239-A2A6-3E3B9B073B5F}"/>
              </a:ext>
            </a:extLst>
          </p:cNvPr>
          <p:cNvSpPr/>
          <p:nvPr/>
        </p:nvSpPr>
        <p:spPr>
          <a:xfrm>
            <a:off x="6709439" y="3461621"/>
            <a:ext cx="836307" cy="760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0:A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6819F3-EF46-BDC2-2867-2A0E2EC86E30}"/>
              </a:ext>
            </a:extLst>
          </p:cNvPr>
          <p:cNvSpPr/>
          <p:nvPr/>
        </p:nvSpPr>
        <p:spPr>
          <a:xfrm>
            <a:off x="8227971" y="2458604"/>
            <a:ext cx="836307" cy="760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1:B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C9502F-000C-6C43-780C-EA3B2462565F}"/>
              </a:ext>
            </a:extLst>
          </p:cNvPr>
          <p:cNvSpPr/>
          <p:nvPr/>
        </p:nvSpPr>
        <p:spPr>
          <a:xfrm>
            <a:off x="8186155" y="3398403"/>
            <a:ext cx="919938" cy="8363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2:C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55EEBE-BAE4-F7CB-B656-56C16CCBF357}"/>
              </a:ext>
            </a:extLst>
          </p:cNvPr>
          <p:cNvSpPr/>
          <p:nvPr/>
        </p:nvSpPr>
        <p:spPr>
          <a:xfrm>
            <a:off x="6709439" y="2484945"/>
            <a:ext cx="836307" cy="760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3:D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574281-387D-97D9-AA34-7B6408EC89C6}"/>
              </a:ext>
            </a:extLst>
          </p:cNvPr>
          <p:cNvSpPr/>
          <p:nvPr/>
        </p:nvSpPr>
        <p:spPr>
          <a:xfrm>
            <a:off x="7429479" y="1700351"/>
            <a:ext cx="836307" cy="760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4:E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692852-740B-4468-1DF4-56D78F9B369A}"/>
              </a:ext>
            </a:extLst>
          </p:cNvPr>
          <p:cNvSpPr/>
          <p:nvPr/>
        </p:nvSpPr>
        <p:spPr>
          <a:xfrm>
            <a:off x="8186155" y="4501461"/>
            <a:ext cx="919938" cy="83630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5:F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44FCB1-6094-9079-4FFD-2907FED8BF7A}"/>
              </a:ext>
            </a:extLst>
          </p:cNvPr>
          <p:cNvSpPr/>
          <p:nvPr/>
        </p:nvSpPr>
        <p:spPr>
          <a:xfrm>
            <a:off x="6709439" y="4477375"/>
            <a:ext cx="836307" cy="760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7:H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72DA02-50A0-D41E-840E-CF50C8CC831E}"/>
              </a:ext>
            </a:extLst>
          </p:cNvPr>
          <p:cNvSpPr/>
          <p:nvPr/>
        </p:nvSpPr>
        <p:spPr>
          <a:xfrm>
            <a:off x="8227970" y="5986967"/>
            <a:ext cx="836307" cy="760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8:I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0F6613-CE18-7F03-CF6E-4B03E20BBDC8}"/>
              </a:ext>
            </a:extLst>
          </p:cNvPr>
          <p:cNvSpPr/>
          <p:nvPr/>
        </p:nvSpPr>
        <p:spPr>
          <a:xfrm>
            <a:off x="7428230" y="5411061"/>
            <a:ext cx="836307" cy="7602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6:G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7D1090E4-670E-99B7-2F37-50D54924B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535090"/>
              </p:ext>
            </p:extLst>
          </p:nvPr>
        </p:nvGraphicFramePr>
        <p:xfrm>
          <a:off x="37907" y="499548"/>
          <a:ext cx="3209904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27071328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37433226"/>
                    </a:ext>
                  </a:extLst>
                </a:gridCol>
                <a:gridCol w="64188">
                  <a:extLst>
                    <a:ext uri="{9D8B030D-6E8A-4147-A177-3AD203B41FA5}">
                      <a16:colId xmlns:a16="http://schemas.microsoft.com/office/drawing/2014/main" val="16950845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31178177"/>
                    </a:ext>
                  </a:extLst>
                </a:gridCol>
                <a:gridCol w="64188">
                  <a:extLst>
                    <a:ext uri="{9D8B030D-6E8A-4147-A177-3AD203B41FA5}">
                      <a16:colId xmlns:a16="http://schemas.microsoft.com/office/drawing/2014/main" val="37997693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27676167"/>
                    </a:ext>
                  </a:extLst>
                </a:gridCol>
                <a:gridCol w="64008">
                  <a:extLst>
                    <a:ext uri="{9D8B030D-6E8A-4147-A177-3AD203B41FA5}">
                      <a16:colId xmlns:a16="http://schemas.microsoft.com/office/drawing/2014/main" val="312357665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9546954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Color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7593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18258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15312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2: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4887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7687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4: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2126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5: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5110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6: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6667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7: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42099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8:</a:t>
                      </a:r>
                      <a:r>
                        <a:rPr lang="en-US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411592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A1CDD37-03B1-F3D1-946A-69A458B74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14114"/>
              </p:ext>
            </p:extLst>
          </p:nvPr>
        </p:nvGraphicFramePr>
        <p:xfrm>
          <a:off x="405501" y="4397099"/>
          <a:ext cx="1002045" cy="19118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1965">
                  <a:extLst>
                    <a:ext uri="{9D8B030D-6E8A-4147-A177-3AD203B41FA5}">
                      <a16:colId xmlns:a16="http://schemas.microsoft.com/office/drawing/2014/main" val="127071328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3743322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768718"/>
                  </a:ext>
                </a:extLst>
              </a:tr>
              <a:tr h="3274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212626"/>
                  </a:ext>
                </a:extLst>
              </a:tr>
              <a:tr h="3274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511045"/>
                  </a:ext>
                </a:extLst>
              </a:tr>
              <a:tr h="3274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666744"/>
                  </a:ext>
                </a:extLst>
              </a:tr>
              <a:tr h="32749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420998"/>
                  </a:ext>
                </a:extLst>
              </a:tr>
              <a:tr h="327498">
                <a:tc gridSpan="2"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Stack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411592"/>
                  </a:ext>
                </a:extLst>
              </a:tr>
            </a:tbl>
          </a:graphicData>
        </a:graphic>
      </p:graphicFrame>
      <p:sp>
        <p:nvSpPr>
          <p:cNvPr id="152" name="Rectangle 151">
            <a:extLst>
              <a:ext uri="{FF2B5EF4-FFF2-40B4-BE49-F238E27FC236}">
                <a16:creationId xmlns:a16="http://schemas.microsoft.com/office/drawing/2014/main" id="{C2D1904E-A961-41FE-8676-4A9B7C404A5A}"/>
              </a:ext>
            </a:extLst>
          </p:cNvPr>
          <p:cNvSpPr/>
          <p:nvPr/>
        </p:nvSpPr>
        <p:spPr>
          <a:xfrm>
            <a:off x="767466" y="5010259"/>
            <a:ext cx="640080" cy="326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8:I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A8E2BB6-FE11-174C-1D01-5A4BDB2C4453}"/>
              </a:ext>
            </a:extLst>
          </p:cNvPr>
          <p:cNvSpPr/>
          <p:nvPr/>
        </p:nvSpPr>
        <p:spPr>
          <a:xfrm>
            <a:off x="767074" y="4673919"/>
            <a:ext cx="640080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7:H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E1C8405-D4E5-B6C5-E5C9-62A24D1FA8C7}"/>
              </a:ext>
            </a:extLst>
          </p:cNvPr>
          <p:cNvSpPr/>
          <p:nvPr/>
        </p:nvSpPr>
        <p:spPr>
          <a:xfrm>
            <a:off x="773696" y="5010259"/>
            <a:ext cx="640080" cy="326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6:G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6ACBC61-D7E1-3B33-D92C-15D619858B86}"/>
              </a:ext>
            </a:extLst>
          </p:cNvPr>
          <p:cNvSpPr/>
          <p:nvPr/>
        </p:nvSpPr>
        <p:spPr>
          <a:xfrm>
            <a:off x="767466" y="5332280"/>
            <a:ext cx="640080" cy="326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5:F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605283B-3DC1-75E5-F538-195DFBF0BC2E}"/>
              </a:ext>
            </a:extLst>
          </p:cNvPr>
          <p:cNvSpPr/>
          <p:nvPr/>
        </p:nvSpPr>
        <p:spPr>
          <a:xfrm>
            <a:off x="771926" y="4673919"/>
            <a:ext cx="640080" cy="32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4:E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7FEFF80-F493-2C7F-E466-69FB4F224F55}"/>
              </a:ext>
            </a:extLst>
          </p:cNvPr>
          <p:cNvSpPr/>
          <p:nvPr/>
        </p:nvSpPr>
        <p:spPr>
          <a:xfrm>
            <a:off x="772360" y="5014335"/>
            <a:ext cx="640080" cy="326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3:D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5AB8D4A-08BB-DC8A-CB1D-9E22981B48B8}"/>
              </a:ext>
            </a:extLst>
          </p:cNvPr>
          <p:cNvSpPr/>
          <p:nvPr/>
        </p:nvSpPr>
        <p:spPr>
          <a:xfrm>
            <a:off x="775032" y="5004989"/>
            <a:ext cx="640080" cy="326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2:C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2FC291B-6C7A-9AEA-2A26-312D25706099}"/>
              </a:ext>
            </a:extLst>
          </p:cNvPr>
          <p:cNvSpPr/>
          <p:nvPr/>
        </p:nvSpPr>
        <p:spPr>
          <a:xfrm>
            <a:off x="769439" y="5331537"/>
            <a:ext cx="640080" cy="326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1:B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9E5D14C-67A9-A3B9-1362-85AA036A61DE}"/>
              </a:ext>
            </a:extLst>
          </p:cNvPr>
          <p:cNvSpPr/>
          <p:nvPr/>
        </p:nvSpPr>
        <p:spPr>
          <a:xfrm>
            <a:off x="767466" y="5662903"/>
            <a:ext cx="640080" cy="326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0:A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2A955DA-3C83-BA1D-D68F-BCC8B7349088}"/>
              </a:ext>
            </a:extLst>
          </p:cNvPr>
          <p:cNvSpPr/>
          <p:nvPr/>
        </p:nvSpPr>
        <p:spPr>
          <a:xfrm>
            <a:off x="676154" y="865545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2773E8B-8BD6-5916-A2DA-F3624053C5B3}"/>
              </a:ext>
            </a:extLst>
          </p:cNvPr>
          <p:cNvSpPr/>
          <p:nvPr/>
        </p:nvSpPr>
        <p:spPr>
          <a:xfrm>
            <a:off x="1567920" y="864546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E171F1F-5F15-FE47-52BF-67F686661DC0}"/>
              </a:ext>
            </a:extLst>
          </p:cNvPr>
          <p:cNvSpPr/>
          <p:nvPr/>
        </p:nvSpPr>
        <p:spPr>
          <a:xfrm>
            <a:off x="2084545" y="860721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69B317E-AB8C-2B1D-1E70-4AB7EE02419A}"/>
              </a:ext>
            </a:extLst>
          </p:cNvPr>
          <p:cNvSpPr/>
          <p:nvPr/>
        </p:nvSpPr>
        <p:spPr>
          <a:xfrm>
            <a:off x="2612255" y="869051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0:A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22D6CE51-3741-9101-9727-0990D83CD590}"/>
              </a:ext>
            </a:extLst>
          </p:cNvPr>
          <p:cNvSpPr/>
          <p:nvPr/>
        </p:nvSpPr>
        <p:spPr>
          <a:xfrm>
            <a:off x="672110" y="866519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D69C84B-2E45-80F2-441D-17C61072F1C1}"/>
              </a:ext>
            </a:extLst>
          </p:cNvPr>
          <p:cNvSpPr/>
          <p:nvPr/>
        </p:nvSpPr>
        <p:spPr>
          <a:xfrm>
            <a:off x="680198" y="1232336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C584C86D-CC33-B24A-98B0-78EAE0AF7DDB}"/>
              </a:ext>
            </a:extLst>
          </p:cNvPr>
          <p:cNvSpPr/>
          <p:nvPr/>
        </p:nvSpPr>
        <p:spPr>
          <a:xfrm>
            <a:off x="1559772" y="1231337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88CDAFF-095F-2E16-4821-AC6F73BD41AA}"/>
              </a:ext>
            </a:extLst>
          </p:cNvPr>
          <p:cNvSpPr/>
          <p:nvPr/>
        </p:nvSpPr>
        <p:spPr>
          <a:xfrm>
            <a:off x="2082296" y="1227512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4FC0FC3-F80C-77D2-0F11-87017C2CB602}"/>
              </a:ext>
            </a:extLst>
          </p:cNvPr>
          <p:cNvSpPr/>
          <p:nvPr/>
        </p:nvSpPr>
        <p:spPr>
          <a:xfrm>
            <a:off x="2610400" y="1241741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0:A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46F0D72-5CF8-EFFE-658D-142F93E2106B}"/>
              </a:ext>
            </a:extLst>
          </p:cNvPr>
          <p:cNvSpPr/>
          <p:nvPr/>
        </p:nvSpPr>
        <p:spPr>
          <a:xfrm>
            <a:off x="671393" y="1605385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A652BFC-BC5D-D4E2-6979-9146A60A27D2}"/>
              </a:ext>
            </a:extLst>
          </p:cNvPr>
          <p:cNvSpPr/>
          <p:nvPr/>
        </p:nvSpPr>
        <p:spPr>
          <a:xfrm>
            <a:off x="1563159" y="1604386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5172126E-6C2F-19CB-4583-6280D8C9E824}"/>
              </a:ext>
            </a:extLst>
          </p:cNvPr>
          <p:cNvSpPr/>
          <p:nvPr/>
        </p:nvSpPr>
        <p:spPr>
          <a:xfrm>
            <a:off x="2079784" y="1600561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D7F7C7E-0C73-C0BA-624B-DCCC528B0542}"/>
              </a:ext>
            </a:extLst>
          </p:cNvPr>
          <p:cNvSpPr/>
          <p:nvPr/>
        </p:nvSpPr>
        <p:spPr>
          <a:xfrm>
            <a:off x="2607494" y="1614790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1:B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327D725-D8C8-C799-2129-FDE01C7C54B9}"/>
              </a:ext>
            </a:extLst>
          </p:cNvPr>
          <p:cNvSpPr/>
          <p:nvPr/>
        </p:nvSpPr>
        <p:spPr>
          <a:xfrm>
            <a:off x="668006" y="1965413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A0F73CB-F6CB-5A0E-7017-67F079EFDE10}"/>
              </a:ext>
            </a:extLst>
          </p:cNvPr>
          <p:cNvSpPr/>
          <p:nvPr/>
        </p:nvSpPr>
        <p:spPr>
          <a:xfrm>
            <a:off x="1559772" y="196441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33EE4C6-E834-AE26-268A-993B6815A88B}"/>
              </a:ext>
            </a:extLst>
          </p:cNvPr>
          <p:cNvSpPr/>
          <p:nvPr/>
        </p:nvSpPr>
        <p:spPr>
          <a:xfrm>
            <a:off x="2082296" y="1960589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3A9807B-B7DC-CE33-CE13-8AFA0F1DEA5C}"/>
              </a:ext>
            </a:extLst>
          </p:cNvPr>
          <p:cNvSpPr/>
          <p:nvPr/>
        </p:nvSpPr>
        <p:spPr>
          <a:xfrm>
            <a:off x="2604107" y="1974818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1:B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AC4CDF67-4DB3-2C34-281D-BC2BDC4AFE40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068AF94-6C24-5588-9F14-B7349AD92AAF}"/>
              </a:ext>
            </a:extLst>
          </p:cNvPr>
          <p:cNvSpPr/>
          <p:nvPr/>
        </p:nvSpPr>
        <p:spPr>
          <a:xfrm>
            <a:off x="671125" y="2333583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8BB42B7-6346-4CA0-54C1-6DC3DDCA4C38}"/>
              </a:ext>
            </a:extLst>
          </p:cNvPr>
          <p:cNvSpPr/>
          <p:nvPr/>
        </p:nvSpPr>
        <p:spPr>
          <a:xfrm>
            <a:off x="1562891" y="233258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1C42C1B-C34A-8E15-23D0-F04938F0B859}"/>
              </a:ext>
            </a:extLst>
          </p:cNvPr>
          <p:cNvSpPr/>
          <p:nvPr/>
        </p:nvSpPr>
        <p:spPr>
          <a:xfrm>
            <a:off x="2079516" y="2328759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2E791015-85DD-07DB-B20E-DBAB30AD8E59}"/>
              </a:ext>
            </a:extLst>
          </p:cNvPr>
          <p:cNvSpPr/>
          <p:nvPr/>
        </p:nvSpPr>
        <p:spPr>
          <a:xfrm>
            <a:off x="2607226" y="2342988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3:D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71AED723-2287-FA7C-CBD3-1F904EFAE1A5}"/>
              </a:ext>
            </a:extLst>
          </p:cNvPr>
          <p:cNvSpPr/>
          <p:nvPr/>
        </p:nvSpPr>
        <p:spPr>
          <a:xfrm>
            <a:off x="677221" y="2697458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F8F721A9-2D31-141E-3993-6D35D0DFD63A}"/>
              </a:ext>
            </a:extLst>
          </p:cNvPr>
          <p:cNvSpPr/>
          <p:nvPr/>
        </p:nvSpPr>
        <p:spPr>
          <a:xfrm>
            <a:off x="1568987" y="2696459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3EEDE4C3-7F17-B203-CFC9-F3F5002A203F}"/>
              </a:ext>
            </a:extLst>
          </p:cNvPr>
          <p:cNvSpPr/>
          <p:nvPr/>
        </p:nvSpPr>
        <p:spPr>
          <a:xfrm>
            <a:off x="2085612" y="2714065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B664041-7B4B-E692-F390-C2F629B0F959}"/>
              </a:ext>
            </a:extLst>
          </p:cNvPr>
          <p:cNvSpPr/>
          <p:nvPr/>
        </p:nvSpPr>
        <p:spPr>
          <a:xfrm>
            <a:off x="2613322" y="2706863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0:A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FF89F9E7-9009-389B-ED68-63FAEF48EBBC}"/>
              </a:ext>
            </a:extLst>
          </p:cNvPr>
          <p:cNvSpPr/>
          <p:nvPr/>
        </p:nvSpPr>
        <p:spPr>
          <a:xfrm>
            <a:off x="674675" y="3068042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F963FEB-7D93-DE1D-0D59-262D2F8FD296}"/>
              </a:ext>
            </a:extLst>
          </p:cNvPr>
          <p:cNvSpPr/>
          <p:nvPr/>
        </p:nvSpPr>
        <p:spPr>
          <a:xfrm>
            <a:off x="1566441" y="3067043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7DB3D002-9D3F-C1D6-5BD3-3DB2CE9568B8}"/>
              </a:ext>
            </a:extLst>
          </p:cNvPr>
          <p:cNvSpPr/>
          <p:nvPr/>
        </p:nvSpPr>
        <p:spPr>
          <a:xfrm>
            <a:off x="2083066" y="3063218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59BD2C28-F835-DB7E-4A53-E6EC5F364598}"/>
              </a:ext>
            </a:extLst>
          </p:cNvPr>
          <p:cNvSpPr/>
          <p:nvPr/>
        </p:nvSpPr>
        <p:spPr>
          <a:xfrm>
            <a:off x="2610776" y="3077447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5:F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587DEF88-C217-5D18-1AC1-30C137489C1E}"/>
              </a:ext>
            </a:extLst>
          </p:cNvPr>
          <p:cNvSpPr/>
          <p:nvPr/>
        </p:nvSpPr>
        <p:spPr>
          <a:xfrm>
            <a:off x="677796" y="3435326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6E1951E-F153-4BA2-37D2-B35480214115}"/>
              </a:ext>
            </a:extLst>
          </p:cNvPr>
          <p:cNvSpPr/>
          <p:nvPr/>
        </p:nvSpPr>
        <p:spPr>
          <a:xfrm>
            <a:off x="1569562" y="3434327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D7E5BFBF-BFB9-ADB1-F7F3-9569B5E2002F}"/>
              </a:ext>
            </a:extLst>
          </p:cNvPr>
          <p:cNvSpPr/>
          <p:nvPr/>
        </p:nvSpPr>
        <p:spPr>
          <a:xfrm>
            <a:off x="2086187" y="3430502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21D3F590-0E56-45A2-3C88-8C8A0E2E6EC6}"/>
              </a:ext>
            </a:extLst>
          </p:cNvPr>
          <p:cNvSpPr/>
          <p:nvPr/>
        </p:nvSpPr>
        <p:spPr>
          <a:xfrm>
            <a:off x="2607998" y="3444731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6:G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3DCFD2CD-2994-8D7C-42B3-4B5823BA5303}"/>
              </a:ext>
            </a:extLst>
          </p:cNvPr>
          <p:cNvSpPr/>
          <p:nvPr/>
        </p:nvSpPr>
        <p:spPr>
          <a:xfrm>
            <a:off x="671393" y="3787672"/>
            <a:ext cx="813816" cy="365760"/>
          </a:xfrm>
          <a:prstGeom prst="rect">
            <a:avLst/>
          </a:prstGeom>
          <a:solidFill>
            <a:schemeClr val="bg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WHITE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FE698921-A63B-84B5-44FA-3FF0702CC011}"/>
              </a:ext>
            </a:extLst>
          </p:cNvPr>
          <p:cNvSpPr/>
          <p:nvPr/>
        </p:nvSpPr>
        <p:spPr>
          <a:xfrm>
            <a:off x="1575724" y="3792581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F0ECF73-1848-EEE6-FF65-6E4E6633F0AA}"/>
              </a:ext>
            </a:extLst>
          </p:cNvPr>
          <p:cNvSpPr/>
          <p:nvPr/>
        </p:nvSpPr>
        <p:spPr>
          <a:xfrm>
            <a:off x="2079784" y="3782848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EA29916-6995-5013-C5DA-F307561E6F19}"/>
              </a:ext>
            </a:extLst>
          </p:cNvPr>
          <p:cNvSpPr/>
          <p:nvPr/>
        </p:nvSpPr>
        <p:spPr>
          <a:xfrm>
            <a:off x="2613393" y="3815315"/>
            <a:ext cx="640080" cy="365760"/>
          </a:xfrm>
          <a:prstGeom prst="rect">
            <a:avLst/>
          </a:prstGeom>
          <a:solidFill>
            <a:schemeClr val="bg1"/>
          </a:solidFill>
          <a:ln w="1778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5:F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B8483ECF-601E-C501-587A-F162844EB15D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BE38CE30-9DD6-A1BD-D061-0796E7A7A134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EE3D38E-A329-5F82-5B8E-20A4CF44A6A8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06340270-78C2-A54D-0DD6-5569041E63DB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3145C39A-81DF-156D-3011-290B9E54F765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1F42F2A7-8642-7527-8850-E56F81199D8E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C2B005D9-E118-A158-9DA2-4F48BDDE17CB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51936E15-A869-8697-0BF4-5D9DBFF9AA1F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5497D4F4-01D9-CC8B-3C62-D4040878FE7C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D430870C-8B93-3C63-59DE-DCE0CE41F431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7DF4CE5D-A9FD-3CB6-5958-B46BE1A99DB5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B6E59668-4727-09AF-E496-16CED35D88B7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44F18364-D4D3-4B8E-0B50-0B79153411DF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D75896DA-849D-C650-9609-FA1253BAB051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41E2F7BB-7B1E-FC28-2022-677D123628A8}"/>
              </a:ext>
            </a:extLst>
          </p:cNvPr>
          <p:cNvSpPr/>
          <p:nvPr/>
        </p:nvSpPr>
        <p:spPr>
          <a:xfrm>
            <a:off x="677545" y="1239704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3E1D306-0F0A-65E0-5571-FBB34B53A18C}"/>
              </a:ext>
            </a:extLst>
          </p:cNvPr>
          <p:cNvSpPr/>
          <p:nvPr/>
        </p:nvSpPr>
        <p:spPr>
          <a:xfrm>
            <a:off x="674675" y="1598096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E9EB0D04-21DB-A50F-A98F-80A1073CE5C6}"/>
              </a:ext>
            </a:extLst>
          </p:cNvPr>
          <p:cNvSpPr/>
          <p:nvPr/>
        </p:nvSpPr>
        <p:spPr>
          <a:xfrm>
            <a:off x="675891" y="1971670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D0F65C9A-8975-90C6-CB33-71CDE28D9E5A}"/>
              </a:ext>
            </a:extLst>
          </p:cNvPr>
          <p:cNvSpPr/>
          <p:nvPr/>
        </p:nvSpPr>
        <p:spPr>
          <a:xfrm>
            <a:off x="677545" y="3063218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E6B298D-1F2C-4873-C418-8596EAA8B853}"/>
              </a:ext>
            </a:extLst>
          </p:cNvPr>
          <p:cNvSpPr/>
          <p:nvPr/>
        </p:nvSpPr>
        <p:spPr>
          <a:xfrm>
            <a:off x="677221" y="2328365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BE18871-40EF-90E1-5E6A-F014325E4A1B}"/>
              </a:ext>
            </a:extLst>
          </p:cNvPr>
          <p:cNvSpPr/>
          <p:nvPr/>
        </p:nvSpPr>
        <p:spPr>
          <a:xfrm>
            <a:off x="677221" y="2693521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2B03CFF-CF51-B75C-15F8-1FCF74715F61}"/>
              </a:ext>
            </a:extLst>
          </p:cNvPr>
          <p:cNvSpPr/>
          <p:nvPr/>
        </p:nvSpPr>
        <p:spPr>
          <a:xfrm>
            <a:off x="676154" y="3435326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3F270552-00BF-1BA0-F8AD-E7DE8769ABEC}"/>
              </a:ext>
            </a:extLst>
          </p:cNvPr>
          <p:cNvSpPr/>
          <p:nvPr/>
        </p:nvSpPr>
        <p:spPr>
          <a:xfrm>
            <a:off x="670513" y="861640"/>
            <a:ext cx="813816" cy="365760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8D5AF0B-D207-140B-1DAD-12FD4DB83ECC}"/>
              </a:ext>
            </a:extLst>
          </p:cNvPr>
          <p:cNvSpPr/>
          <p:nvPr/>
        </p:nvSpPr>
        <p:spPr>
          <a:xfrm>
            <a:off x="672155" y="1598864"/>
            <a:ext cx="813816" cy="365760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314287E-7666-4529-671C-56E65EE80183}"/>
              </a:ext>
            </a:extLst>
          </p:cNvPr>
          <p:cNvSpPr/>
          <p:nvPr/>
        </p:nvSpPr>
        <p:spPr>
          <a:xfrm>
            <a:off x="671651" y="1969275"/>
            <a:ext cx="813816" cy="365760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EB0597C8-E6AC-2D47-E586-DD36DA8FACA2}"/>
              </a:ext>
            </a:extLst>
          </p:cNvPr>
          <p:cNvSpPr/>
          <p:nvPr/>
        </p:nvSpPr>
        <p:spPr>
          <a:xfrm>
            <a:off x="677803" y="1226814"/>
            <a:ext cx="813816" cy="365760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FFFF2A3C-A874-BA25-9C98-3F2285CF98C1}"/>
              </a:ext>
            </a:extLst>
          </p:cNvPr>
          <p:cNvSpPr/>
          <p:nvPr/>
        </p:nvSpPr>
        <p:spPr>
          <a:xfrm>
            <a:off x="665424" y="2325910"/>
            <a:ext cx="813816" cy="360936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D737953E-9FBA-AF0C-2E86-6816F43F134E}"/>
              </a:ext>
            </a:extLst>
          </p:cNvPr>
          <p:cNvSpPr/>
          <p:nvPr/>
        </p:nvSpPr>
        <p:spPr>
          <a:xfrm>
            <a:off x="667617" y="3064044"/>
            <a:ext cx="813816" cy="365760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DF2B746-1BEF-2954-6F49-40E592C0FD61}"/>
              </a:ext>
            </a:extLst>
          </p:cNvPr>
          <p:cNvSpPr/>
          <p:nvPr/>
        </p:nvSpPr>
        <p:spPr>
          <a:xfrm>
            <a:off x="677545" y="3810491"/>
            <a:ext cx="813816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GREY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1B8066A-A5F0-28DB-A7E2-2B58C4F70D93}"/>
              </a:ext>
            </a:extLst>
          </p:cNvPr>
          <p:cNvSpPr/>
          <p:nvPr/>
        </p:nvSpPr>
        <p:spPr>
          <a:xfrm>
            <a:off x="666336" y="3441785"/>
            <a:ext cx="813816" cy="365760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79D029C-A116-511E-0782-1137371DAFF5}"/>
              </a:ext>
            </a:extLst>
          </p:cNvPr>
          <p:cNvSpPr/>
          <p:nvPr/>
        </p:nvSpPr>
        <p:spPr>
          <a:xfrm>
            <a:off x="665424" y="2685493"/>
            <a:ext cx="813816" cy="365760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50267BA-BDE9-E7A4-B3DE-ECEBC0E4623F}"/>
              </a:ext>
            </a:extLst>
          </p:cNvPr>
          <p:cNvSpPr/>
          <p:nvPr/>
        </p:nvSpPr>
        <p:spPr>
          <a:xfrm>
            <a:off x="669034" y="3809793"/>
            <a:ext cx="813816" cy="365760"/>
          </a:xfrm>
          <a:prstGeom prst="rect">
            <a:avLst/>
          </a:prstGeom>
          <a:solidFill>
            <a:schemeClr val="tx1"/>
          </a:solidFill>
          <a:ln w="1714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BLACK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93C59A-98B7-FC09-C173-BA2A7EFB97F1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23D5E8-FC62-F5B4-22ED-0182B98F0659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8CF1C3-EA40-A72F-66F6-E5CC7F8813B2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29D08-B09A-9B1E-7475-D156C2CF78AC}"/>
              </a:ext>
            </a:extLst>
          </p:cNvPr>
          <p:cNvSpPr/>
          <p:nvPr/>
        </p:nvSpPr>
        <p:spPr>
          <a:xfrm>
            <a:off x="3344976" y="861054"/>
            <a:ext cx="457200" cy="365760"/>
          </a:xfrm>
          <a:prstGeom prst="rect">
            <a:avLst/>
          </a:prstGeom>
          <a:solidFill>
            <a:schemeClr val="bg1"/>
          </a:solidFill>
          <a:ln w="1016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E0223E6-DB0F-DD8D-48C1-F35302E08F81}"/>
              </a:ext>
            </a:extLst>
          </p:cNvPr>
          <p:cNvSpPr/>
          <p:nvPr/>
        </p:nvSpPr>
        <p:spPr>
          <a:xfrm>
            <a:off x="4905948" y="650901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05FECC1B-05D4-F7A2-B2C5-841549D20D04}"/>
              </a:ext>
            </a:extLst>
          </p:cNvPr>
          <p:cNvSpPr/>
          <p:nvPr/>
        </p:nvSpPr>
        <p:spPr>
          <a:xfrm>
            <a:off x="3991548" y="1108101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A17ED7C9-A106-73EB-2519-DE6D86A7E1B3}"/>
              </a:ext>
            </a:extLst>
          </p:cNvPr>
          <p:cNvSpPr/>
          <p:nvPr/>
        </p:nvSpPr>
        <p:spPr>
          <a:xfrm>
            <a:off x="3442908" y="1748181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E2172EC-9582-2E37-3385-168B947C1C8C}"/>
              </a:ext>
            </a:extLst>
          </p:cNvPr>
          <p:cNvSpPr/>
          <p:nvPr/>
        </p:nvSpPr>
        <p:spPr>
          <a:xfrm>
            <a:off x="4540188" y="1748181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731F736-5965-5493-7DCB-3772B640DC70}"/>
              </a:ext>
            </a:extLst>
          </p:cNvPr>
          <p:cNvSpPr/>
          <p:nvPr/>
        </p:nvSpPr>
        <p:spPr>
          <a:xfrm>
            <a:off x="4540188" y="2471163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2BDFAF4-6D8D-2C62-54A0-3F15EA914E68}"/>
              </a:ext>
            </a:extLst>
          </p:cNvPr>
          <p:cNvSpPr/>
          <p:nvPr/>
        </p:nvSpPr>
        <p:spPr>
          <a:xfrm>
            <a:off x="5820348" y="1108101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DF5FCA0-3FA7-2DA2-1844-9CEB6D4E7A21}"/>
              </a:ext>
            </a:extLst>
          </p:cNvPr>
          <p:cNvSpPr/>
          <p:nvPr/>
        </p:nvSpPr>
        <p:spPr>
          <a:xfrm>
            <a:off x="5271708" y="2484945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H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65CEC038-DC91-4BD3-7B44-FAB3BA70D2C4}"/>
              </a:ext>
            </a:extLst>
          </p:cNvPr>
          <p:cNvSpPr/>
          <p:nvPr/>
        </p:nvSpPr>
        <p:spPr>
          <a:xfrm>
            <a:off x="6368988" y="1748181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801CA97-606D-70A1-7263-6A00D67BD82F}"/>
              </a:ext>
            </a:extLst>
          </p:cNvPr>
          <p:cNvSpPr/>
          <p:nvPr/>
        </p:nvSpPr>
        <p:spPr>
          <a:xfrm>
            <a:off x="5271708" y="1748181"/>
            <a:ext cx="390144" cy="390144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G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57FA6C9-8916-89B0-1688-8E1A4EB5B317}"/>
              </a:ext>
            </a:extLst>
          </p:cNvPr>
          <p:cNvCxnSpPr>
            <a:cxnSpLocks/>
            <a:stCxn id="128" idx="3"/>
            <a:endCxn id="129" idx="7"/>
          </p:cNvCxnSpPr>
          <p:nvPr/>
        </p:nvCxnSpPr>
        <p:spPr>
          <a:xfrm flipH="1">
            <a:off x="4324557" y="983910"/>
            <a:ext cx="638526" cy="181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831C7CB-6B5A-45A2-830A-9EC9FE24F7F5}"/>
              </a:ext>
            </a:extLst>
          </p:cNvPr>
          <p:cNvCxnSpPr>
            <a:cxnSpLocks/>
            <a:stCxn id="129" idx="3"/>
            <a:endCxn id="130" idx="0"/>
          </p:cNvCxnSpPr>
          <p:nvPr/>
        </p:nvCxnSpPr>
        <p:spPr>
          <a:xfrm flipH="1">
            <a:off x="3637980" y="1441110"/>
            <a:ext cx="410703" cy="307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7C08E4B-A834-60CB-7B3F-E468BCDA9B49}"/>
              </a:ext>
            </a:extLst>
          </p:cNvPr>
          <p:cNvCxnSpPr>
            <a:cxnSpLocks/>
            <a:stCxn id="129" idx="5"/>
            <a:endCxn id="131" idx="0"/>
          </p:cNvCxnSpPr>
          <p:nvPr/>
        </p:nvCxnSpPr>
        <p:spPr>
          <a:xfrm>
            <a:off x="4324557" y="1441110"/>
            <a:ext cx="410703" cy="307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411485B-091E-BC93-2C3C-3A27AD1381ED}"/>
              </a:ext>
            </a:extLst>
          </p:cNvPr>
          <p:cNvCxnSpPr>
            <a:cxnSpLocks/>
            <a:stCxn id="131" idx="4"/>
            <a:endCxn id="132" idx="0"/>
          </p:cNvCxnSpPr>
          <p:nvPr/>
        </p:nvCxnSpPr>
        <p:spPr>
          <a:xfrm>
            <a:off x="4735260" y="2138325"/>
            <a:ext cx="0" cy="3328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C64F236-00A2-7E92-583D-5241BE71DB6E}"/>
              </a:ext>
            </a:extLst>
          </p:cNvPr>
          <p:cNvCxnSpPr>
            <a:stCxn id="128" idx="5"/>
            <a:endCxn id="133" idx="1"/>
          </p:cNvCxnSpPr>
          <p:nvPr/>
        </p:nvCxnSpPr>
        <p:spPr>
          <a:xfrm>
            <a:off x="5238957" y="983910"/>
            <a:ext cx="638526" cy="181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64D0141-61CB-8365-4470-E6B1F0EF8B2C}"/>
              </a:ext>
            </a:extLst>
          </p:cNvPr>
          <p:cNvCxnSpPr>
            <a:cxnSpLocks/>
            <a:stCxn id="133" idx="3"/>
            <a:endCxn id="136" idx="0"/>
          </p:cNvCxnSpPr>
          <p:nvPr/>
        </p:nvCxnSpPr>
        <p:spPr>
          <a:xfrm flipH="1">
            <a:off x="5466780" y="1441110"/>
            <a:ext cx="410703" cy="307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C364919-FC68-9A31-CE35-82B872D2D5A6}"/>
              </a:ext>
            </a:extLst>
          </p:cNvPr>
          <p:cNvCxnSpPr>
            <a:cxnSpLocks/>
            <a:stCxn id="133" idx="5"/>
            <a:endCxn id="135" idx="0"/>
          </p:cNvCxnSpPr>
          <p:nvPr/>
        </p:nvCxnSpPr>
        <p:spPr>
          <a:xfrm>
            <a:off x="6153357" y="1441110"/>
            <a:ext cx="410703" cy="3070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012E2DB-246A-182F-729A-549B73A4E23D}"/>
              </a:ext>
            </a:extLst>
          </p:cNvPr>
          <p:cNvCxnSpPr>
            <a:cxnSpLocks/>
            <a:stCxn id="134" idx="0"/>
            <a:endCxn id="136" idx="4"/>
          </p:cNvCxnSpPr>
          <p:nvPr/>
        </p:nvCxnSpPr>
        <p:spPr>
          <a:xfrm flipV="1">
            <a:off x="5466780" y="2138325"/>
            <a:ext cx="0" cy="346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8" name="Rectangle 397">
            <a:extLst>
              <a:ext uri="{FF2B5EF4-FFF2-40B4-BE49-F238E27FC236}">
                <a16:creationId xmlns:a16="http://schemas.microsoft.com/office/drawing/2014/main" id="{21B1BBDD-310B-06CB-EEF1-153B11AAD9C6}"/>
              </a:ext>
            </a:extLst>
          </p:cNvPr>
          <p:cNvSpPr/>
          <p:nvPr/>
        </p:nvSpPr>
        <p:spPr>
          <a:xfrm>
            <a:off x="2200187" y="4411070"/>
            <a:ext cx="20116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DFS_Visit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(0:A)</a:t>
            </a: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5A1D2DB4-2041-DA93-54A2-69B118F9035A}"/>
              </a:ext>
            </a:extLst>
          </p:cNvPr>
          <p:cNvSpPr/>
          <p:nvPr/>
        </p:nvSpPr>
        <p:spPr>
          <a:xfrm>
            <a:off x="2800342" y="4875203"/>
            <a:ext cx="20116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DFS_Visit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(1:B)</a:t>
            </a: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C205FB2E-6D81-5B22-485C-00585CEC1337}"/>
              </a:ext>
            </a:extLst>
          </p:cNvPr>
          <p:cNvSpPr/>
          <p:nvPr/>
        </p:nvSpPr>
        <p:spPr>
          <a:xfrm>
            <a:off x="3443057" y="5377671"/>
            <a:ext cx="20116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DFS_Visit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(2:C)</a:t>
            </a: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39BF0ED0-C9DE-D0B3-FFF8-D05A7AE19A1E}"/>
              </a:ext>
            </a:extLst>
          </p:cNvPr>
          <p:cNvSpPr/>
          <p:nvPr/>
        </p:nvSpPr>
        <p:spPr>
          <a:xfrm>
            <a:off x="3443057" y="5374988"/>
            <a:ext cx="20116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DFS_Visit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(3:D)</a:t>
            </a: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28504C08-C6A7-6F34-AC6B-05B48A813C8B}"/>
              </a:ext>
            </a:extLst>
          </p:cNvPr>
          <p:cNvSpPr/>
          <p:nvPr/>
        </p:nvSpPr>
        <p:spPr>
          <a:xfrm>
            <a:off x="4082664" y="5866043"/>
            <a:ext cx="20116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DFS_Visit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(4:E)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8332E-C65D-8576-BFD7-30D4A47934AB}"/>
              </a:ext>
            </a:extLst>
          </p:cNvPr>
          <p:cNvSpPr/>
          <p:nvPr/>
        </p:nvSpPr>
        <p:spPr>
          <a:xfrm>
            <a:off x="2793344" y="4875203"/>
            <a:ext cx="20116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DFS_Visit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(5:F)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3FD567-E247-204C-E44F-6A975E5CDEB8}"/>
              </a:ext>
            </a:extLst>
          </p:cNvPr>
          <p:cNvSpPr/>
          <p:nvPr/>
        </p:nvSpPr>
        <p:spPr>
          <a:xfrm>
            <a:off x="3449676" y="5384226"/>
            <a:ext cx="20116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DFS_Visit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(6:G)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74685-FB5E-803F-A2C0-61E456C0D711}"/>
              </a:ext>
            </a:extLst>
          </p:cNvPr>
          <p:cNvSpPr/>
          <p:nvPr/>
        </p:nvSpPr>
        <p:spPr>
          <a:xfrm>
            <a:off x="4080166" y="5866043"/>
            <a:ext cx="20116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DFS_Visit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(7:H)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4D63F3-4487-96D6-1441-B94B080973CF}"/>
              </a:ext>
            </a:extLst>
          </p:cNvPr>
          <p:cNvSpPr/>
          <p:nvPr/>
        </p:nvSpPr>
        <p:spPr>
          <a:xfrm>
            <a:off x="3449676" y="5377671"/>
            <a:ext cx="201168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DFS_Visit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(8:I)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AD9932-B950-E44C-AC93-1284FD7672C4}"/>
              </a:ext>
            </a:extLst>
          </p:cNvPr>
          <p:cNvSpPr/>
          <p:nvPr/>
        </p:nvSpPr>
        <p:spPr>
          <a:xfrm>
            <a:off x="2200187" y="6289475"/>
            <a:ext cx="3930939" cy="448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Recursive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A099C2-FA94-CD7F-7C36-418748B8E1AB}"/>
              </a:ext>
            </a:extLst>
          </p:cNvPr>
          <p:cNvSpPr/>
          <p:nvPr/>
        </p:nvSpPr>
        <p:spPr>
          <a:xfrm>
            <a:off x="253984" y="6299069"/>
            <a:ext cx="1297959" cy="448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Iterative</a:t>
            </a:r>
          </a:p>
        </p:txBody>
      </p:sp>
    </p:spTree>
    <p:extLst>
      <p:ext uri="{BB962C8B-B14F-4D97-AF65-F5344CB8AC3E}">
        <p14:creationId xmlns:p14="http://schemas.microsoft.com/office/powerpoint/2010/main" val="200220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" dur="indefinite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5" dur="indefinite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7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1" dur="indefinite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2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4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6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8" dur="indefinite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4" dur="indefinite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6" dur="indefinite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0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4" dur="indefinite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5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7" dur="indefinite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79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1" dur="indefinite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5" dur="indefinite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4" dur="indefinite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6" dur="indefinite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1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0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24" dur="indefinite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500"/>
                            </p:stCondLst>
                            <p:childTnLst>
                              <p:par>
                                <p:cTn id="23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8" dur="indefinit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0" dur="indefinit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2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4" dur="indefinite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58" dur="indefinite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2" dur="indefinit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76" dur="indefinite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80" dur="indefinite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6" dur="indefinite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98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0" dur="indefinite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04" dur="indefinite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9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5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29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3" dur="indefinite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500"/>
                            </p:stCondLst>
                            <p:childTnLst>
                              <p:par>
                                <p:cTn id="3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2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4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68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0" dur="indefinite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7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1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3" dur="indefinite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5" dur="indefinite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09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1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500"/>
                            </p:stCondLst>
                            <p:childTnLst>
                              <p:par>
                                <p:cTn id="4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37" dur="indefinite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39" dur="indefinite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1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3" dur="indefinite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4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2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3" dur="indefinite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5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3" presetClass="emph" presetSubtype="1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6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FBFB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90" dur="indefinite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9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94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9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3" presetClass="emph" presetSubtype="1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0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00"/>
                            </p:stCondLst>
                            <p:childTnLst>
                              <p:par>
                                <p:cTn id="50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3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2" dur="indefinite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4" dur="indefinite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28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46" dur="indefinite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3" presetClass="emph" presetSubtype="1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0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3" presetClass="emph" presetSubtype="1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56" dur="indefinite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72" dur="indefinit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78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>
                      <p:stCondLst>
                        <p:cond delay="indefinite"/>
                      </p:stCondLst>
                      <p:childTnLst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4" grpId="2" animBg="1"/>
      <p:bldP spid="154" grpId="3" animBg="1"/>
      <p:bldP spid="155" grpId="0" animBg="1"/>
      <p:bldP spid="155" grpId="1" animBg="1"/>
      <p:bldP spid="155" grpId="2" animBg="1"/>
      <p:bldP spid="155" grpId="3" animBg="1"/>
      <p:bldP spid="155" grpId="4" animBg="1"/>
      <p:bldP spid="155" grpId="5" animBg="1"/>
      <p:bldP spid="156" grpId="0" animBg="1"/>
      <p:bldP spid="156" grpId="1" animBg="1"/>
      <p:bldP spid="157" grpId="0" animBg="1"/>
      <p:bldP spid="157" grpId="1" animBg="1"/>
      <p:bldP spid="157" grpId="2" animBg="1"/>
      <p:bldP spid="158" grpId="0" animBg="1"/>
      <p:bldP spid="158" grpId="1" animBg="1"/>
      <p:bldP spid="159" grpId="0" animBg="1"/>
      <p:bldP spid="159" grpId="1" animBg="1"/>
      <p:bldP spid="159" grpId="2" animBg="1"/>
      <p:bldP spid="159" grpId="3" animBg="1"/>
      <p:bldP spid="159" grpId="4" animBg="1"/>
      <p:bldP spid="159" grpId="5" animBg="1"/>
      <p:bldP spid="160" grpId="0" animBg="1"/>
      <p:bldP spid="160" grpId="1" animBg="1"/>
      <p:bldP spid="160" grpId="2" animBg="1"/>
      <p:bldP spid="160" grpId="3" animBg="1"/>
      <p:bldP spid="160" grpId="4" animBg="1"/>
      <p:bldP spid="160" grpId="5" animBg="1"/>
      <p:bldP spid="161" grpId="0" animBg="1"/>
      <p:bldP spid="162" grpId="0" animBg="1"/>
      <p:bldP spid="162" grpId="1" animBg="1"/>
      <p:bldP spid="163" grpId="0" animBg="1"/>
      <p:bldP spid="163" grpId="1" animBg="1"/>
      <p:bldP spid="164" grpId="0" animBg="1"/>
      <p:bldP spid="164" grpId="1" animBg="1"/>
      <p:bldP spid="201" grpId="0" animBg="1"/>
      <p:bldP spid="209" grpId="0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29" grpId="0" animBg="1"/>
      <p:bldP spid="230" grpId="0" animBg="1"/>
      <p:bldP spid="230" grpId="1" animBg="1"/>
      <p:bldP spid="231" grpId="0" animBg="1"/>
      <p:bldP spid="231" grpId="1" animBg="1"/>
      <p:bldP spid="232" grpId="0" animBg="1"/>
      <p:bldP spid="232" grpId="1" animBg="1"/>
      <p:bldP spid="241" grpId="0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54" grpId="0" animBg="1"/>
      <p:bldP spid="257" grpId="0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9" grpId="0" animBg="1"/>
      <p:bldP spid="270" grpId="0" animBg="1"/>
      <p:bldP spid="270" grpId="1" animBg="1"/>
      <p:bldP spid="271" grpId="0" animBg="1"/>
      <p:bldP spid="271" grpId="1" animBg="1"/>
      <p:bldP spid="272" grpId="0" animBg="1"/>
      <p:bldP spid="272" grpId="1" animBg="1"/>
      <p:bldP spid="281" grpId="0" animBg="1"/>
      <p:bldP spid="282" grpId="0" animBg="1"/>
      <p:bldP spid="282" grpId="1" animBg="1"/>
      <p:bldP spid="283" grpId="0" animBg="1"/>
      <p:bldP spid="283" grpId="1" animBg="1"/>
      <p:bldP spid="284" grpId="0" animBg="1"/>
      <p:bldP spid="284" grpId="1" animBg="1"/>
      <p:bldP spid="294" grpId="0" animBg="1"/>
      <p:bldP spid="295" grpId="0" animBg="1"/>
      <p:bldP spid="295" grpId="1" animBg="1"/>
      <p:bldP spid="296" grpId="0" animBg="1"/>
      <p:bldP spid="296" grpId="1" animBg="1"/>
      <p:bldP spid="297" grpId="0" animBg="1"/>
      <p:bldP spid="297" grpId="1" animBg="1"/>
      <p:bldP spid="306" grpId="0" animBg="1"/>
      <p:bldP spid="307" grpId="0" animBg="1"/>
      <p:bldP spid="307" grpId="1" animBg="1"/>
      <p:bldP spid="308" grpId="0" animBg="1"/>
      <p:bldP spid="308" grpId="1" animBg="1"/>
      <p:bldP spid="309" grpId="0" animBg="1"/>
      <p:bldP spid="309" grpId="1" animBg="1"/>
      <p:bldP spid="318" grpId="0" animBg="1"/>
      <p:bldP spid="318" grpId="1" animBg="1"/>
      <p:bldP spid="319" grpId="0" animBg="1"/>
      <p:bldP spid="320" grpId="0" animBg="1"/>
      <p:bldP spid="320" grpId="1" animBg="1"/>
      <p:bldP spid="321" grpId="0" animBg="1"/>
      <p:bldP spid="322" grpId="0" animBg="1"/>
      <p:bldP spid="322" grpId="1" animBg="1"/>
      <p:bldP spid="323" grpId="0" animBg="1"/>
      <p:bldP spid="324" grpId="0" animBg="1"/>
      <p:bldP spid="324" grpId="1" animBg="1"/>
      <p:bldP spid="325" grpId="0" animBg="1"/>
      <p:bldP spid="326" grpId="0" animBg="1"/>
      <p:bldP spid="326" grpId="1" animBg="1"/>
      <p:bldP spid="327" grpId="0" animBg="1"/>
      <p:bldP spid="328" grpId="0" animBg="1"/>
      <p:bldP spid="328" grpId="1" animBg="1"/>
      <p:bldP spid="329" grpId="0" animBg="1"/>
      <p:bldP spid="330" grpId="0" animBg="1"/>
      <p:bldP spid="330" grpId="1" animBg="1"/>
      <p:bldP spid="331" grpId="0" animBg="1"/>
      <p:bldP spid="205" grpId="0" animBg="1"/>
      <p:bldP spid="233" grpId="0" animBg="1"/>
      <p:bldP spid="245" grpId="0" animBg="1"/>
      <p:bldP spid="249" grpId="0" animBg="1"/>
      <p:bldP spid="261" grpId="0" animBg="1"/>
      <p:bldP spid="273" grpId="0" animBg="1"/>
      <p:bldP spid="277" grpId="0" animBg="1"/>
      <p:bldP spid="314" grpId="0" animBg="1"/>
      <p:bldP spid="221" grpId="0" animBg="1"/>
      <p:bldP spid="225" grpId="0" animBg="1"/>
      <p:bldP spid="237" grpId="0" animBg="1"/>
      <p:bldP spid="265" grpId="0" animBg="1"/>
      <p:bldP spid="285" grpId="0" animBg="1"/>
      <p:bldP spid="289" grpId="0" animBg="1"/>
      <p:bldP spid="298" grpId="0" animBg="1"/>
      <p:bldP spid="302" grpId="0" animBg="1"/>
      <p:bldP spid="310" grpId="0" animBg="1"/>
      <p:bldP spid="13" grpId="0" animBg="1"/>
      <p:bldP spid="13" grpId="1" animBg="1"/>
      <p:bldP spid="15" grpId="0" animBg="1"/>
      <p:bldP spid="17" grpId="0" animBg="1"/>
      <p:bldP spid="17" grpId="1" animBg="1"/>
      <p:bldP spid="19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398" grpId="0" animBg="1"/>
      <p:bldP spid="398" grpId="1" animBg="1"/>
      <p:bldP spid="398" grpId="2" animBg="1"/>
      <p:bldP spid="398" grpId="3" animBg="1"/>
      <p:bldP spid="398" grpId="4" animBg="1"/>
      <p:bldP spid="398" grpId="5" animBg="1"/>
      <p:bldP spid="399" grpId="0" animBg="1"/>
      <p:bldP spid="399" grpId="1" animBg="1"/>
      <p:bldP spid="399" grpId="2" animBg="1"/>
      <p:bldP spid="399" grpId="3" animBg="1"/>
      <p:bldP spid="399" grpId="4" animBg="1"/>
      <p:bldP spid="399" grpId="5" animBg="1"/>
      <p:bldP spid="400" grpId="0" animBg="1"/>
      <p:bldP spid="400" grpId="1" animBg="1"/>
      <p:bldP spid="401" grpId="0" animBg="1"/>
      <p:bldP spid="401" grpId="1" animBg="1"/>
      <p:bldP spid="401" grpId="2" animBg="1"/>
      <p:bldP spid="401" grpId="3" animBg="1"/>
      <p:bldP spid="402" grpId="0" animBg="1"/>
      <p:bldP spid="402" grpId="1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20" grpId="0" animBg="1"/>
      <p:bldP spid="20" grpId="1" animBg="1"/>
      <p:bldP spid="20" grpId="2" animBg="1"/>
      <p:bldP spid="20" grpId="3" animBg="1"/>
      <p:bldP spid="22" grpId="0" animBg="1"/>
      <p:bldP spid="22" grpId="1" animBg="1"/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462386"/>
          </a:xfrm>
        </p:spPr>
        <p:txBody>
          <a:bodyPr>
            <a:normAutofit/>
          </a:bodyPr>
          <a:lstStyle/>
          <a:p>
            <a:r>
              <a:rPr lang="en-US" dirty="0"/>
              <a:t>DFS Application:</a:t>
            </a:r>
            <a:br>
              <a:rPr lang="en-US" dirty="0"/>
            </a:br>
            <a:r>
              <a:rPr lang="en-US" dirty="0"/>
              <a:t>Classification of Edges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068636"/>
            <a:ext cx="856210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DFS can be used to classify </a:t>
            </a:r>
            <a:r>
              <a:rPr lang="en-US" sz="2200" dirty="0">
                <a:solidFill>
                  <a:srgbClr val="FF0000"/>
                </a:solidFill>
              </a:rPr>
              <a:t>edges</a:t>
            </a:r>
            <a:r>
              <a:rPr lang="en-US" sz="2200" dirty="0"/>
              <a:t> of </a:t>
            </a:r>
            <a:r>
              <a:rPr lang="en-US" sz="2200" b="1" dirty="0">
                <a:latin typeface="Consolas" panose="020B0609020204030204" pitchFamily="49" charset="0"/>
              </a:rPr>
              <a:t>G</a:t>
            </a:r>
            <a:r>
              <a:rPr lang="en-US" sz="22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Tree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Edges in the depth-first forest.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Back edges</a:t>
            </a:r>
            <a:r>
              <a:rPr lang="en-US" sz="2200" dirty="0">
                <a:solidFill>
                  <a:srgbClr val="FF0000"/>
                </a:solidFill>
              </a:rPr>
              <a:t>:</a:t>
            </a:r>
            <a:r>
              <a:rPr lang="en-US" sz="2200" dirty="0"/>
              <a:t> Edges </a:t>
            </a:r>
            <a:r>
              <a:rPr lang="en-US" sz="2200" b="1" dirty="0">
                <a:latin typeface="Consolas" panose="020B0609020204030204" pitchFamily="49" charset="0"/>
              </a:rPr>
              <a:t>(u, v) </a:t>
            </a:r>
            <a:r>
              <a:rPr lang="en-US" sz="2200" dirty="0"/>
              <a:t>connecting a vertex </a:t>
            </a:r>
            <a:r>
              <a:rPr lang="en-US" sz="2200" b="1" dirty="0">
                <a:latin typeface="Consolas" panose="020B0609020204030204" pitchFamily="49" charset="0"/>
              </a:rPr>
              <a:t>u</a:t>
            </a:r>
            <a:r>
              <a:rPr lang="en-US" sz="2200" dirty="0"/>
              <a:t> to an ancestor </a:t>
            </a:r>
            <a:r>
              <a:rPr lang="en-US" sz="2200" b="1" dirty="0">
                <a:latin typeface="Consolas" panose="020B0609020204030204" pitchFamily="49" charset="0"/>
              </a:rPr>
              <a:t>v</a:t>
            </a:r>
            <a:r>
              <a:rPr lang="en-US" sz="2200" dirty="0"/>
              <a:t> in a depth-first tree (where </a:t>
            </a:r>
            <a:r>
              <a:rPr lang="en-US" sz="2200" b="1" dirty="0">
                <a:latin typeface="Consolas" panose="020B0609020204030204" pitchFamily="49" charset="0"/>
              </a:rPr>
              <a:t>v</a:t>
            </a:r>
            <a:r>
              <a:rPr lang="en-US" sz="2200" dirty="0"/>
              <a:t> is not the parent of </a:t>
            </a:r>
            <a:r>
              <a:rPr lang="en-US" sz="2200" b="1" dirty="0">
                <a:latin typeface="Consolas" panose="020B0609020204030204" pitchFamily="49" charset="0"/>
              </a:rPr>
              <a:t>u</a:t>
            </a:r>
            <a:r>
              <a:rPr lang="en-US" sz="2200" dirty="0"/>
              <a:t>). It also applies for self loops.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Forward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Non-tree edges </a:t>
            </a:r>
            <a:r>
              <a:rPr lang="en-US" sz="2200" b="1" dirty="0">
                <a:latin typeface="Consolas" panose="020B0609020204030204" pitchFamily="49" charset="0"/>
              </a:rPr>
              <a:t>(u, v) </a:t>
            </a:r>
            <a:r>
              <a:rPr lang="en-US" sz="2200" dirty="0"/>
              <a:t>connecting a vertex </a:t>
            </a:r>
            <a:r>
              <a:rPr lang="en-US" sz="2200" b="1" dirty="0">
                <a:latin typeface="Consolas" panose="020B0609020204030204" pitchFamily="49" charset="0"/>
              </a:rPr>
              <a:t>u</a:t>
            </a:r>
            <a:r>
              <a:rPr lang="en-US" sz="2200" dirty="0"/>
              <a:t> to a descendant </a:t>
            </a:r>
            <a:r>
              <a:rPr lang="en-US" sz="2200" b="1" dirty="0">
                <a:latin typeface="Consolas" panose="020B0609020204030204" pitchFamily="49" charset="0"/>
              </a:rPr>
              <a:t>v</a:t>
            </a:r>
            <a:r>
              <a:rPr lang="en-US" sz="2200" dirty="0"/>
              <a:t> in a depth-first tree.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200" b="1" dirty="0">
                <a:solidFill>
                  <a:srgbClr val="FF0000"/>
                </a:solidFill>
              </a:rPr>
              <a:t>Cross edges</a:t>
            </a:r>
            <a:r>
              <a:rPr lang="en-US" sz="2200" dirty="0">
                <a:solidFill>
                  <a:srgbClr val="FF0000"/>
                </a:solidFill>
              </a:rPr>
              <a:t>: </a:t>
            </a:r>
            <a:r>
              <a:rPr lang="en-US" sz="2200" dirty="0"/>
              <a:t>All other edges.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DFS yields valuable information about the structure of a graph.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200" dirty="0"/>
              <a:t>In DFS of an undirected graph we get only tree and back edges; no forward or back-edges.</a:t>
            </a:r>
          </a:p>
        </p:txBody>
      </p:sp>
    </p:spTree>
    <p:extLst>
      <p:ext uri="{BB962C8B-B14F-4D97-AF65-F5344CB8AC3E}">
        <p14:creationId xmlns:p14="http://schemas.microsoft.com/office/powerpoint/2010/main" val="83391336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eaVert" wrap="square" rtlCol="0">
        <a:spAutoFit/>
      </a:bodyPr>
      <a:lstStyle>
        <a:defPPr>
          <a:defRPr kumimoji="1" b="1" dirty="0" smtClean="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63D912-4BA4-4D25-A804-74B1988508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EB2DED-C193-4E90-97F7-D0C8095FF7E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994AC61-B3AC-45C0-BDF3-AA80806F00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2251</TotalTime>
  <Words>2335</Words>
  <Application>Microsoft Office PowerPoint</Application>
  <PresentationFormat>On-screen Show (4:3)</PresentationFormat>
  <Paragraphs>484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Corbel</vt:lpstr>
      <vt:lpstr>Wingdings</vt:lpstr>
      <vt:lpstr>Spectrum</vt:lpstr>
      <vt:lpstr>Graph Traversing and Searching</vt:lpstr>
      <vt:lpstr>Lecture Outline</vt:lpstr>
      <vt:lpstr>Graph Search (Traversal) Methods</vt:lpstr>
      <vt:lpstr>Graph Search Methods</vt:lpstr>
      <vt:lpstr>Depth-First Search (DFS)</vt:lpstr>
      <vt:lpstr>Depth-First Search (DFS)</vt:lpstr>
      <vt:lpstr>Depth-First Search (DFS)</vt:lpstr>
      <vt:lpstr>PowerPoint Presentation</vt:lpstr>
      <vt:lpstr>DFS Application: Classification of Edges</vt:lpstr>
      <vt:lpstr>PowerPoint Presentation</vt:lpstr>
      <vt:lpstr>Applications of Depth First Search</vt:lpstr>
      <vt:lpstr>Breadth-First Search (BFS)</vt:lpstr>
      <vt:lpstr>Breadth-First Search (BFS)</vt:lpstr>
      <vt:lpstr>PowerPoint Presentation</vt:lpstr>
      <vt:lpstr>Applications of Breadth First Search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Mashiour Rahman</cp:lastModifiedBy>
  <cp:revision>67</cp:revision>
  <dcterms:created xsi:type="dcterms:W3CDTF">2018-12-10T17:20:29Z</dcterms:created>
  <dcterms:modified xsi:type="dcterms:W3CDTF">2025-01-19T07:12:06Z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