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73" r:id="rId9"/>
    <p:sldId id="261" r:id="rId10"/>
    <p:sldId id="262" r:id="rId11"/>
    <p:sldId id="269" r:id="rId12"/>
    <p:sldId id="265" r:id="rId13"/>
    <p:sldId id="266" r:id="rId14"/>
    <p:sldId id="267" r:id="rId15"/>
    <p:sldId id="268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E70416-A841-4460-940F-3C0F6C41DAF9}" v="21" dt="2025-01-19T04:15:29.9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2"/>
    <p:restoredTop sz="94741"/>
  </p:normalViewPr>
  <p:slideViewPr>
    <p:cSldViewPr snapToGrid="0" snapToObjects="1">
      <p:cViewPr varScale="1">
        <p:scale>
          <a:sx n="79" d="100"/>
          <a:sy n="79" d="100"/>
        </p:scale>
        <p:origin x="18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hiour Rahman" userId="7490e89d-d9ae-4193-b86a-11379f02786a" providerId="ADAL" clId="{302CBB66-1212-4735-9A23-05DB06DF61C1}"/>
    <pc:docChg chg="undo custSel modSld">
      <pc:chgData name="Mashiour Rahman" userId="7490e89d-d9ae-4193-b86a-11379f02786a" providerId="ADAL" clId="{302CBB66-1212-4735-9A23-05DB06DF61C1}" dt="2025-01-17T18:17:17.092" v="185" actId="403"/>
      <pc:docMkLst>
        <pc:docMk/>
      </pc:docMkLst>
      <pc:sldChg chg="modSp mod">
        <pc:chgData name="Mashiour Rahman" userId="7490e89d-d9ae-4193-b86a-11379f02786a" providerId="ADAL" clId="{302CBB66-1212-4735-9A23-05DB06DF61C1}" dt="2025-01-17T18:03:51.120" v="5" actId="113"/>
        <pc:sldMkLst>
          <pc:docMk/>
          <pc:sldMk cId="2726615984" sldId="258"/>
        </pc:sldMkLst>
        <pc:spChg chg="mod">
          <ac:chgData name="Mashiour Rahman" userId="7490e89d-d9ae-4193-b86a-11379f02786a" providerId="ADAL" clId="{302CBB66-1212-4735-9A23-05DB06DF61C1}" dt="2025-01-17T18:03:51.120" v="5" actId="113"/>
          <ac:spMkLst>
            <pc:docMk/>
            <pc:sldMk cId="2726615984" sldId="258"/>
            <ac:spMk id="3" creationId="{A3CEA20B-C41C-F899-FEAD-7DBC901195B6}"/>
          </ac:spMkLst>
        </pc:spChg>
      </pc:sldChg>
      <pc:sldChg chg="modSp mod">
        <pc:chgData name="Mashiour Rahman" userId="7490e89d-d9ae-4193-b86a-11379f02786a" providerId="ADAL" clId="{302CBB66-1212-4735-9A23-05DB06DF61C1}" dt="2025-01-17T18:05:10.232" v="27" actId="113"/>
        <pc:sldMkLst>
          <pc:docMk/>
          <pc:sldMk cId="2020311057" sldId="259"/>
        </pc:sldMkLst>
        <pc:spChg chg="mod">
          <ac:chgData name="Mashiour Rahman" userId="7490e89d-d9ae-4193-b86a-11379f02786a" providerId="ADAL" clId="{302CBB66-1212-4735-9A23-05DB06DF61C1}" dt="2025-01-17T18:05:10.232" v="27" actId="113"/>
          <ac:spMkLst>
            <pc:docMk/>
            <pc:sldMk cId="2020311057" sldId="259"/>
            <ac:spMk id="3" creationId="{14523391-8CF5-CCF2-A300-384D577A8927}"/>
          </ac:spMkLst>
        </pc:spChg>
      </pc:sldChg>
      <pc:sldChg chg="addSp modSp mod">
        <pc:chgData name="Mashiour Rahman" userId="7490e89d-d9ae-4193-b86a-11379f02786a" providerId="ADAL" clId="{302CBB66-1212-4735-9A23-05DB06DF61C1}" dt="2025-01-17T18:13:50.532" v="142" actId="6549"/>
        <pc:sldMkLst>
          <pc:docMk/>
          <pc:sldMk cId="1544431290" sldId="260"/>
        </pc:sldMkLst>
      </pc:sldChg>
      <pc:sldChg chg="modSp mod">
        <pc:chgData name="Mashiour Rahman" userId="7490e89d-d9ae-4193-b86a-11379f02786a" providerId="ADAL" clId="{302CBB66-1212-4735-9A23-05DB06DF61C1}" dt="2025-01-17T18:15:19.212" v="167" actId="20577"/>
        <pc:sldMkLst>
          <pc:docMk/>
          <pc:sldMk cId="3105674426" sldId="261"/>
        </pc:sldMkLst>
        <pc:spChg chg="mod">
          <ac:chgData name="Mashiour Rahman" userId="7490e89d-d9ae-4193-b86a-11379f02786a" providerId="ADAL" clId="{302CBB66-1212-4735-9A23-05DB06DF61C1}" dt="2025-01-17T18:15:19.212" v="167" actId="20577"/>
          <ac:spMkLst>
            <pc:docMk/>
            <pc:sldMk cId="3105674426" sldId="261"/>
            <ac:spMk id="3" creationId="{EAA7B1A7-DC8E-1CD3-DD42-EEE6E0D62125}"/>
          </ac:spMkLst>
        </pc:spChg>
      </pc:sldChg>
      <pc:sldChg chg="modSp mod">
        <pc:chgData name="Mashiour Rahman" userId="7490e89d-d9ae-4193-b86a-11379f02786a" providerId="ADAL" clId="{302CBB66-1212-4735-9A23-05DB06DF61C1}" dt="2025-01-17T18:17:17.092" v="185" actId="403"/>
        <pc:sldMkLst>
          <pc:docMk/>
          <pc:sldMk cId="3248248830" sldId="262"/>
        </pc:sldMkLst>
        <pc:spChg chg="mod">
          <ac:chgData name="Mashiour Rahman" userId="7490e89d-d9ae-4193-b86a-11379f02786a" providerId="ADAL" clId="{302CBB66-1212-4735-9A23-05DB06DF61C1}" dt="2025-01-17T18:17:17.092" v="185" actId="403"/>
          <ac:spMkLst>
            <pc:docMk/>
            <pc:sldMk cId="3248248830" sldId="262"/>
            <ac:spMk id="3" creationId="{26C77D1C-F531-DADD-19DB-F38D960A1FF0}"/>
          </ac:spMkLst>
        </pc:spChg>
      </pc:sldChg>
      <pc:sldChg chg="modSp mod">
        <pc:chgData name="Mashiour Rahman" userId="7490e89d-d9ae-4193-b86a-11379f02786a" providerId="ADAL" clId="{302CBB66-1212-4735-9A23-05DB06DF61C1}" dt="2025-01-17T18:04:23.247" v="19" actId="6549"/>
        <pc:sldMkLst>
          <pc:docMk/>
          <pc:sldMk cId="0" sldId="272"/>
        </pc:sldMkLst>
        <pc:spChg chg="mod">
          <ac:chgData name="Mashiour Rahman" userId="7490e89d-d9ae-4193-b86a-11379f02786a" providerId="ADAL" clId="{302CBB66-1212-4735-9A23-05DB06DF61C1}" dt="2025-01-17T18:04:23.247" v="19" actId="6549"/>
          <ac:spMkLst>
            <pc:docMk/>
            <pc:sldMk cId="0" sldId="272"/>
            <ac:spMk id="3" creationId="{00000000-0000-0000-0000-000000000000}"/>
          </ac:spMkLst>
        </pc:spChg>
      </pc:sldChg>
    </pc:docChg>
  </pc:docChgLst>
  <pc:docChgLst>
    <pc:chgData name="Mashiour Rahman" userId="7490e89d-d9ae-4193-b86a-11379f02786a" providerId="ADAL" clId="{E6E70416-A841-4460-940F-3C0F6C41DAF9}"/>
    <pc:docChg chg="undo custSel addSld delSld modSld sldOrd">
      <pc:chgData name="Mashiour Rahman" userId="7490e89d-d9ae-4193-b86a-11379f02786a" providerId="ADAL" clId="{E6E70416-A841-4460-940F-3C0F6C41DAF9}" dt="2025-01-19T07:14:21.420" v="308" actId="948"/>
      <pc:docMkLst>
        <pc:docMk/>
      </pc:docMkLst>
      <pc:sldChg chg="modSp mod">
        <pc:chgData name="Mashiour Rahman" userId="7490e89d-d9ae-4193-b86a-11379f02786a" providerId="ADAL" clId="{E6E70416-A841-4460-940F-3C0F6C41DAF9}" dt="2025-01-19T04:16:22.609" v="302" actId="6549"/>
        <pc:sldMkLst>
          <pc:docMk/>
          <pc:sldMk cId="2726615984" sldId="258"/>
        </pc:sldMkLst>
        <pc:spChg chg="mod">
          <ac:chgData name="Mashiour Rahman" userId="7490e89d-d9ae-4193-b86a-11379f02786a" providerId="ADAL" clId="{E6E70416-A841-4460-940F-3C0F6C41DAF9}" dt="2025-01-19T04:16:22.609" v="302" actId="6549"/>
          <ac:spMkLst>
            <pc:docMk/>
            <pc:sldMk cId="2726615984" sldId="258"/>
            <ac:spMk id="3" creationId="{A3CEA20B-C41C-F899-FEAD-7DBC901195B6}"/>
          </ac:spMkLst>
        </pc:spChg>
      </pc:sldChg>
      <pc:sldChg chg="modSp mod">
        <pc:chgData name="Mashiour Rahman" userId="7490e89d-d9ae-4193-b86a-11379f02786a" providerId="ADAL" clId="{E6E70416-A841-4460-940F-3C0F6C41DAF9}" dt="2025-01-19T04:22:01.737" v="305" actId="6549"/>
        <pc:sldMkLst>
          <pc:docMk/>
          <pc:sldMk cId="2020311057" sldId="259"/>
        </pc:sldMkLst>
        <pc:spChg chg="mod">
          <ac:chgData name="Mashiour Rahman" userId="7490e89d-d9ae-4193-b86a-11379f02786a" providerId="ADAL" clId="{E6E70416-A841-4460-940F-3C0F6C41DAF9}" dt="2025-01-19T04:22:01.737" v="305" actId="6549"/>
          <ac:spMkLst>
            <pc:docMk/>
            <pc:sldMk cId="2020311057" sldId="259"/>
            <ac:spMk id="3" creationId="{14523391-8CF5-CCF2-A300-384D577A8927}"/>
          </ac:spMkLst>
        </pc:spChg>
      </pc:sldChg>
      <pc:sldChg chg="modSp del mod">
        <pc:chgData name="Mashiour Rahman" userId="7490e89d-d9ae-4193-b86a-11379f02786a" providerId="ADAL" clId="{E6E70416-A841-4460-940F-3C0F6C41DAF9}" dt="2025-01-19T04:10:22.455" v="104" actId="47"/>
        <pc:sldMkLst>
          <pc:docMk/>
          <pc:sldMk cId="1544431290" sldId="260"/>
        </pc:sldMkLst>
        <pc:spChg chg="mod">
          <ac:chgData name="Mashiour Rahman" userId="7490e89d-d9ae-4193-b86a-11379f02786a" providerId="ADAL" clId="{E6E70416-A841-4460-940F-3C0F6C41DAF9}" dt="2025-01-19T04:10:11.091" v="103" actId="20577"/>
          <ac:spMkLst>
            <pc:docMk/>
            <pc:sldMk cId="1544431290" sldId="260"/>
            <ac:spMk id="3" creationId="{605C78E7-B49B-317A-96E4-B2DCBA0BA4C8}"/>
          </ac:spMkLst>
        </pc:spChg>
      </pc:sldChg>
      <pc:sldChg chg="addSp modSp mod">
        <pc:chgData name="Mashiour Rahman" userId="7490e89d-d9ae-4193-b86a-11379f02786a" providerId="ADAL" clId="{E6E70416-A841-4460-940F-3C0F6C41DAF9}" dt="2025-01-19T07:14:21.420" v="308" actId="948"/>
        <pc:sldMkLst>
          <pc:docMk/>
          <pc:sldMk cId="3105674426" sldId="261"/>
        </pc:sldMkLst>
        <pc:spChg chg="mod">
          <ac:chgData name="Mashiour Rahman" userId="7490e89d-d9ae-4193-b86a-11379f02786a" providerId="ADAL" clId="{E6E70416-A841-4460-940F-3C0F6C41DAF9}" dt="2025-01-19T04:01:24.255" v="85" actId="113"/>
          <ac:spMkLst>
            <pc:docMk/>
            <pc:sldMk cId="3105674426" sldId="261"/>
            <ac:spMk id="3" creationId="{EAA7B1A7-DC8E-1CD3-DD42-EEE6E0D62125}"/>
          </ac:spMkLst>
        </pc:spChg>
        <pc:spChg chg="add mod">
          <ac:chgData name="Mashiour Rahman" userId="7490e89d-d9ae-4193-b86a-11379f02786a" providerId="ADAL" clId="{E6E70416-A841-4460-940F-3C0F6C41DAF9}" dt="2025-01-19T04:00:43.410" v="71" actId="20577"/>
          <ac:spMkLst>
            <pc:docMk/>
            <pc:sldMk cId="3105674426" sldId="261"/>
            <ac:spMk id="4" creationId="{0899E991-E825-E9F2-D87A-B074409EC7A2}"/>
          </ac:spMkLst>
        </pc:spChg>
        <pc:spChg chg="add mod">
          <ac:chgData name="Mashiour Rahman" userId="7490e89d-d9ae-4193-b86a-11379f02786a" providerId="ADAL" clId="{E6E70416-A841-4460-940F-3C0F6C41DAF9}" dt="2025-01-19T07:14:21.420" v="308" actId="948"/>
          <ac:spMkLst>
            <pc:docMk/>
            <pc:sldMk cId="3105674426" sldId="261"/>
            <ac:spMk id="5" creationId="{CBA8B5E5-4C0A-3786-8E31-1806A51C0007}"/>
          </ac:spMkLst>
        </pc:spChg>
      </pc:sldChg>
      <pc:sldChg chg="modSp mod">
        <pc:chgData name="Mashiour Rahman" userId="7490e89d-d9ae-4193-b86a-11379f02786a" providerId="ADAL" clId="{E6E70416-A841-4460-940F-3C0F6C41DAF9}" dt="2025-01-19T04:02:35.194" v="88" actId="6549"/>
        <pc:sldMkLst>
          <pc:docMk/>
          <pc:sldMk cId="3248248830" sldId="262"/>
        </pc:sldMkLst>
        <pc:spChg chg="mod">
          <ac:chgData name="Mashiour Rahman" userId="7490e89d-d9ae-4193-b86a-11379f02786a" providerId="ADAL" clId="{E6E70416-A841-4460-940F-3C0F6C41DAF9}" dt="2025-01-19T04:02:35.194" v="88" actId="6549"/>
          <ac:spMkLst>
            <pc:docMk/>
            <pc:sldMk cId="3248248830" sldId="262"/>
            <ac:spMk id="3" creationId="{26C77D1C-F531-DADD-19DB-F38D960A1FF0}"/>
          </ac:spMkLst>
        </pc:spChg>
      </pc:sldChg>
      <pc:sldChg chg="del">
        <pc:chgData name="Mashiour Rahman" userId="7490e89d-d9ae-4193-b86a-11379f02786a" providerId="ADAL" clId="{E6E70416-A841-4460-940F-3C0F6C41DAF9}" dt="2025-01-19T04:01:51.406" v="86" actId="47"/>
        <pc:sldMkLst>
          <pc:docMk/>
          <pc:sldMk cId="1222958414" sldId="263"/>
        </pc:sldMkLst>
      </pc:sldChg>
      <pc:sldChg chg="modSp del mod">
        <pc:chgData name="Mashiour Rahman" userId="7490e89d-d9ae-4193-b86a-11379f02786a" providerId="ADAL" clId="{E6E70416-A841-4460-940F-3C0F6C41DAF9}" dt="2025-01-19T03:57:41.523" v="22" actId="47"/>
        <pc:sldMkLst>
          <pc:docMk/>
          <pc:sldMk cId="3177354524" sldId="264"/>
        </pc:sldMkLst>
        <pc:picChg chg="mod">
          <ac:chgData name="Mashiour Rahman" userId="7490e89d-d9ae-4193-b86a-11379f02786a" providerId="ADAL" clId="{E6E70416-A841-4460-940F-3C0F6C41DAF9}" dt="2025-01-19T03:55:59.170" v="0" actId="1076"/>
          <ac:picMkLst>
            <pc:docMk/>
            <pc:sldMk cId="3177354524" sldId="264"/>
            <ac:picMk id="4" creationId="{0B3CD47C-5E1D-A50E-13F4-CA8ED2FBF3B0}"/>
          </ac:picMkLst>
        </pc:picChg>
      </pc:sldChg>
      <pc:sldChg chg="addSp modSp mod">
        <pc:chgData name="Mashiour Rahman" userId="7490e89d-d9ae-4193-b86a-11379f02786a" providerId="ADAL" clId="{E6E70416-A841-4460-940F-3C0F6C41DAF9}" dt="2025-01-19T04:15:59.587" v="297"/>
        <pc:sldMkLst>
          <pc:docMk/>
          <pc:sldMk cId="4182161733" sldId="265"/>
        </pc:sldMkLst>
        <pc:spChg chg="mod">
          <ac:chgData name="Mashiour Rahman" userId="7490e89d-d9ae-4193-b86a-11379f02786a" providerId="ADAL" clId="{E6E70416-A841-4460-940F-3C0F6C41DAF9}" dt="2025-01-19T04:15:59.587" v="297"/>
          <ac:spMkLst>
            <pc:docMk/>
            <pc:sldMk cId="4182161733" sldId="265"/>
            <ac:spMk id="2" creationId="{6630A1A8-CE68-B621-1AB8-D1488F376375}"/>
          </ac:spMkLst>
        </pc:spChg>
        <pc:spChg chg="add mod">
          <ac:chgData name="Mashiour Rahman" userId="7490e89d-d9ae-4193-b86a-11379f02786a" providerId="ADAL" clId="{E6E70416-A841-4460-940F-3C0F6C41DAF9}" dt="2025-01-19T04:15:19.201" v="285"/>
          <ac:spMkLst>
            <pc:docMk/>
            <pc:sldMk cId="4182161733" sldId="265"/>
            <ac:spMk id="3" creationId="{8B086B8C-DB32-06B6-30E5-90FD0B825F75}"/>
          </ac:spMkLst>
        </pc:spChg>
        <pc:picChg chg="mod">
          <ac:chgData name="Mashiour Rahman" userId="7490e89d-d9ae-4193-b86a-11379f02786a" providerId="ADAL" clId="{E6E70416-A841-4460-940F-3C0F6C41DAF9}" dt="2025-01-19T04:12:01.638" v="146" actId="1076"/>
          <ac:picMkLst>
            <pc:docMk/>
            <pc:sldMk cId="4182161733" sldId="265"/>
            <ac:picMk id="5" creationId="{B59F3A43-F53C-31AB-D937-8430A1793D26}"/>
          </ac:picMkLst>
        </pc:picChg>
      </pc:sldChg>
      <pc:sldChg chg="addSp modSp mod">
        <pc:chgData name="Mashiour Rahman" userId="7490e89d-d9ae-4193-b86a-11379f02786a" providerId="ADAL" clId="{E6E70416-A841-4460-940F-3C0F6C41DAF9}" dt="2025-01-19T04:16:02.553" v="298"/>
        <pc:sldMkLst>
          <pc:docMk/>
          <pc:sldMk cId="2097852694" sldId="266"/>
        </pc:sldMkLst>
        <pc:spChg chg="mod">
          <ac:chgData name="Mashiour Rahman" userId="7490e89d-d9ae-4193-b86a-11379f02786a" providerId="ADAL" clId="{E6E70416-A841-4460-940F-3C0F6C41DAF9}" dt="2025-01-19T04:16:02.553" v="298"/>
          <ac:spMkLst>
            <pc:docMk/>
            <pc:sldMk cId="2097852694" sldId="266"/>
            <ac:spMk id="2" creationId="{7280D4EA-5D63-8A0D-EACD-4524ECB7DDBB}"/>
          </ac:spMkLst>
        </pc:spChg>
        <pc:spChg chg="add mod">
          <ac:chgData name="Mashiour Rahman" userId="7490e89d-d9ae-4193-b86a-11379f02786a" providerId="ADAL" clId="{E6E70416-A841-4460-940F-3C0F6C41DAF9}" dt="2025-01-19T04:15:21.739" v="286"/>
          <ac:spMkLst>
            <pc:docMk/>
            <pc:sldMk cId="2097852694" sldId="266"/>
            <ac:spMk id="3" creationId="{03E89F59-4A08-7144-D340-2779871426D9}"/>
          </ac:spMkLst>
        </pc:spChg>
        <pc:picChg chg="mod">
          <ac:chgData name="Mashiour Rahman" userId="7490e89d-d9ae-4193-b86a-11379f02786a" providerId="ADAL" clId="{E6E70416-A841-4460-940F-3C0F6C41DAF9}" dt="2025-01-19T04:12:20.563" v="169" actId="1076"/>
          <ac:picMkLst>
            <pc:docMk/>
            <pc:sldMk cId="2097852694" sldId="266"/>
            <ac:picMk id="5" creationId="{C3314EBA-FD07-6DB1-4185-30C40C6379FC}"/>
          </ac:picMkLst>
        </pc:picChg>
      </pc:sldChg>
      <pc:sldChg chg="addSp modSp mod">
        <pc:chgData name="Mashiour Rahman" userId="7490e89d-d9ae-4193-b86a-11379f02786a" providerId="ADAL" clId="{E6E70416-A841-4460-940F-3C0F6C41DAF9}" dt="2025-01-19T04:16:05.557" v="299"/>
        <pc:sldMkLst>
          <pc:docMk/>
          <pc:sldMk cId="775929721" sldId="267"/>
        </pc:sldMkLst>
        <pc:spChg chg="mod">
          <ac:chgData name="Mashiour Rahman" userId="7490e89d-d9ae-4193-b86a-11379f02786a" providerId="ADAL" clId="{E6E70416-A841-4460-940F-3C0F6C41DAF9}" dt="2025-01-19T04:16:05.557" v="299"/>
          <ac:spMkLst>
            <pc:docMk/>
            <pc:sldMk cId="775929721" sldId="267"/>
            <ac:spMk id="2" creationId="{A21976DF-E909-2BF1-724E-B9086BEAAC4A}"/>
          </ac:spMkLst>
        </pc:spChg>
        <pc:spChg chg="add mod">
          <ac:chgData name="Mashiour Rahman" userId="7490e89d-d9ae-4193-b86a-11379f02786a" providerId="ADAL" clId="{E6E70416-A841-4460-940F-3C0F6C41DAF9}" dt="2025-01-19T04:15:24.229" v="287"/>
          <ac:spMkLst>
            <pc:docMk/>
            <pc:sldMk cId="775929721" sldId="267"/>
            <ac:spMk id="3" creationId="{484DD0AC-5449-7683-4153-52314ADB8FC9}"/>
          </ac:spMkLst>
        </pc:spChg>
        <pc:picChg chg="mod">
          <ac:chgData name="Mashiour Rahman" userId="7490e89d-d9ae-4193-b86a-11379f02786a" providerId="ADAL" clId="{E6E70416-A841-4460-940F-3C0F6C41DAF9}" dt="2025-01-19T04:12:36.702" v="193" actId="1076"/>
          <ac:picMkLst>
            <pc:docMk/>
            <pc:sldMk cId="775929721" sldId="267"/>
            <ac:picMk id="5" creationId="{A63D9B80-7D88-73A8-45AB-4B6FE652F708}"/>
          </ac:picMkLst>
        </pc:picChg>
      </pc:sldChg>
      <pc:sldChg chg="addSp modSp mod">
        <pc:chgData name="Mashiour Rahman" userId="7490e89d-d9ae-4193-b86a-11379f02786a" providerId="ADAL" clId="{E6E70416-A841-4460-940F-3C0F6C41DAF9}" dt="2025-01-19T04:16:08.740" v="300"/>
        <pc:sldMkLst>
          <pc:docMk/>
          <pc:sldMk cId="2936156011" sldId="268"/>
        </pc:sldMkLst>
        <pc:spChg chg="mod">
          <ac:chgData name="Mashiour Rahman" userId="7490e89d-d9ae-4193-b86a-11379f02786a" providerId="ADAL" clId="{E6E70416-A841-4460-940F-3C0F6C41DAF9}" dt="2025-01-19T04:16:08.740" v="300"/>
          <ac:spMkLst>
            <pc:docMk/>
            <pc:sldMk cId="2936156011" sldId="268"/>
            <ac:spMk id="2" creationId="{6CD675C2-6794-5F5D-03DF-728B1859ADCC}"/>
          </ac:spMkLst>
        </pc:spChg>
        <pc:spChg chg="add mod">
          <ac:chgData name="Mashiour Rahman" userId="7490e89d-d9ae-4193-b86a-11379f02786a" providerId="ADAL" clId="{E6E70416-A841-4460-940F-3C0F6C41DAF9}" dt="2025-01-19T04:15:27.512" v="288"/>
          <ac:spMkLst>
            <pc:docMk/>
            <pc:sldMk cId="2936156011" sldId="268"/>
            <ac:spMk id="3" creationId="{15B129B0-E961-6B18-5420-7EAB96119254}"/>
          </ac:spMkLst>
        </pc:spChg>
        <pc:picChg chg="mod">
          <ac:chgData name="Mashiour Rahman" userId="7490e89d-d9ae-4193-b86a-11379f02786a" providerId="ADAL" clId="{E6E70416-A841-4460-940F-3C0F6C41DAF9}" dt="2025-01-19T04:12:56.368" v="222" actId="1076"/>
          <ac:picMkLst>
            <pc:docMk/>
            <pc:sldMk cId="2936156011" sldId="268"/>
            <ac:picMk id="4" creationId="{383C69AD-FD25-A1DF-0B2B-D43969A51773}"/>
          </ac:picMkLst>
        </pc:picChg>
      </pc:sldChg>
      <pc:sldChg chg="modSp mod">
        <pc:chgData name="Mashiour Rahman" userId="7490e89d-d9ae-4193-b86a-11379f02786a" providerId="ADAL" clId="{E6E70416-A841-4460-940F-3C0F6C41DAF9}" dt="2025-01-19T04:15:53.201" v="296" actId="20577"/>
        <pc:sldMkLst>
          <pc:docMk/>
          <pc:sldMk cId="2783924687" sldId="269"/>
        </pc:sldMkLst>
        <pc:spChg chg="mod">
          <ac:chgData name="Mashiour Rahman" userId="7490e89d-d9ae-4193-b86a-11379f02786a" providerId="ADAL" clId="{E6E70416-A841-4460-940F-3C0F6C41DAF9}" dt="2025-01-19T04:15:53.201" v="296" actId="20577"/>
          <ac:spMkLst>
            <pc:docMk/>
            <pc:sldMk cId="2783924687" sldId="269"/>
            <ac:spMk id="2" creationId="{07CDC138-8CCB-56F8-86D0-B97D8D718917}"/>
          </ac:spMkLst>
        </pc:spChg>
        <pc:spChg chg="mod">
          <ac:chgData name="Mashiour Rahman" userId="7490e89d-d9ae-4193-b86a-11379f02786a" providerId="ADAL" clId="{E6E70416-A841-4460-940F-3C0F6C41DAF9}" dt="2025-01-19T04:15:12.923" v="284" actId="6549"/>
          <ac:spMkLst>
            <pc:docMk/>
            <pc:sldMk cId="2783924687" sldId="269"/>
            <ac:spMk id="3" creationId="{A6A9CCDB-7113-711E-0339-1E3713959B8A}"/>
          </ac:spMkLst>
        </pc:spChg>
        <pc:picChg chg="mod">
          <ac:chgData name="Mashiour Rahman" userId="7490e89d-d9ae-4193-b86a-11379f02786a" providerId="ADAL" clId="{E6E70416-A841-4460-940F-3C0F6C41DAF9}" dt="2025-01-19T04:11:35.875" v="121" actId="1076"/>
          <ac:picMkLst>
            <pc:docMk/>
            <pc:sldMk cId="2783924687" sldId="269"/>
            <ac:picMk id="5" creationId="{67F9ADA4-582F-9A53-D8A4-C7719C4146DB}"/>
          </ac:picMkLst>
        </pc:picChg>
      </pc:sldChg>
      <pc:sldChg chg="addSp modSp mod">
        <pc:chgData name="Mashiour Rahman" userId="7490e89d-d9ae-4193-b86a-11379f02786a" providerId="ADAL" clId="{E6E70416-A841-4460-940F-3C0F6C41DAF9}" dt="2025-01-19T04:16:11.788" v="301"/>
        <pc:sldMkLst>
          <pc:docMk/>
          <pc:sldMk cId="2447430285" sldId="270"/>
        </pc:sldMkLst>
        <pc:spChg chg="mod">
          <ac:chgData name="Mashiour Rahman" userId="7490e89d-d9ae-4193-b86a-11379f02786a" providerId="ADAL" clId="{E6E70416-A841-4460-940F-3C0F6C41DAF9}" dt="2025-01-19T04:16:11.788" v="301"/>
          <ac:spMkLst>
            <pc:docMk/>
            <pc:sldMk cId="2447430285" sldId="270"/>
            <ac:spMk id="2" creationId="{A5E9F24C-F437-8707-C086-A258630221D3}"/>
          </ac:spMkLst>
        </pc:spChg>
        <pc:spChg chg="add mod">
          <ac:chgData name="Mashiour Rahman" userId="7490e89d-d9ae-4193-b86a-11379f02786a" providerId="ADAL" clId="{E6E70416-A841-4460-940F-3C0F6C41DAF9}" dt="2025-01-19T04:15:29.941" v="289"/>
          <ac:spMkLst>
            <pc:docMk/>
            <pc:sldMk cId="2447430285" sldId="270"/>
            <ac:spMk id="3" creationId="{AB3350F2-4E77-EE84-307E-7FF75EFE0857}"/>
          </ac:spMkLst>
        </pc:spChg>
        <pc:picChg chg="mod">
          <ac:chgData name="Mashiour Rahman" userId="7490e89d-d9ae-4193-b86a-11379f02786a" providerId="ADAL" clId="{E6E70416-A841-4460-940F-3C0F6C41DAF9}" dt="2025-01-19T04:13:18.311" v="258" actId="1076"/>
          <ac:picMkLst>
            <pc:docMk/>
            <pc:sldMk cId="2447430285" sldId="270"/>
            <ac:picMk id="5" creationId="{5FD39FC8-8265-29C6-EFD4-6654993AB66D}"/>
          </ac:picMkLst>
        </pc:picChg>
      </pc:sldChg>
      <pc:sldChg chg="ord">
        <pc:chgData name="Mashiour Rahman" userId="7490e89d-d9ae-4193-b86a-11379f02786a" providerId="ADAL" clId="{E6E70416-A841-4460-940F-3C0F6C41DAF9}" dt="2025-01-19T04:16:38.319" v="304"/>
        <pc:sldMkLst>
          <pc:docMk/>
          <pc:sldMk cId="0" sldId="272"/>
        </pc:sldMkLst>
      </pc:sldChg>
      <pc:sldChg chg="addSp modSp add mod">
        <pc:chgData name="Mashiour Rahman" userId="7490e89d-d9ae-4193-b86a-11379f02786a" providerId="ADAL" clId="{E6E70416-A841-4460-940F-3C0F6C41DAF9}" dt="2025-01-19T03:57:30.452" v="21" actId="167"/>
        <pc:sldMkLst>
          <pc:docMk/>
          <pc:sldMk cId="2290593672" sldId="273"/>
        </pc:sldMkLst>
        <pc:spChg chg="mod">
          <ac:chgData name="Mashiour Rahman" userId="7490e89d-d9ae-4193-b86a-11379f02786a" providerId="ADAL" clId="{E6E70416-A841-4460-940F-3C0F6C41DAF9}" dt="2025-01-19T03:57:08.751" v="19" actId="1035"/>
          <ac:spMkLst>
            <pc:docMk/>
            <pc:sldMk cId="2290593672" sldId="273"/>
            <ac:spMk id="3" creationId="{4627F85F-B52D-FBC6-2D96-865812C67394}"/>
          </ac:spMkLst>
        </pc:spChg>
        <pc:spChg chg="mod">
          <ac:chgData name="Mashiour Rahman" userId="7490e89d-d9ae-4193-b86a-11379f02786a" providerId="ADAL" clId="{E6E70416-A841-4460-940F-3C0F6C41DAF9}" dt="2025-01-19T03:57:08.751" v="19" actId="1035"/>
          <ac:spMkLst>
            <pc:docMk/>
            <pc:sldMk cId="2290593672" sldId="273"/>
            <ac:spMk id="4" creationId="{469F4F1D-94CE-7C7F-8414-8314EB007E4C}"/>
          </ac:spMkLst>
        </pc:spChg>
        <pc:picChg chg="add mod ord">
          <ac:chgData name="Mashiour Rahman" userId="7490e89d-d9ae-4193-b86a-11379f02786a" providerId="ADAL" clId="{E6E70416-A841-4460-940F-3C0F6C41DAF9}" dt="2025-01-19T03:57:30.452" v="21" actId="167"/>
          <ac:picMkLst>
            <pc:docMk/>
            <pc:sldMk cId="2290593672" sldId="273"/>
            <ac:picMk id="5" creationId="{5EC75E11-2A10-C769-770E-977D304ABF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Hashing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17733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baseline="0" dirty="0"/>
                        <a:t>                                                  </a:t>
                      </a:r>
                      <a:r>
                        <a:rPr lang="en-US" b="1" i="0" baseline="0" dirty="0"/>
                        <a:t>Email: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D4EA-5D63-8A0D-EACD-4524ECB7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PROBING: </a:t>
            </a:r>
            <a:r>
              <a:rPr lang="en-US" dirty="0"/>
              <a:t>Example</a:t>
            </a:r>
          </a:p>
        </p:txBody>
      </p:sp>
      <p:pic>
        <p:nvPicPr>
          <p:cNvPr id="5" name="Content Placeholder 4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C3314EBA-FD07-6DB1-4185-30C40C6379FC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200"/>
            <a:ext cx="7315200" cy="36576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E89F59-4A08-7144-D340-2779871426D9}"/>
              </a:ext>
            </a:extLst>
          </p:cNvPr>
          <p:cNvSpPr txBox="1"/>
          <p:nvPr/>
        </p:nvSpPr>
        <p:spPr>
          <a:xfrm>
            <a:off x="284163" y="1711337"/>
            <a:ext cx="8574087" cy="8925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Hash(Key) = Key % P</a:t>
            </a:r>
            <a:endParaRPr lang="en-US" sz="2800" dirty="0"/>
          </a:p>
          <a:p>
            <a:pPr algn="ctr"/>
            <a:r>
              <a:rPr lang="en-US" sz="2400" dirty="0">
                <a:latin typeface="Consolas" panose="020B0609020204030204" pitchFamily="49" charset="0"/>
              </a:rPr>
              <a:t>Keys: {50, 70, 76, 85, 93}, P = 5</a:t>
            </a:r>
            <a:endParaRPr kumimoji="1"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97852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76DF-E909-2BF1-724E-B9086BEA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PROBING: </a:t>
            </a:r>
            <a:r>
              <a:rPr lang="en-US" dirty="0"/>
              <a:t>Example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63D9B80-7D88-73A8-45AB-4B6FE652F708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200"/>
            <a:ext cx="7315200" cy="36576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4DD0AC-5449-7683-4153-52314ADB8FC9}"/>
              </a:ext>
            </a:extLst>
          </p:cNvPr>
          <p:cNvSpPr txBox="1"/>
          <p:nvPr/>
        </p:nvSpPr>
        <p:spPr>
          <a:xfrm>
            <a:off x="284163" y="1711337"/>
            <a:ext cx="8574087" cy="8925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Hash(Key) = Key % P</a:t>
            </a:r>
            <a:endParaRPr lang="en-US" sz="2800" dirty="0"/>
          </a:p>
          <a:p>
            <a:pPr algn="ctr"/>
            <a:r>
              <a:rPr lang="en-US" sz="2400" dirty="0">
                <a:latin typeface="Consolas" panose="020B0609020204030204" pitchFamily="49" charset="0"/>
              </a:rPr>
              <a:t>Keys: {50, 70, 76, 85, 93}, P = 5</a:t>
            </a:r>
            <a:endParaRPr kumimoji="1"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7592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75C2-6794-5F5D-03DF-728B1859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PROBING: </a:t>
            </a:r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3C69AD-FD25-A1DF-0B2B-D43969A51773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200"/>
            <a:ext cx="7315200" cy="3657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B129B0-E961-6B18-5420-7EAB96119254}"/>
              </a:ext>
            </a:extLst>
          </p:cNvPr>
          <p:cNvSpPr txBox="1"/>
          <p:nvPr/>
        </p:nvSpPr>
        <p:spPr>
          <a:xfrm>
            <a:off x="284163" y="1711337"/>
            <a:ext cx="8574087" cy="8925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Hash(Key) = Key % P</a:t>
            </a:r>
            <a:endParaRPr lang="en-US" sz="2800" dirty="0"/>
          </a:p>
          <a:p>
            <a:pPr algn="ctr"/>
            <a:r>
              <a:rPr lang="en-US" sz="2400" dirty="0">
                <a:latin typeface="Consolas" panose="020B0609020204030204" pitchFamily="49" charset="0"/>
              </a:rPr>
              <a:t>Keys: {50, 70, 76, 85, 93}, P = 5</a:t>
            </a:r>
            <a:endParaRPr kumimoji="1"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36156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F24C-F437-8707-C086-A2586302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PROBING: </a:t>
            </a:r>
            <a:r>
              <a:rPr lang="en-US" dirty="0"/>
              <a:t>Example</a:t>
            </a:r>
          </a:p>
        </p:txBody>
      </p:sp>
      <p:pic>
        <p:nvPicPr>
          <p:cNvPr id="5" name="Content Placeholder 4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FD39FC8-8265-29C6-EFD4-6654993AB66D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200"/>
            <a:ext cx="7315200" cy="36576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3350F2-4E77-EE84-307E-7FF75EFE0857}"/>
              </a:ext>
            </a:extLst>
          </p:cNvPr>
          <p:cNvSpPr txBox="1"/>
          <p:nvPr/>
        </p:nvSpPr>
        <p:spPr>
          <a:xfrm>
            <a:off x="284163" y="1711337"/>
            <a:ext cx="8574087" cy="8925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Hash(Key) = Key % P</a:t>
            </a:r>
            <a:endParaRPr lang="en-US" sz="2800" dirty="0"/>
          </a:p>
          <a:p>
            <a:pPr algn="ctr"/>
            <a:r>
              <a:rPr lang="en-US" sz="2400" dirty="0">
                <a:latin typeface="Consolas" panose="020B0609020204030204" pitchFamily="49" charset="0"/>
              </a:rPr>
              <a:t>Keys: {50, 70, 76, 85, 93}, P = 5</a:t>
            </a:r>
            <a:endParaRPr kumimoji="1"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47430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Real-Life Examples of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2577"/>
            <a:ext cx="9144000" cy="3992563"/>
          </a:xfrm>
        </p:spPr>
        <p:txBody>
          <a:bodyPr/>
          <a:lstStyle/>
          <a:p>
            <a:r>
              <a:rPr dirty="0"/>
              <a:t>Library Indexing: Quickly find books by genre.</a:t>
            </a:r>
          </a:p>
          <a:p>
            <a:r>
              <a:rPr dirty="0"/>
              <a:t>Login Systems: Hash passwords for security.</a:t>
            </a:r>
          </a:p>
          <a:p>
            <a:r>
              <a:rPr dirty="0"/>
              <a:t>URL Shortening: Long URLs become short unique strings.</a:t>
            </a:r>
          </a:p>
          <a:p>
            <a:r>
              <a:rPr dirty="0"/>
              <a:t>Banking Transactions: Account numbers hashed for efficiency.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Hashing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Hashing Table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Division Hashing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Collision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Linear Probing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3FFD-55AF-C819-1B00-687256CE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EA20B-C41C-F899-FEAD-7DBC9011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7" y="2235055"/>
            <a:ext cx="8878529" cy="3992563"/>
          </a:xfrm>
        </p:spPr>
        <p:txBody>
          <a:bodyPr>
            <a:normAutofit/>
          </a:bodyPr>
          <a:lstStyle/>
          <a:p>
            <a:r>
              <a:rPr lang="en-US" dirty="0"/>
              <a:t>A technique to </a:t>
            </a:r>
            <a:r>
              <a:rPr lang="en-US" b="1" dirty="0"/>
              <a:t>map data</a:t>
            </a:r>
            <a:r>
              <a:rPr lang="en-US" dirty="0"/>
              <a:t> to a fixed-size value (</a:t>
            </a:r>
            <a:r>
              <a:rPr lang="en-US" i="1" dirty="0"/>
              <a:t>hash code</a:t>
            </a:r>
            <a:r>
              <a:rPr lang="en-US" dirty="0"/>
              <a:t>).</a:t>
            </a:r>
          </a:p>
          <a:p>
            <a:r>
              <a:rPr lang="en-US" dirty="0"/>
              <a:t>Used to quickly locate or retrieve data in a collection.</a:t>
            </a:r>
          </a:p>
          <a:p>
            <a:r>
              <a:rPr lang="en-US" dirty="0"/>
              <a:t>A </a:t>
            </a:r>
            <a:r>
              <a:rPr lang="en-US" b="1" dirty="0"/>
              <a:t>hash function </a:t>
            </a:r>
            <a:r>
              <a:rPr lang="en-US" dirty="0"/>
              <a:t>converts a key into an integer (hash code).</a:t>
            </a:r>
          </a:p>
          <a:p>
            <a:r>
              <a:rPr lang="en-US" dirty="0"/>
              <a:t>Applications: Databases, Cryptography, Caching.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61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CD5C-E19A-6DD0-A2A2-4537BCDA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3391-8CF5-CCF2-A300-384D577A8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6" y="2224931"/>
            <a:ext cx="9102705" cy="3992563"/>
          </a:xfrm>
        </p:spPr>
        <p:txBody>
          <a:bodyPr/>
          <a:lstStyle/>
          <a:p>
            <a:r>
              <a:rPr lang="en-US"/>
              <a:t>A </a:t>
            </a:r>
            <a:r>
              <a:rPr lang="en-US" dirty="0"/>
              <a:t>data structure that stores data in </a:t>
            </a:r>
            <a:r>
              <a:rPr lang="en-US" b="1" dirty="0"/>
              <a:t>key-value pairs</a:t>
            </a:r>
            <a:r>
              <a:rPr lang="en-US" dirty="0"/>
              <a:t>.</a:t>
            </a:r>
          </a:p>
          <a:p>
            <a:r>
              <a:rPr lang="en-US" dirty="0"/>
              <a:t>Uses a </a:t>
            </a:r>
            <a:r>
              <a:rPr lang="en-US" b="1" dirty="0"/>
              <a:t>hash function </a:t>
            </a:r>
            <a:r>
              <a:rPr lang="en-US" dirty="0"/>
              <a:t>to compute an index for storage.</a:t>
            </a:r>
          </a:p>
          <a:p>
            <a:r>
              <a:rPr lang="en-US" dirty="0"/>
              <a:t>Provides fast access, insertion, and deletion of data.</a:t>
            </a:r>
          </a:p>
          <a:p>
            <a:r>
              <a:rPr lang="en-US" dirty="0"/>
              <a:t>Average time complexity: O(1).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02031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E6187-A8EC-6D61-C90A-A970AE77C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A diagram of a data structure&#10;&#10;Description automatically generated">
            <a:extLst>
              <a:ext uri="{FF2B5EF4-FFF2-40B4-BE49-F238E27FC236}">
                <a16:creationId xmlns:a16="http://schemas.microsoft.com/office/drawing/2014/main" id="{5EC75E11-2A10-C769-770E-977D304ABFE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21" y="2865437"/>
            <a:ext cx="6927969" cy="3992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253AA6-420F-D900-5B5A-7280D837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Division Hashing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7F85F-B52D-FBC6-2D96-865812C67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6" y="2513244"/>
            <a:ext cx="8975075" cy="579612"/>
          </a:xfrm>
        </p:spPr>
        <p:txBody>
          <a:bodyPr>
            <a:normAutofit/>
          </a:bodyPr>
          <a:lstStyle/>
          <a:p>
            <a:r>
              <a:rPr lang="en-US" dirty="0"/>
              <a:t>Prime numbers reduce clustering and improve distribution.</a:t>
            </a:r>
          </a:p>
          <a:p>
            <a:pPr marL="0" indent="0">
              <a:buNone/>
            </a:pPr>
            <a:endParaRPr lang="en-GB" b="1" u="sn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9F4F1D-94CE-7C7F-8414-8314EB007E4C}"/>
              </a:ext>
            </a:extLst>
          </p:cNvPr>
          <p:cNvSpPr txBox="1">
            <a:spLocks/>
          </p:cNvSpPr>
          <p:nvPr/>
        </p:nvSpPr>
        <p:spPr>
          <a:xfrm>
            <a:off x="40217" y="1728978"/>
            <a:ext cx="8975075" cy="7842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Hash(Key) = Key % P, where,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P = </a:t>
            </a:r>
            <a:r>
              <a:rPr lang="en-US" b="1" dirty="0" err="1">
                <a:latin typeface="Consolas" panose="020B0609020204030204" pitchFamily="49" charset="0"/>
              </a:rPr>
              <a:t>Prime_Number</a:t>
            </a:r>
            <a:r>
              <a:rPr lang="en-US" b="1" dirty="0">
                <a:latin typeface="Consolas" panose="020B0609020204030204" pitchFamily="49" charset="0"/>
              </a:rPr>
              <a:t> or </a:t>
            </a:r>
            <a:r>
              <a:rPr lang="en-US" b="1" dirty="0" err="1">
                <a:latin typeface="Consolas" panose="020B0609020204030204" pitchFamily="49" charset="0"/>
              </a:rPr>
              <a:t>Table_Size</a:t>
            </a:r>
            <a:r>
              <a:rPr lang="en-US" b="1" dirty="0">
                <a:latin typeface="Consolas" panose="020B0609020204030204" pitchFamily="49" charset="0"/>
              </a:rPr>
              <a:t> or </a:t>
            </a:r>
            <a:r>
              <a:rPr lang="en-US" b="1" dirty="0" err="1">
                <a:latin typeface="Consolas" panose="020B0609020204030204" pitchFamily="49" charset="0"/>
              </a:rPr>
              <a:t>Any_Number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29059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225E-E49B-E0D4-B69E-C7EDE28F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B1A7-DC8E-1CD3-DD42-EEE6E0D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421088"/>
            <a:ext cx="9143999" cy="241862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Collision occurs when two or more keys map to the same hash index.</a:t>
            </a:r>
          </a:p>
          <a:p>
            <a:pPr>
              <a:spcBef>
                <a:spcPts val="0"/>
              </a:spcBef>
            </a:pPr>
            <a:r>
              <a:rPr lang="en-US" dirty="0"/>
              <a:t>Needs to be resolved to store all keys at </a:t>
            </a:r>
            <a:r>
              <a:rPr lang="en-US" b="1" dirty="0"/>
              <a:t>unique</a:t>
            </a:r>
            <a:r>
              <a:rPr lang="en-US" dirty="0"/>
              <a:t> index.</a:t>
            </a:r>
          </a:p>
          <a:p>
            <a:pPr>
              <a:spcBef>
                <a:spcPts val="0"/>
              </a:spcBef>
            </a:pPr>
            <a:r>
              <a:rPr lang="en-US" dirty="0"/>
              <a:t>Common resolution techniques: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- Separate Chaining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- Open Addressing (e.g., </a:t>
            </a:r>
            <a:r>
              <a:rPr lang="en-US" b="1" dirty="0"/>
              <a:t>Linear Probing</a:t>
            </a:r>
            <a:r>
              <a:rPr lang="en-US" dirty="0"/>
              <a:t>, Quadratic Probing).</a:t>
            </a:r>
          </a:p>
          <a:p>
            <a:pPr marL="0" indent="0">
              <a:spcBef>
                <a:spcPts val="0"/>
              </a:spcBef>
              <a:buNone/>
            </a:pPr>
            <a:endParaRPr lang="en-GB" b="1" u="sn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99E991-E825-E9F2-D87A-B074409EC7A2}"/>
              </a:ext>
            </a:extLst>
          </p:cNvPr>
          <p:cNvSpPr txBox="1">
            <a:spLocks/>
          </p:cNvSpPr>
          <p:nvPr/>
        </p:nvSpPr>
        <p:spPr>
          <a:xfrm>
            <a:off x="-794" y="1715533"/>
            <a:ext cx="4572000" cy="2588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(no collision):</a:t>
            </a:r>
          </a:p>
          <a:p>
            <a:pPr lvl="1"/>
            <a:r>
              <a:rPr lang="en-US" dirty="0"/>
              <a:t>Keys: {</a:t>
            </a:r>
            <a:r>
              <a:rPr lang="en-US" dirty="0">
                <a:latin typeface="Consolas" panose="020B0609020204030204" pitchFamily="49" charset="0"/>
              </a:rPr>
              <a:t>10, 22, 34</a:t>
            </a:r>
            <a:r>
              <a:rPr lang="en-US" dirty="0"/>
              <a:t>}, Prime: </a:t>
            </a:r>
            <a:r>
              <a:rPr lang="en-US" dirty="0">
                <a:latin typeface="Consolas" panose="020B0609020204030204" pitchFamily="49" charset="0"/>
              </a:rPr>
              <a:t>7</a:t>
            </a:r>
          </a:p>
          <a:p>
            <a:pPr lvl="1"/>
            <a:r>
              <a:rPr lang="en-US" dirty="0"/>
              <a:t>Results: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10 % 7 = 3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22 % 7 = 1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34 % 7 = 6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A8B5E5-4C0A-3786-8E31-1806A51C0007}"/>
              </a:ext>
            </a:extLst>
          </p:cNvPr>
          <p:cNvSpPr txBox="1">
            <a:spLocks/>
          </p:cNvSpPr>
          <p:nvPr/>
        </p:nvSpPr>
        <p:spPr>
          <a:xfrm>
            <a:off x="4542282" y="1715533"/>
            <a:ext cx="4572000" cy="2588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(collision):</a:t>
            </a:r>
          </a:p>
          <a:p>
            <a:pPr lvl="1"/>
            <a:r>
              <a:rPr lang="en-US" dirty="0"/>
              <a:t>Keys: {</a:t>
            </a:r>
            <a:r>
              <a:rPr lang="en-US" dirty="0">
                <a:latin typeface="Consolas" panose="020B0609020204030204" pitchFamily="49" charset="0"/>
              </a:rPr>
              <a:t>10, 22, 31</a:t>
            </a:r>
            <a:r>
              <a:rPr lang="en-US" dirty="0"/>
              <a:t>}, Prime: </a:t>
            </a:r>
            <a:r>
              <a:rPr lang="en-US" dirty="0">
                <a:latin typeface="Consolas" panose="020B0609020204030204" pitchFamily="49" charset="0"/>
              </a:rPr>
              <a:t>7</a:t>
            </a:r>
          </a:p>
          <a:p>
            <a:pPr lvl="1"/>
            <a:r>
              <a:rPr lang="en-US" dirty="0"/>
              <a:t>Results: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10 % 7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22 % 7 = 1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31 % 7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(</a:t>
            </a:r>
            <a:r>
              <a:rPr lang="en-US" i="1" dirty="0"/>
              <a:t>collision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567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3841-7E46-B99C-3D6D-7A067E03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" y="593252"/>
            <a:ext cx="8574087" cy="967840"/>
          </a:xfrm>
        </p:spPr>
        <p:txBody>
          <a:bodyPr/>
          <a:lstStyle/>
          <a:p>
            <a:r>
              <a:rPr lang="en-GB" dirty="0"/>
              <a:t>LINEAR PROBING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7D1C-F531-DADD-19DB-F38D960A1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17" y="1905000"/>
            <a:ext cx="8170165" cy="4959096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sz="2200" dirty="0"/>
              <a:t>Collision resolution technique in Open Addressing.</a:t>
            </a:r>
          </a:p>
          <a:p>
            <a:pPr algn="just">
              <a:spcBef>
                <a:spcPts val="600"/>
              </a:spcBef>
            </a:pPr>
            <a:r>
              <a:rPr lang="en-US" sz="2200" dirty="0"/>
              <a:t> If a collision occurs, checks </a:t>
            </a:r>
            <a:r>
              <a:rPr lang="en-US" sz="2200" b="1" dirty="0"/>
              <a:t>next available slot linearly</a:t>
            </a:r>
            <a:r>
              <a:rPr lang="en-US" sz="2200" dirty="0"/>
              <a:t>: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200" dirty="0"/>
              <a:t>	</a:t>
            </a:r>
            <a:r>
              <a:rPr lang="en-US" b="1" dirty="0">
                <a:latin typeface="Consolas" panose="020B0609020204030204" pitchFamily="49" charset="0"/>
              </a:rPr>
              <a:t>h'(k, 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</a:rPr>
              <a:t>) = (h(k) + 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</a:rPr>
              <a:t>) mod m</a:t>
            </a:r>
          </a:p>
          <a:p>
            <a:pPr algn="just">
              <a:spcBef>
                <a:spcPts val="600"/>
              </a:spcBef>
            </a:pPr>
            <a:r>
              <a:rPr lang="en-US" sz="2200" dirty="0"/>
              <a:t>Advantages: Simple to implement.</a:t>
            </a:r>
          </a:p>
          <a:p>
            <a:pPr algn="just">
              <a:spcBef>
                <a:spcPts val="600"/>
              </a:spcBef>
            </a:pPr>
            <a:r>
              <a:rPr lang="en-US" sz="2200" dirty="0"/>
              <a:t>Disadvantages: May cause clustering and degrade performance as the table fills.</a:t>
            </a:r>
          </a:p>
          <a:p>
            <a:pPr marL="0" indent="0" algn="just">
              <a:spcBef>
                <a:spcPts val="600"/>
              </a:spcBef>
              <a:buNone/>
            </a:pP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324824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C138-8CCB-56F8-86D0-B97D8D71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PROBING: </a:t>
            </a:r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9ADA4-582F-9A53-D8A4-C7719C4146DB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199"/>
            <a:ext cx="7315200" cy="36576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A9CCDB-7113-711E-0339-1E3713959B8A}"/>
              </a:ext>
            </a:extLst>
          </p:cNvPr>
          <p:cNvSpPr txBox="1"/>
          <p:nvPr/>
        </p:nvSpPr>
        <p:spPr>
          <a:xfrm>
            <a:off x="284163" y="1711337"/>
            <a:ext cx="8574087" cy="8925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Hash(Key) = Key % P</a:t>
            </a:r>
            <a:endParaRPr lang="en-US" sz="2800" dirty="0"/>
          </a:p>
          <a:p>
            <a:pPr algn="ctr"/>
            <a:r>
              <a:rPr lang="en-US" sz="2400" dirty="0">
                <a:latin typeface="Consolas" panose="020B0609020204030204" pitchFamily="49" charset="0"/>
              </a:rPr>
              <a:t>Keys: {50, 70, 76, 85, 93}, P = 5</a:t>
            </a:r>
            <a:endParaRPr kumimoji="1"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8392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A1A8-CE68-B621-1AB8-D1488F37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PROBING: </a:t>
            </a:r>
            <a:r>
              <a:rPr lang="en-US" dirty="0"/>
              <a:t>Example</a:t>
            </a:r>
          </a:p>
        </p:txBody>
      </p:sp>
      <p:pic>
        <p:nvPicPr>
          <p:cNvPr id="5" name="Content Placeholder 4" descr="A green rectangular object with text&#10;&#10;Description automatically generated with medium confidence">
            <a:extLst>
              <a:ext uri="{FF2B5EF4-FFF2-40B4-BE49-F238E27FC236}">
                <a16:creationId xmlns:a16="http://schemas.microsoft.com/office/drawing/2014/main" id="{B59F3A43-F53C-31AB-D937-8430A1793D26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200"/>
            <a:ext cx="7315200" cy="36576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086B8C-DB32-06B6-30E5-90FD0B825F75}"/>
              </a:ext>
            </a:extLst>
          </p:cNvPr>
          <p:cNvSpPr txBox="1"/>
          <p:nvPr/>
        </p:nvSpPr>
        <p:spPr>
          <a:xfrm>
            <a:off x="284163" y="1711337"/>
            <a:ext cx="8574087" cy="8925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Hash(Key) = Key % P</a:t>
            </a:r>
            <a:endParaRPr lang="en-US" sz="2800" dirty="0"/>
          </a:p>
          <a:p>
            <a:pPr algn="ctr"/>
            <a:r>
              <a:rPr lang="en-US" sz="2400" dirty="0">
                <a:latin typeface="Consolas" panose="020B0609020204030204" pitchFamily="49" charset="0"/>
              </a:rPr>
              <a:t>Keys: {50, 70, 76, 85, 93}, P = 5</a:t>
            </a:r>
            <a:endParaRPr kumimoji="1"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8216173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eaVert" wrap="square" rtlCol="0">
        <a:spAutoFit/>
      </a:bodyPr>
      <a:lstStyle>
        <a:defPPr>
          <a:defRPr kumimoji="1" b="1" dirty="0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0" ma:contentTypeDescription="Create a new document." ma:contentTypeScope="" ma:versionID="65ebd38e905e1abe0788a6888a8ad0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EB2DED-C193-4E90-97F7-D0C8095FF7EC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CBB810F-FA1C-4E49-99C2-7037C830B2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B63D912-4BA4-4D25-A804-74B1988508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562</TotalTime>
  <Words>557</Words>
  <Application>Microsoft Office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Corbel</vt:lpstr>
      <vt:lpstr>Wingdings</vt:lpstr>
      <vt:lpstr>Spectrum</vt:lpstr>
      <vt:lpstr>Hashing</vt:lpstr>
      <vt:lpstr>Lecture Outline</vt:lpstr>
      <vt:lpstr>HASHING </vt:lpstr>
      <vt:lpstr>HASHING TABLE</vt:lpstr>
      <vt:lpstr>What is Division Hashing</vt:lpstr>
      <vt:lpstr>COLLISION</vt:lpstr>
      <vt:lpstr>LINEAR PROBING</vt:lpstr>
      <vt:lpstr>LINEAR PROBING: Example</vt:lpstr>
      <vt:lpstr>LINEAR PROBING: Example</vt:lpstr>
      <vt:lpstr>LINEAR PROBING: Example</vt:lpstr>
      <vt:lpstr>LINEAR PROBING: Example</vt:lpstr>
      <vt:lpstr>LINEAR PROBING: Example</vt:lpstr>
      <vt:lpstr>LINEAR PROBING: Example</vt:lpstr>
      <vt:lpstr>Real-Life Examples of Hashing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Mashiour Rahman</cp:lastModifiedBy>
  <cp:revision>73</cp:revision>
  <dcterms:created xsi:type="dcterms:W3CDTF">2018-12-10T17:20:29Z</dcterms:created>
  <dcterms:modified xsi:type="dcterms:W3CDTF">2025-01-19T07:14:24Z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