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8" r:id="rId5"/>
    <p:sldId id="277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125" d="100"/>
          <a:sy n="125" d="100"/>
        </p:scale>
        <p:origin x="60" y="-20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fath Mahmud" userId="8542a9ad-2cbf-450c-af95-3766396fe619" providerId="ADAL" clId="{51AC11B1-1A7B-408B-9561-A9CB24259B01}"/>
    <pc:docChg chg="undo custSel addSld modSld">
      <pc:chgData name="Rifath Mahmud" userId="8542a9ad-2cbf-450c-af95-3766396fe619" providerId="ADAL" clId="{51AC11B1-1A7B-408B-9561-A9CB24259B01}" dt="2023-02-18T07:55:15.170" v="210" actId="20577"/>
      <pc:docMkLst>
        <pc:docMk/>
      </pc:docMkLst>
      <pc:sldChg chg="modSp new mod">
        <pc:chgData name="Rifath Mahmud" userId="8542a9ad-2cbf-450c-af95-3766396fe619" providerId="ADAL" clId="{51AC11B1-1A7B-408B-9561-A9CB24259B01}" dt="2023-02-18T07:55:15.170" v="210" actId="20577"/>
        <pc:sldMkLst>
          <pc:docMk/>
          <pc:sldMk cId="2716373692" sldId="279"/>
        </pc:sldMkLst>
        <pc:spChg chg="mod">
          <ac:chgData name="Rifath Mahmud" userId="8542a9ad-2cbf-450c-af95-3766396fe619" providerId="ADAL" clId="{51AC11B1-1A7B-408B-9561-A9CB24259B01}" dt="2023-02-18T07:55:15.170" v="210" actId="20577"/>
          <ac:spMkLst>
            <pc:docMk/>
            <pc:sldMk cId="2716373692" sldId="279"/>
            <ac:spMk id="3" creationId="{5EA99EDA-EDF4-DEDB-39F0-71E9B0B14896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4705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Insertion Sort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Insertion Sort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26D19-85DA-834B-9600-C9820C508897}"/>
                  </a:ext>
                </a:extLst>
              </p:cNvPr>
              <p:cNvSpPr txBox="1"/>
              <p:nvPr/>
            </p:nvSpPr>
            <p:spPr>
              <a:xfrm>
                <a:off x="783772" y="2435897"/>
                <a:ext cx="774645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/>
                  <a:t>Insertion sort: </a:t>
                </a:r>
                <a:r>
                  <a:rPr lang="en-US" dirty="0"/>
                  <a:t>In each step, a new incoming value is inserted in the correct position. The </a:t>
                </a:r>
                <a:r>
                  <a:rPr lang="en-US" b="1" dirty="0"/>
                  <a:t>insertion</a:t>
                </a:r>
                <a:r>
                  <a:rPr lang="en-US" dirty="0"/>
                  <a:t> may need to shift one or more elements to place the element at correct position. 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b="1" dirty="0"/>
                  <a:t>Algorithm:</a:t>
                </a:r>
              </a:p>
              <a:p>
                <a:pPr algn="just"/>
                <a:r>
                  <a:rPr lang="en-US" dirty="0"/>
                  <a:t>Input: A (array), N (#elements)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latin typeface="Cambria Math"/>
                        </a:rPr>
                        <m:t>= 1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u="sng" dirty="0"/>
                  <a:t>Step 1: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] 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Compare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backwards with all previous (down to 0 index) elements. If a previous element is larger shift it forward otherwise stop comparing.</a:t>
                </a:r>
              </a:p>
              <a:p>
                <a:pPr algn="just"/>
                <a:r>
                  <a:rPr lang="en-US" u="sng" dirty="0"/>
                  <a:t>Step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go to step 1.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x-non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7C26D19-85DA-834B-9600-C9820C50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2435897"/>
                <a:ext cx="7746453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709" t="-768" r="-1339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17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Simulation</a:t>
            </a:r>
            <a:endParaRPr lang="x-none" dirty="0"/>
          </a:p>
        </p:txBody>
      </p:sp>
      <p:grpSp>
        <p:nvGrpSpPr>
          <p:cNvPr id="7" name="Group 6"/>
          <p:cNvGrpSpPr/>
          <p:nvPr/>
        </p:nvGrpSpPr>
        <p:grpSpPr>
          <a:xfrm>
            <a:off x="2515394" y="3336918"/>
            <a:ext cx="457198" cy="1259977"/>
            <a:chOff x="5943600" y="4472223"/>
            <a:chExt cx="914400" cy="682484"/>
          </a:xfrm>
        </p:grpSpPr>
        <p:sp>
          <p:nvSpPr>
            <p:cNvPr id="8" name="Down Arrow 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18893" y="3337461"/>
            <a:ext cx="457198" cy="1259977"/>
            <a:chOff x="5943600" y="4472223"/>
            <a:chExt cx="914400" cy="682484"/>
          </a:xfrm>
        </p:grpSpPr>
        <p:sp>
          <p:nvSpPr>
            <p:cNvPr id="11" name="Down Arrow 1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95379" y="3332391"/>
            <a:ext cx="457198" cy="1259977"/>
            <a:chOff x="5943600" y="4472223"/>
            <a:chExt cx="914400" cy="682484"/>
          </a:xfrm>
        </p:grpSpPr>
        <p:sp>
          <p:nvSpPr>
            <p:cNvPr id="14" name="Down Arrow 1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39822" y="3336918"/>
            <a:ext cx="457198" cy="1259977"/>
            <a:chOff x="5943600" y="4472223"/>
            <a:chExt cx="914400" cy="682484"/>
          </a:xfrm>
        </p:grpSpPr>
        <p:sp>
          <p:nvSpPr>
            <p:cNvPr id="17" name="Down Arrow 1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93263" y="3326619"/>
            <a:ext cx="457198" cy="1259977"/>
            <a:chOff x="5943600" y="4472223"/>
            <a:chExt cx="914400" cy="682484"/>
          </a:xfrm>
        </p:grpSpPr>
        <p:sp>
          <p:nvSpPr>
            <p:cNvPr id="20" name="Down Arrow 1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28788" y="3337848"/>
            <a:ext cx="457198" cy="1259977"/>
            <a:chOff x="5943600" y="4472223"/>
            <a:chExt cx="914400" cy="682484"/>
          </a:xfrm>
        </p:grpSpPr>
        <p:sp>
          <p:nvSpPr>
            <p:cNvPr id="23" name="Down Arrow 2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41085" y="3326619"/>
            <a:ext cx="457198" cy="1259977"/>
            <a:chOff x="5943600" y="4472223"/>
            <a:chExt cx="914400" cy="682484"/>
          </a:xfrm>
        </p:grpSpPr>
        <p:sp>
          <p:nvSpPr>
            <p:cNvPr id="26" name="Down Arrow 2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47578" y="3331979"/>
            <a:ext cx="457198" cy="1259977"/>
            <a:chOff x="5943600" y="4472223"/>
            <a:chExt cx="914400" cy="682484"/>
          </a:xfrm>
        </p:grpSpPr>
        <p:sp>
          <p:nvSpPr>
            <p:cNvPr id="29" name="Down Arrow 2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63637" y="3332482"/>
            <a:ext cx="457198" cy="1259977"/>
            <a:chOff x="5943600" y="4472223"/>
            <a:chExt cx="914400" cy="682484"/>
          </a:xfrm>
        </p:grpSpPr>
        <p:sp>
          <p:nvSpPr>
            <p:cNvPr id="32" name="Down Arrow 3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25916" y="3792751"/>
            <a:ext cx="457198" cy="793846"/>
            <a:chOff x="5943600" y="4472223"/>
            <a:chExt cx="914400" cy="682484"/>
          </a:xfrm>
        </p:grpSpPr>
        <p:sp>
          <p:nvSpPr>
            <p:cNvPr id="35" name="Down Arrow 3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62621" y="3783171"/>
            <a:ext cx="457198" cy="793846"/>
            <a:chOff x="5943600" y="4472223"/>
            <a:chExt cx="914400" cy="682484"/>
          </a:xfrm>
        </p:grpSpPr>
        <p:sp>
          <p:nvSpPr>
            <p:cNvPr id="38" name="Down Arrow 3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11305" y="3791120"/>
            <a:ext cx="457198" cy="793846"/>
            <a:chOff x="5943600" y="4472223"/>
            <a:chExt cx="914400" cy="682484"/>
          </a:xfrm>
        </p:grpSpPr>
        <p:sp>
          <p:nvSpPr>
            <p:cNvPr id="41" name="Down Arrow 4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09448" y="3777022"/>
            <a:ext cx="457198" cy="793846"/>
            <a:chOff x="5943600" y="4472223"/>
            <a:chExt cx="914400" cy="682484"/>
          </a:xfrm>
        </p:grpSpPr>
        <p:sp>
          <p:nvSpPr>
            <p:cNvPr id="44" name="Down Arrow 4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155083" y="3791120"/>
            <a:ext cx="457198" cy="793846"/>
            <a:chOff x="5943600" y="4472223"/>
            <a:chExt cx="914400" cy="682484"/>
          </a:xfrm>
        </p:grpSpPr>
        <p:sp>
          <p:nvSpPr>
            <p:cNvPr id="47" name="Down Arrow 4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667293" y="3791120"/>
            <a:ext cx="457198" cy="793846"/>
            <a:chOff x="5943600" y="4472223"/>
            <a:chExt cx="914400" cy="682484"/>
          </a:xfrm>
        </p:grpSpPr>
        <p:sp>
          <p:nvSpPr>
            <p:cNvPr id="50" name="Down Arrow 4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172555" y="3792751"/>
            <a:ext cx="457198" cy="793846"/>
            <a:chOff x="5943600" y="4472223"/>
            <a:chExt cx="914400" cy="682484"/>
          </a:xfrm>
        </p:grpSpPr>
        <p:sp>
          <p:nvSpPr>
            <p:cNvPr id="53" name="Down Arrow 5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676517" y="3777022"/>
            <a:ext cx="457198" cy="793846"/>
            <a:chOff x="5943600" y="4472223"/>
            <a:chExt cx="914400" cy="682484"/>
          </a:xfrm>
        </p:grpSpPr>
        <p:sp>
          <p:nvSpPr>
            <p:cNvPr id="56" name="Down Arrow 5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220659" y="3792751"/>
            <a:ext cx="457198" cy="793846"/>
            <a:chOff x="5943600" y="4472223"/>
            <a:chExt cx="914400" cy="682484"/>
          </a:xfrm>
        </p:grpSpPr>
        <p:sp>
          <p:nvSpPr>
            <p:cNvPr id="59" name="Down Arrow 5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1937110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698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03910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36472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69034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60527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137835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70397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20295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1279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334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4729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0032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5336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0731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9334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4729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032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5336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0731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034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6034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1338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5336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0731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6034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1338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6733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1338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6733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2036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336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0731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6034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1338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6733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2036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715745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023189" y="4545902"/>
            <a:ext cx="548640" cy="477795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937110" y="503752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490008" y="503752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005114" y="503830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180086" y="503830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544244" y="503595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80287" y="503830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614268" y="503595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162407" y="503830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691774" y="503752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733542" y="5035173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634956" y="3792746"/>
            <a:ext cx="457198" cy="793846"/>
            <a:chOff x="5943600" y="4472223"/>
            <a:chExt cx="914400" cy="682484"/>
          </a:xfrm>
        </p:grpSpPr>
        <p:sp>
          <p:nvSpPr>
            <p:cNvPr id="120" name="Down Arrow 11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34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Apply different sorting algorithms (Bubble, Selection and Insertion) to sort the below array. Show step by step simulation.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Also find the number of comparisons, shifting or swapping for each case.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90557"/>
              </p:ext>
            </p:extLst>
          </p:nvPr>
        </p:nvGraphicFramePr>
        <p:xfrm>
          <a:off x="906483" y="321392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08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753E-0E93-44AF-CE4A-83F60F70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9EDA-EDF4-DEDB-39F0-71E9B0B1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2133600"/>
            <a:ext cx="8379279" cy="3992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Insertion Sort: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N;i</a:t>
            </a:r>
            <a:r>
              <a:rPr lang="en-US" dirty="0"/>
              <a:t>++){ =&gt; loop will run for n-1 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j= i-1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while(j&gt;=0 &amp;&amp; v &lt; </a:t>
            </a:r>
            <a:r>
              <a:rPr lang="en-US" dirty="0" err="1"/>
              <a:t>arr</a:t>
            </a:r>
            <a:r>
              <a:rPr lang="en-US" dirty="0"/>
              <a:t>[j]){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arr</a:t>
            </a:r>
            <a:r>
              <a:rPr lang="en-US" dirty="0"/>
              <a:t>[j+1] = </a:t>
            </a:r>
            <a:r>
              <a:rPr lang="en-US" dirty="0" err="1"/>
              <a:t>arr</a:t>
            </a:r>
            <a:r>
              <a:rPr lang="en-US" dirty="0"/>
              <a:t>[j]; j--;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arr</a:t>
            </a:r>
            <a:r>
              <a:rPr lang="en-US"/>
              <a:t>[j+1] </a:t>
            </a:r>
            <a:r>
              <a:rPr lang="en-US" dirty="0"/>
              <a:t>= v;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7369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562</TotalTime>
  <Words>346</Words>
  <Application>Microsoft Office PowerPoint</Application>
  <PresentationFormat>On-screen Show (4:3)</PresentationFormat>
  <Paragraphs>128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Corbel</vt:lpstr>
      <vt:lpstr>Courier New</vt:lpstr>
      <vt:lpstr>Wingdings</vt:lpstr>
      <vt:lpstr>Spectrum</vt:lpstr>
      <vt:lpstr>Insertion sort</vt:lpstr>
      <vt:lpstr>Lecture Outline</vt:lpstr>
      <vt:lpstr>Sorting</vt:lpstr>
      <vt:lpstr>Insertion Sort</vt:lpstr>
      <vt:lpstr>Sorting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59</cp:revision>
  <dcterms:created xsi:type="dcterms:W3CDTF">2018-12-10T17:20:29Z</dcterms:created>
  <dcterms:modified xsi:type="dcterms:W3CDTF">2023-02-18T07:55:17Z</dcterms:modified>
</cp:coreProperties>
</file>