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65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the address of first node</a:t>
            </a:r>
            <a:r>
              <a:rPr lang="en-US" dirty="0"/>
              <a:t>), </a:t>
            </a:r>
          </a:p>
          <a:p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inserting node</a:t>
            </a:r>
            <a:r>
              <a:rPr lang="en-US" dirty="0"/>
              <a:t>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821</TotalTime>
  <Words>454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JiMiBoyy</cp:lastModifiedBy>
  <cp:revision>80</cp:revision>
  <dcterms:created xsi:type="dcterms:W3CDTF">2018-12-10T17:20:29Z</dcterms:created>
  <dcterms:modified xsi:type="dcterms:W3CDTF">2024-11-17T06:57:13Z</dcterms:modified>
</cp:coreProperties>
</file>