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5"/>
  </p:notesMasterIdLst>
  <p:sldIdLst>
    <p:sldId id="503" r:id="rId2"/>
    <p:sldId id="300" r:id="rId3"/>
    <p:sldId id="364" r:id="rId4"/>
    <p:sldId id="365" r:id="rId5"/>
    <p:sldId id="366" r:id="rId6"/>
    <p:sldId id="367" r:id="rId7"/>
    <p:sldId id="368" r:id="rId8"/>
    <p:sldId id="369" r:id="rId9"/>
    <p:sldId id="370" r:id="rId10"/>
    <p:sldId id="373" r:id="rId11"/>
    <p:sldId id="506" r:id="rId12"/>
    <p:sldId id="504" r:id="rId13"/>
    <p:sldId id="50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931442-4C9D-4EE8-B5E8-2FE036023BE9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10B93F-36F7-41DB-889D-24314A38D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817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FBD07D0F-2083-E245-5601-C6FFF49C764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98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81A3EBD-808D-4733-9D9B-0CB09F159F15}" type="slidenum">
              <a:rPr lang="en-US" altLang="en-US" sz="1000" b="0"/>
              <a:pPr/>
              <a:t>1</a:t>
            </a:fld>
            <a:endParaRPr lang="en-US" altLang="en-US" sz="1000" b="0"/>
          </a:p>
        </p:txBody>
      </p:sp>
      <p:sp>
        <p:nvSpPr>
          <p:cNvPr id="16387" name="Rectangle 1026">
            <a:extLst>
              <a:ext uri="{FF2B5EF4-FFF2-40B4-BE49-F238E27FC236}">
                <a16:creationId xmlns:a16="http://schemas.microsoft.com/office/drawing/2014/main" id="{FAE166F5-ADAB-26D8-31A2-6A87F5543B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1027">
            <a:extLst>
              <a:ext uri="{FF2B5EF4-FFF2-40B4-BE49-F238E27FC236}">
                <a16:creationId xmlns:a16="http://schemas.microsoft.com/office/drawing/2014/main" id="{30B6CAA4-0BC8-930B-CF04-854D9478AB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327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8E770-44AE-47D5-B4B1-71BEC9A9D7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663960"/>
            <a:ext cx="9456049" cy="3594112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A91C7-81A9-46F3-B0F4-D9AB880851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667581"/>
            <a:ext cx="9456049" cy="1197387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648C8-9681-4994-B52A-1A8BC79127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1248" y="6102693"/>
            <a:ext cx="2743200" cy="365125"/>
          </a:xfrm>
        </p:spPr>
        <p:txBody>
          <a:bodyPr/>
          <a:lstStyle/>
          <a:p>
            <a:fld id="{AE3425CA-4B9D-4420-BB9E-C250DB30E421}" type="datetime1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7F203-CB10-488B-82DC-9D0571A5E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B2E9B-C8B7-4716-9D05-265A04246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ED8031-DD67-43C6-94A0-646636C95560}"/>
              </a:ext>
            </a:extLst>
          </p:cNvPr>
          <p:cNvCxnSpPr>
            <a:cxnSpLocks/>
          </p:cNvCxnSpPr>
          <p:nvPr/>
        </p:nvCxnSpPr>
        <p:spPr>
          <a:xfrm>
            <a:off x="360154" y="4495800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720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3C3B3-C67F-4C48-A663-EF010429E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4C4B3F-B3CB-4CF0-AEC8-1893A6A27E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6D005-2B71-4325-A646-A2278C3A2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4B861-3779-4E37-8DF0-E9EB3EA96210}" type="datetime1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56B01-AE16-42EF-B970-5CAF0C891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F9BE2-24F4-4F83-8E64-4307C979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400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601120-856A-4F01-B7C1-D87A1E5F8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874324" y="552782"/>
            <a:ext cx="2620891" cy="52947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D62358-C84C-4947-B826-FF738422EA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52782"/>
            <a:ext cx="6803155" cy="52947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71139-AA1A-46DB-B793-17FB8E6E8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38388-E864-4553-9937-AE9FC5E50CFC}" type="datetime1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E06F6-0FE2-40FB-BFEE-010C22293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A7B1B-13A1-41BA-B924-FD11450C1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751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42B9A-9384-46B2-8B4F-B9C2035CA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13CF4-CD0B-4F3C-A1CE-1BA3EFDEE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DE659-17B0-4F70-8F1C-93BF4DB64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1E1E-C50D-4FD4-8B1E-ECD78340D9AB}" type="datetime1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B0750-AB4E-4FCF-9B52-BC954760B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66B99-C716-4464-B695-623F4C5A9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58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2233A-AD59-4FB1-A1CA-AABFAE040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552782"/>
            <a:ext cx="9538428" cy="371441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56964-650B-4E87-9541-0E659DEC0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9" y="4672584"/>
            <a:ext cx="9538428" cy="1143802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1BB50-DF4A-47B5-A3AD-18712A3AD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83AFB-9E54-459E-8C6D-0913AC3BA5D7}" type="datetime1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F59B3-D1B8-4A51-AD6E-868C5BF6F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CA779-6272-4A15-A566-20C4E9A60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0B86E8F-91EA-4626-BCA8-3B4973C7C9D6}"/>
              </a:ext>
            </a:extLst>
          </p:cNvPr>
          <p:cNvCxnSpPr>
            <a:cxnSpLocks/>
          </p:cNvCxnSpPr>
          <p:nvPr/>
        </p:nvCxnSpPr>
        <p:spPr>
          <a:xfrm>
            <a:off x="360154" y="4495800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9026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52A00-5BBD-436C-BB6D-CE650FC46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783"/>
            <a:ext cx="9683871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B3E2E-F3C4-4CDD-9138-86AE7A1B56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1248" y="2108362"/>
            <a:ext cx="4507926" cy="37216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95CD01-B639-46B6-B53D-18FE1E39AF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99171" y="2108362"/>
            <a:ext cx="4825948" cy="37216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6E34C3-86AC-48F9-92A4-F17BFAF9E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44B6-0CA7-46BA-A00B-1E68E5C3ED0C}" type="datetime1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5D6A29-C51F-4654-82AD-04056FA6C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21EEB6-57E6-40E7-9702-1D5999B50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929C81A-4806-44FF-99D8-13A65B2D066F}"/>
              </a:ext>
            </a:extLst>
          </p:cNvPr>
          <p:cNvCxnSpPr>
            <a:cxnSpLocks/>
          </p:cNvCxnSpPr>
          <p:nvPr/>
        </p:nvCxnSpPr>
        <p:spPr>
          <a:xfrm>
            <a:off x="375523" y="2004012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08DDCF9-5353-4B5F-8565-8C27F795A4BF}"/>
              </a:ext>
            </a:extLst>
          </p:cNvPr>
          <p:cNvCxnSpPr>
            <a:cxnSpLocks/>
          </p:cNvCxnSpPr>
          <p:nvPr/>
        </p:nvCxnSpPr>
        <p:spPr>
          <a:xfrm>
            <a:off x="5563342" y="2004012"/>
            <a:ext cx="0" cy="40486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0222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0D1A9-BF08-4C6D-805E-244B234EE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7784"/>
            <a:ext cx="943957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20C1D8-0907-4FDB-BFAD-36E14AF98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2114185"/>
            <a:ext cx="4438887" cy="693761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6A4441-5FC3-4F86-8ADE-ED90424DB9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1248" y="2900451"/>
            <a:ext cx="4438887" cy="3028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CEB34D-DB36-47E0-AE2C-FBEBA27207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95090" y="2114185"/>
            <a:ext cx="4485728" cy="693761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056219-D498-410D-8F2C-03045AE480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95090" y="2900451"/>
            <a:ext cx="4485730" cy="3028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8DC9AD-F6B8-44D0-8169-84553C1F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1F549-537C-41EC-B9CC-5B6A9AC2A6A7}" type="datetime1">
              <a:rPr lang="en-US" smtClean="0"/>
              <a:t>11/17/2024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9985ED-7382-4F00-845D-4F27841B5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A2CC25-9EC7-4706-9BD4-5E20C4B33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DBC7D26-1B30-46B8-8221-09886FA3D030}"/>
              </a:ext>
            </a:extLst>
          </p:cNvPr>
          <p:cNvCxnSpPr>
            <a:cxnSpLocks/>
          </p:cNvCxnSpPr>
          <p:nvPr/>
        </p:nvCxnSpPr>
        <p:spPr>
          <a:xfrm>
            <a:off x="375523" y="2004012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4186A75-E140-4995-A8BB-89B5ACE678D2}"/>
              </a:ext>
            </a:extLst>
          </p:cNvPr>
          <p:cNvCxnSpPr>
            <a:cxnSpLocks/>
          </p:cNvCxnSpPr>
          <p:nvPr/>
        </p:nvCxnSpPr>
        <p:spPr>
          <a:xfrm>
            <a:off x="5563342" y="2004012"/>
            <a:ext cx="0" cy="40486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9298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221C2-B85F-435F-8DF3-C714A5472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99FE38-24D5-4D5F-A92E-E4F8B23FB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F8D56-3D0E-48B8-8218-1F3A06A96C62}" type="datetime1">
              <a:rPr lang="en-US" smtClean="0"/>
              <a:t>11/17/2024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29DF69-BE29-4038-9744-17BFC57B8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B9496F-64EC-46E7-97F0-BCB7E79F8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717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9F19E0-8FE3-45E8-A227-D74EEF1A6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309E-27D4-401F-A74A-DEA16C7B51DC}" type="datetime1">
              <a:rPr lang="en-US" smtClean="0"/>
              <a:t>11/17/2024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FB1926-56F3-40BC-A03F-62B969419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FFE2B6-07A4-4AA0-9BCE-204E13DA4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685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6266A-CB24-44C5-B2E8-01142084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9283"/>
            <a:ext cx="4603963" cy="2572489"/>
          </a:xfrm>
        </p:spPr>
        <p:txBody>
          <a:bodyPr anchor="ctr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9DBD1-7133-47A5-A771-2CEA18533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0796" y="549283"/>
            <a:ext cx="4455517" cy="531970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6A729F-B24D-424E-B067-003B0601F2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1248" y="3296498"/>
            <a:ext cx="4603963" cy="2572489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FA7323-5497-426C-9DD9-3CF69E88E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A2B81-2BC3-42D7-B67D-05C685AA80AD}" type="datetime1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FD7667-4D25-40AF-9D6D-FCB2C21E8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650918-EDF8-47A5-BEA8-AC9A7A153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254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C5D2B-FAFB-4BC9-A917-610FDCD0B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552782"/>
            <a:ext cx="4608576" cy="2569464"/>
          </a:xfr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26A694-5302-42BE-8A7A-6007C10F8F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25952" y="552783"/>
            <a:ext cx="4663440" cy="530826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E4481C-81D6-4329-8203-70B3FCC3F8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1249" y="3300984"/>
            <a:ext cx="4608576" cy="2569464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AD6C12-26C4-4DF7-B013-56D0849AC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8F2B-E487-4905-B553-FB649F2B6F23}" type="datetime1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E2F307-FB97-40EC-8517-E6F351B3D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C1B397-305A-42B7-A763-829634B93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929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4BD48A-4D17-4225-AC4D-67B4C686C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782"/>
            <a:ext cx="9489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F14A2B-77AF-4E51-B0C1-0D361EF81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2096199"/>
            <a:ext cx="9489000" cy="37473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9C2F5-57CA-4152-A766-8F877538FB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1248" y="610269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kern="1200" cap="all" spc="3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EF7C3A7-D6F6-4D38-A7C3-B72967BB81A6}" type="datetime1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25FB5-D02B-4BB9-8B8B-D1A11CFE89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9234260" y="24276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kern="1200" cap="all" spc="3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244FF-6F88-4090-A77F-499DF9AAEA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5546" y="5878515"/>
            <a:ext cx="952229" cy="420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3200" b="1" kern="1200" cap="all" spc="3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94AEDE-F25F-43E6-A2C4-7FFF41074990}"/>
              </a:ext>
            </a:extLst>
          </p:cNvPr>
          <p:cNvSpPr/>
          <p:nvPr/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793C08-EF4C-422B-A728-6C717C47DF6F}"/>
              </a:ext>
            </a:extLst>
          </p:cNvPr>
          <p:cNvCxnSpPr>
            <a:cxnSpLocks/>
          </p:cNvCxnSpPr>
          <p:nvPr/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E825BC6-56A8-46DE-8037-A9A577624B0D}"/>
              </a:ext>
            </a:extLst>
          </p:cNvPr>
          <p:cNvCxnSpPr>
            <a:cxnSpLocks/>
          </p:cNvCxnSpPr>
          <p:nvPr/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7258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75F2970F-B958-029A-63F6-C74CC83052F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09800" y="2286000"/>
            <a:ext cx="7772400" cy="1143000"/>
          </a:xfrm>
        </p:spPr>
        <p:txBody>
          <a:bodyPr anchor="ctr">
            <a:normAutofit/>
          </a:bodyPr>
          <a:lstStyle/>
          <a:p>
            <a:r>
              <a:rPr lang="en-US" altLang="en-US" sz="4800" dirty="0"/>
              <a:t>Bubble Sort</a:t>
            </a:r>
          </a:p>
        </p:txBody>
      </p:sp>
    </p:spTree>
    <p:extLst>
      <p:ext uri="{BB962C8B-B14F-4D97-AF65-F5344CB8AC3E}">
        <p14:creationId xmlns:p14="http://schemas.microsoft.com/office/powerpoint/2010/main" val="507215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2BB02CE0-0734-E008-14AB-E8BD3C2EF9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“Bubbling” All the Elements</a:t>
            </a:r>
          </a:p>
        </p:txBody>
      </p:sp>
      <p:grpSp>
        <p:nvGrpSpPr>
          <p:cNvPr id="29699" name="Group 71">
            <a:extLst>
              <a:ext uri="{FF2B5EF4-FFF2-40B4-BE49-F238E27FC236}">
                <a16:creationId xmlns:a16="http://schemas.microsoft.com/office/drawing/2014/main" id="{35EDA146-C675-1D88-49ED-58520024843E}"/>
              </a:ext>
            </a:extLst>
          </p:cNvPr>
          <p:cNvGrpSpPr>
            <a:grpSpLocks/>
          </p:cNvGrpSpPr>
          <p:nvPr/>
        </p:nvGrpSpPr>
        <p:grpSpPr bwMode="auto">
          <a:xfrm>
            <a:off x="3025776" y="1717677"/>
            <a:ext cx="6518275" cy="887413"/>
            <a:chOff x="644" y="1072"/>
            <a:chExt cx="4106" cy="559"/>
          </a:xfrm>
        </p:grpSpPr>
        <p:sp>
          <p:nvSpPr>
            <p:cNvPr id="29759" name="Rectangle 4">
              <a:extLst>
                <a:ext uri="{FF2B5EF4-FFF2-40B4-BE49-F238E27FC236}">
                  <a16:creationId xmlns:a16="http://schemas.microsoft.com/office/drawing/2014/main" id="{AFCAF2C8-3B75-D4AC-C3C6-A7B5193F6C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" y="1332"/>
              <a:ext cx="4106" cy="2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9760" name="Line 5">
              <a:extLst>
                <a:ext uri="{FF2B5EF4-FFF2-40B4-BE49-F238E27FC236}">
                  <a16:creationId xmlns:a16="http://schemas.microsoft.com/office/drawing/2014/main" id="{7F107524-3D22-249A-DED5-4A6B8DB04A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80" y="1330"/>
              <a:ext cx="0" cy="2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61" name="Line 6">
              <a:extLst>
                <a:ext uri="{FF2B5EF4-FFF2-40B4-BE49-F238E27FC236}">
                  <a16:creationId xmlns:a16="http://schemas.microsoft.com/office/drawing/2014/main" id="{2378CB46-36F8-3D60-015E-61E05D883D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1" y="1330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62" name="Line 7">
              <a:extLst>
                <a:ext uri="{FF2B5EF4-FFF2-40B4-BE49-F238E27FC236}">
                  <a16:creationId xmlns:a16="http://schemas.microsoft.com/office/drawing/2014/main" id="{D6E907A2-0B18-2201-A366-5FC56B747B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75" y="1330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63" name="Line 8">
              <a:extLst>
                <a:ext uri="{FF2B5EF4-FFF2-40B4-BE49-F238E27FC236}">
                  <a16:creationId xmlns:a16="http://schemas.microsoft.com/office/drawing/2014/main" id="{A9EEA51A-79E0-1446-8FD4-F347AE76A1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74" y="1330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64" name="Line 9">
              <a:extLst>
                <a:ext uri="{FF2B5EF4-FFF2-40B4-BE49-F238E27FC236}">
                  <a16:creationId xmlns:a16="http://schemas.microsoft.com/office/drawing/2014/main" id="{F0DE4D2A-46FF-8568-634D-ADEECAB288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01" y="1335"/>
              <a:ext cx="0" cy="28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65" name="Rectangle 10">
              <a:extLst>
                <a:ext uri="{FF2B5EF4-FFF2-40B4-BE49-F238E27FC236}">
                  <a16:creationId xmlns:a16="http://schemas.microsoft.com/office/drawing/2014/main" id="{BBB796EE-8E0D-4632-F52B-8C6E2BBF68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6" y="1335"/>
              <a:ext cx="33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77</a:t>
              </a:r>
              <a:endParaRPr lang="en-US" altLang="en-US" b="0"/>
            </a:p>
          </p:txBody>
        </p:sp>
        <p:sp>
          <p:nvSpPr>
            <p:cNvPr id="29766" name="Rectangle 11">
              <a:extLst>
                <a:ext uri="{FF2B5EF4-FFF2-40B4-BE49-F238E27FC236}">
                  <a16:creationId xmlns:a16="http://schemas.microsoft.com/office/drawing/2014/main" id="{E67F6B07-C935-7AE2-1267-A40E64460A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2" y="1340"/>
              <a:ext cx="33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12</a:t>
              </a:r>
              <a:endParaRPr lang="en-US" altLang="en-US" b="0"/>
            </a:p>
          </p:txBody>
        </p:sp>
        <p:sp>
          <p:nvSpPr>
            <p:cNvPr id="29767" name="Rectangle 12">
              <a:extLst>
                <a:ext uri="{FF2B5EF4-FFF2-40B4-BE49-F238E27FC236}">
                  <a16:creationId xmlns:a16="http://schemas.microsoft.com/office/drawing/2014/main" id="{97E4966C-FCC1-8E1B-8B29-1A8B492F8B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8" y="1340"/>
              <a:ext cx="33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35</a:t>
              </a:r>
              <a:endParaRPr lang="en-US" altLang="en-US" b="0"/>
            </a:p>
          </p:txBody>
        </p:sp>
        <p:sp>
          <p:nvSpPr>
            <p:cNvPr id="29768" name="Rectangle 13">
              <a:extLst>
                <a:ext uri="{FF2B5EF4-FFF2-40B4-BE49-F238E27FC236}">
                  <a16:creationId xmlns:a16="http://schemas.microsoft.com/office/drawing/2014/main" id="{BEBCAF0D-0942-C2FF-E03A-888D5346D9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1337"/>
              <a:ext cx="33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42</a:t>
              </a:r>
              <a:endParaRPr lang="en-US" altLang="en-US" b="0"/>
            </a:p>
          </p:txBody>
        </p:sp>
        <p:sp>
          <p:nvSpPr>
            <p:cNvPr id="29769" name="Rectangle 14">
              <a:extLst>
                <a:ext uri="{FF2B5EF4-FFF2-40B4-BE49-F238E27FC236}">
                  <a16:creationId xmlns:a16="http://schemas.microsoft.com/office/drawing/2014/main" id="{4034B388-609C-A8A6-CE9B-817B81F12E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3" y="1335"/>
              <a:ext cx="33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  5</a:t>
              </a:r>
            </a:p>
          </p:txBody>
        </p:sp>
        <p:sp>
          <p:nvSpPr>
            <p:cNvPr id="29770" name="Rectangle 15">
              <a:extLst>
                <a:ext uri="{FF2B5EF4-FFF2-40B4-BE49-F238E27FC236}">
                  <a16:creationId xmlns:a16="http://schemas.microsoft.com/office/drawing/2014/main" id="{14520B49-71A3-FB5A-4C5B-72AEC3FA0A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" y="1072"/>
              <a:ext cx="365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1          2          3          4            5            6</a:t>
              </a:r>
              <a:endParaRPr lang="en-US" altLang="en-US" b="0"/>
            </a:p>
          </p:txBody>
        </p:sp>
        <p:sp>
          <p:nvSpPr>
            <p:cNvPr id="29771" name="Rectangle 18">
              <a:extLst>
                <a:ext uri="{FF2B5EF4-FFF2-40B4-BE49-F238E27FC236}">
                  <a16:creationId xmlns:a16="http://schemas.microsoft.com/office/drawing/2014/main" id="{4A2D74A1-76E8-1C6E-9722-057D4E0320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2" y="1335"/>
              <a:ext cx="49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 </a:t>
              </a:r>
              <a:r>
                <a:rPr lang="en-US" altLang="en-US">
                  <a:solidFill>
                    <a:srgbClr val="FF0033"/>
                  </a:solidFill>
                </a:rPr>
                <a:t>101</a:t>
              </a:r>
            </a:p>
          </p:txBody>
        </p:sp>
      </p:grpSp>
      <p:grpSp>
        <p:nvGrpSpPr>
          <p:cNvPr id="220232" name="Group 72">
            <a:extLst>
              <a:ext uri="{FF2B5EF4-FFF2-40B4-BE49-F238E27FC236}">
                <a16:creationId xmlns:a16="http://schemas.microsoft.com/office/drawing/2014/main" id="{3CB25ECC-5C66-3D77-F610-D35F7619A890}"/>
              </a:ext>
            </a:extLst>
          </p:cNvPr>
          <p:cNvGrpSpPr>
            <a:grpSpLocks/>
          </p:cNvGrpSpPr>
          <p:nvPr/>
        </p:nvGrpSpPr>
        <p:grpSpPr bwMode="auto">
          <a:xfrm>
            <a:off x="3021014" y="2636840"/>
            <a:ext cx="6518275" cy="887413"/>
            <a:chOff x="641" y="1651"/>
            <a:chExt cx="4106" cy="559"/>
          </a:xfrm>
        </p:grpSpPr>
        <p:sp>
          <p:nvSpPr>
            <p:cNvPr id="29746" name="Rectangle 19">
              <a:extLst>
                <a:ext uri="{FF2B5EF4-FFF2-40B4-BE49-F238E27FC236}">
                  <a16:creationId xmlns:a16="http://schemas.microsoft.com/office/drawing/2014/main" id="{7FD60866-3C87-431F-66F1-C3E3E5C1C1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" y="1911"/>
              <a:ext cx="4106" cy="2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9747" name="Line 20">
              <a:extLst>
                <a:ext uri="{FF2B5EF4-FFF2-40B4-BE49-F238E27FC236}">
                  <a16:creationId xmlns:a16="http://schemas.microsoft.com/office/drawing/2014/main" id="{85150380-4451-434E-B688-44053AF0B6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7" y="1909"/>
              <a:ext cx="0" cy="2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48" name="Line 21">
              <a:extLst>
                <a:ext uri="{FF2B5EF4-FFF2-40B4-BE49-F238E27FC236}">
                  <a16:creationId xmlns:a16="http://schemas.microsoft.com/office/drawing/2014/main" id="{1BF774D6-E98D-162D-B5AC-8FCBB109D9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18" y="1909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49" name="Line 22">
              <a:extLst>
                <a:ext uri="{FF2B5EF4-FFF2-40B4-BE49-F238E27FC236}">
                  <a16:creationId xmlns:a16="http://schemas.microsoft.com/office/drawing/2014/main" id="{B613109D-8E2E-7D7E-9450-A8D099120B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72" y="1909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50" name="Line 23">
              <a:extLst>
                <a:ext uri="{FF2B5EF4-FFF2-40B4-BE49-F238E27FC236}">
                  <a16:creationId xmlns:a16="http://schemas.microsoft.com/office/drawing/2014/main" id="{35234B9A-13B4-F917-8807-C346E83AD4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71" y="1909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51" name="Line 24">
              <a:extLst>
                <a:ext uri="{FF2B5EF4-FFF2-40B4-BE49-F238E27FC236}">
                  <a16:creationId xmlns:a16="http://schemas.microsoft.com/office/drawing/2014/main" id="{E97EDB4C-94B6-13B8-26B2-862F9F0CED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98" y="1914"/>
              <a:ext cx="0" cy="28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52" name="Rectangle 25">
              <a:extLst>
                <a:ext uri="{FF2B5EF4-FFF2-40B4-BE49-F238E27FC236}">
                  <a16:creationId xmlns:a16="http://schemas.microsoft.com/office/drawing/2014/main" id="{3F775F80-A5FF-2ABA-7733-7287AFEFE8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3" y="1914"/>
              <a:ext cx="27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 5</a:t>
              </a:r>
              <a:endParaRPr lang="en-US" altLang="en-US" b="0"/>
            </a:p>
          </p:txBody>
        </p:sp>
        <p:sp>
          <p:nvSpPr>
            <p:cNvPr id="29753" name="Rectangle 26">
              <a:extLst>
                <a:ext uri="{FF2B5EF4-FFF2-40B4-BE49-F238E27FC236}">
                  <a16:creationId xmlns:a16="http://schemas.microsoft.com/office/drawing/2014/main" id="{D4AB5B42-6B9A-693F-E085-B995EE66DC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9" y="1919"/>
              <a:ext cx="33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42</a:t>
              </a:r>
              <a:endParaRPr lang="en-US" altLang="en-US" b="0"/>
            </a:p>
          </p:txBody>
        </p:sp>
        <p:sp>
          <p:nvSpPr>
            <p:cNvPr id="29754" name="Rectangle 27">
              <a:extLst>
                <a:ext uri="{FF2B5EF4-FFF2-40B4-BE49-F238E27FC236}">
                  <a16:creationId xmlns:a16="http://schemas.microsoft.com/office/drawing/2014/main" id="{8441C454-1337-B039-2F56-D2F0ECD483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5" y="1919"/>
              <a:ext cx="33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12</a:t>
              </a:r>
              <a:endParaRPr lang="en-US" altLang="en-US" b="0"/>
            </a:p>
          </p:txBody>
        </p:sp>
        <p:sp>
          <p:nvSpPr>
            <p:cNvPr id="29755" name="Rectangle 28">
              <a:extLst>
                <a:ext uri="{FF2B5EF4-FFF2-40B4-BE49-F238E27FC236}">
                  <a16:creationId xmlns:a16="http://schemas.microsoft.com/office/drawing/2014/main" id="{8CD068DC-5F21-9F33-8B05-7DB01BBAE6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5" y="1916"/>
              <a:ext cx="33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35</a:t>
              </a:r>
              <a:endParaRPr lang="en-US" altLang="en-US" b="0"/>
            </a:p>
          </p:txBody>
        </p:sp>
        <p:sp>
          <p:nvSpPr>
            <p:cNvPr id="29756" name="Rectangle 29">
              <a:extLst>
                <a:ext uri="{FF2B5EF4-FFF2-40B4-BE49-F238E27FC236}">
                  <a16:creationId xmlns:a16="http://schemas.microsoft.com/office/drawing/2014/main" id="{FA6452C9-EA35-E723-5CC8-0FDAD47042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0" y="1914"/>
              <a:ext cx="38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 </a:t>
              </a:r>
              <a:r>
                <a:rPr lang="en-US" altLang="en-US">
                  <a:solidFill>
                    <a:srgbClr val="FF0033"/>
                  </a:solidFill>
                </a:rPr>
                <a:t>77</a:t>
              </a:r>
            </a:p>
          </p:txBody>
        </p:sp>
        <p:sp>
          <p:nvSpPr>
            <p:cNvPr id="29757" name="Rectangle 30">
              <a:extLst>
                <a:ext uri="{FF2B5EF4-FFF2-40B4-BE49-F238E27FC236}">
                  <a16:creationId xmlns:a16="http://schemas.microsoft.com/office/drawing/2014/main" id="{9B7A0E17-EEA3-FA31-4ABA-2739F15ABC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" y="1651"/>
              <a:ext cx="365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1          2          3          4            5            6</a:t>
              </a:r>
              <a:endParaRPr lang="en-US" altLang="en-US" b="0"/>
            </a:p>
          </p:txBody>
        </p:sp>
        <p:sp>
          <p:nvSpPr>
            <p:cNvPr id="29758" name="Rectangle 31">
              <a:extLst>
                <a:ext uri="{FF2B5EF4-FFF2-40B4-BE49-F238E27FC236}">
                  <a16:creationId xmlns:a16="http://schemas.microsoft.com/office/drawing/2014/main" id="{AB0AC4D7-ED9A-0675-CA82-7E0B2BDDD8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9" y="1914"/>
              <a:ext cx="49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 </a:t>
              </a:r>
              <a:r>
                <a:rPr lang="en-US" altLang="en-US">
                  <a:solidFill>
                    <a:srgbClr val="FF0033"/>
                  </a:solidFill>
                </a:rPr>
                <a:t>101</a:t>
              </a:r>
            </a:p>
          </p:txBody>
        </p:sp>
      </p:grpSp>
      <p:grpSp>
        <p:nvGrpSpPr>
          <p:cNvPr id="220233" name="Group 73">
            <a:extLst>
              <a:ext uri="{FF2B5EF4-FFF2-40B4-BE49-F238E27FC236}">
                <a16:creationId xmlns:a16="http://schemas.microsoft.com/office/drawing/2014/main" id="{67E4A40F-7247-B852-550A-A2340F550158}"/>
              </a:ext>
            </a:extLst>
          </p:cNvPr>
          <p:cNvGrpSpPr>
            <a:grpSpLocks/>
          </p:cNvGrpSpPr>
          <p:nvPr/>
        </p:nvGrpSpPr>
        <p:grpSpPr bwMode="auto">
          <a:xfrm>
            <a:off x="3025776" y="3548066"/>
            <a:ext cx="6518275" cy="887413"/>
            <a:chOff x="644" y="2225"/>
            <a:chExt cx="4106" cy="559"/>
          </a:xfrm>
        </p:grpSpPr>
        <p:sp>
          <p:nvSpPr>
            <p:cNvPr id="29733" name="Rectangle 32">
              <a:extLst>
                <a:ext uri="{FF2B5EF4-FFF2-40B4-BE49-F238E27FC236}">
                  <a16:creationId xmlns:a16="http://schemas.microsoft.com/office/drawing/2014/main" id="{277A75AA-4AE8-CFEE-E238-F5AF4566A0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" y="2485"/>
              <a:ext cx="4106" cy="2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9734" name="Line 33">
              <a:extLst>
                <a:ext uri="{FF2B5EF4-FFF2-40B4-BE49-F238E27FC236}">
                  <a16:creationId xmlns:a16="http://schemas.microsoft.com/office/drawing/2014/main" id="{0D2CCC0A-3AD0-8F23-9A8D-BA56AF79A6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80" y="2483"/>
              <a:ext cx="0" cy="2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35" name="Line 34">
              <a:extLst>
                <a:ext uri="{FF2B5EF4-FFF2-40B4-BE49-F238E27FC236}">
                  <a16:creationId xmlns:a16="http://schemas.microsoft.com/office/drawing/2014/main" id="{39E76DCF-EF61-D00C-6D5A-ABEFFCF505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1" y="2483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36" name="Line 35">
              <a:extLst>
                <a:ext uri="{FF2B5EF4-FFF2-40B4-BE49-F238E27FC236}">
                  <a16:creationId xmlns:a16="http://schemas.microsoft.com/office/drawing/2014/main" id="{A43F548D-D2CE-CD85-C0A0-3AB16BA1E3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75" y="2483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37" name="Line 36">
              <a:extLst>
                <a:ext uri="{FF2B5EF4-FFF2-40B4-BE49-F238E27FC236}">
                  <a16:creationId xmlns:a16="http://schemas.microsoft.com/office/drawing/2014/main" id="{23402600-7109-8C9D-F92E-EDBCD39E69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74" y="2483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38" name="Line 37">
              <a:extLst>
                <a:ext uri="{FF2B5EF4-FFF2-40B4-BE49-F238E27FC236}">
                  <a16:creationId xmlns:a16="http://schemas.microsoft.com/office/drawing/2014/main" id="{7A60796F-DC13-3543-BB4B-6214C6115D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01" y="2488"/>
              <a:ext cx="0" cy="28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39" name="Rectangle 38">
              <a:extLst>
                <a:ext uri="{FF2B5EF4-FFF2-40B4-BE49-F238E27FC236}">
                  <a16:creationId xmlns:a16="http://schemas.microsoft.com/office/drawing/2014/main" id="{4A6AF62F-0C2D-7DF4-EC5D-36DB2BC37A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6" y="2488"/>
              <a:ext cx="33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>
                  <a:solidFill>
                    <a:srgbClr val="FF0033"/>
                  </a:solidFill>
                </a:rPr>
                <a:t>42</a:t>
              </a:r>
              <a:endParaRPr lang="en-US" altLang="en-US" b="0">
                <a:solidFill>
                  <a:srgbClr val="FF0033"/>
                </a:solidFill>
              </a:endParaRPr>
            </a:p>
          </p:txBody>
        </p:sp>
        <p:sp>
          <p:nvSpPr>
            <p:cNvPr id="29740" name="Rectangle 39">
              <a:extLst>
                <a:ext uri="{FF2B5EF4-FFF2-40B4-BE49-F238E27FC236}">
                  <a16:creationId xmlns:a16="http://schemas.microsoft.com/office/drawing/2014/main" id="{29E7D7C5-2153-EBC1-B673-83BCFCCDDF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2" y="2493"/>
              <a:ext cx="27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 5</a:t>
              </a:r>
              <a:endParaRPr lang="en-US" altLang="en-US" b="0"/>
            </a:p>
          </p:txBody>
        </p:sp>
        <p:sp>
          <p:nvSpPr>
            <p:cNvPr id="29741" name="Rectangle 40">
              <a:extLst>
                <a:ext uri="{FF2B5EF4-FFF2-40B4-BE49-F238E27FC236}">
                  <a16:creationId xmlns:a16="http://schemas.microsoft.com/office/drawing/2014/main" id="{202A0412-F38D-B5DA-0981-13D91D9EA5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8" y="2493"/>
              <a:ext cx="38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 35</a:t>
              </a:r>
              <a:endParaRPr lang="en-US" altLang="en-US" b="0"/>
            </a:p>
          </p:txBody>
        </p:sp>
        <p:sp>
          <p:nvSpPr>
            <p:cNvPr id="29742" name="Rectangle 41">
              <a:extLst>
                <a:ext uri="{FF2B5EF4-FFF2-40B4-BE49-F238E27FC236}">
                  <a16:creationId xmlns:a16="http://schemas.microsoft.com/office/drawing/2014/main" id="{05F173B1-755F-70B0-B93C-A7A800CA1E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2490"/>
              <a:ext cx="33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12</a:t>
              </a:r>
              <a:endParaRPr lang="en-US" altLang="en-US" b="0"/>
            </a:p>
          </p:txBody>
        </p:sp>
        <p:sp>
          <p:nvSpPr>
            <p:cNvPr id="29743" name="Rectangle 42">
              <a:extLst>
                <a:ext uri="{FF2B5EF4-FFF2-40B4-BE49-F238E27FC236}">
                  <a16:creationId xmlns:a16="http://schemas.microsoft.com/office/drawing/2014/main" id="{72BA13FA-24D2-21AB-FCD9-B52C9C4ABE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3" y="2488"/>
              <a:ext cx="38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 </a:t>
              </a:r>
              <a:r>
                <a:rPr lang="en-US" altLang="en-US">
                  <a:solidFill>
                    <a:srgbClr val="FF0033"/>
                  </a:solidFill>
                </a:rPr>
                <a:t>77</a:t>
              </a:r>
            </a:p>
          </p:txBody>
        </p:sp>
        <p:sp>
          <p:nvSpPr>
            <p:cNvPr id="29744" name="Rectangle 43">
              <a:extLst>
                <a:ext uri="{FF2B5EF4-FFF2-40B4-BE49-F238E27FC236}">
                  <a16:creationId xmlns:a16="http://schemas.microsoft.com/office/drawing/2014/main" id="{E5E55029-2709-C121-7ED9-14EC0CECA9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" y="2225"/>
              <a:ext cx="365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1          2          3          4            5            6</a:t>
              </a:r>
              <a:endParaRPr lang="en-US" altLang="en-US" b="0"/>
            </a:p>
          </p:txBody>
        </p:sp>
        <p:sp>
          <p:nvSpPr>
            <p:cNvPr id="29745" name="Rectangle 44">
              <a:extLst>
                <a:ext uri="{FF2B5EF4-FFF2-40B4-BE49-F238E27FC236}">
                  <a16:creationId xmlns:a16="http://schemas.microsoft.com/office/drawing/2014/main" id="{441A702A-3D2C-469C-D46A-22228CC0D7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2" y="2488"/>
              <a:ext cx="49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 </a:t>
              </a:r>
              <a:r>
                <a:rPr lang="en-US" altLang="en-US">
                  <a:solidFill>
                    <a:srgbClr val="FF0033"/>
                  </a:solidFill>
                </a:rPr>
                <a:t>101</a:t>
              </a:r>
            </a:p>
          </p:txBody>
        </p:sp>
      </p:grpSp>
      <p:grpSp>
        <p:nvGrpSpPr>
          <p:cNvPr id="220234" name="Group 74">
            <a:extLst>
              <a:ext uri="{FF2B5EF4-FFF2-40B4-BE49-F238E27FC236}">
                <a16:creationId xmlns:a16="http://schemas.microsoft.com/office/drawing/2014/main" id="{A4C4AE62-7F3C-32FA-7A1C-B2B18A512501}"/>
              </a:ext>
            </a:extLst>
          </p:cNvPr>
          <p:cNvGrpSpPr>
            <a:grpSpLocks/>
          </p:cNvGrpSpPr>
          <p:nvPr/>
        </p:nvGrpSpPr>
        <p:grpSpPr bwMode="auto">
          <a:xfrm>
            <a:off x="3021014" y="4430716"/>
            <a:ext cx="6518275" cy="887413"/>
            <a:chOff x="641" y="2781"/>
            <a:chExt cx="4106" cy="559"/>
          </a:xfrm>
        </p:grpSpPr>
        <p:sp>
          <p:nvSpPr>
            <p:cNvPr id="29720" name="Rectangle 45">
              <a:extLst>
                <a:ext uri="{FF2B5EF4-FFF2-40B4-BE49-F238E27FC236}">
                  <a16:creationId xmlns:a16="http://schemas.microsoft.com/office/drawing/2014/main" id="{D37216E1-29E9-0885-17CD-D9811E3322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" y="3041"/>
              <a:ext cx="4106" cy="2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9721" name="Line 46">
              <a:extLst>
                <a:ext uri="{FF2B5EF4-FFF2-40B4-BE49-F238E27FC236}">
                  <a16:creationId xmlns:a16="http://schemas.microsoft.com/office/drawing/2014/main" id="{4EE9D4AC-E507-C26C-D098-AD124FD1B3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7" y="3039"/>
              <a:ext cx="0" cy="2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22" name="Line 47">
              <a:extLst>
                <a:ext uri="{FF2B5EF4-FFF2-40B4-BE49-F238E27FC236}">
                  <a16:creationId xmlns:a16="http://schemas.microsoft.com/office/drawing/2014/main" id="{09DA68DD-D998-4EA3-D30C-8DEB3452EA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18" y="3039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23" name="Line 48">
              <a:extLst>
                <a:ext uri="{FF2B5EF4-FFF2-40B4-BE49-F238E27FC236}">
                  <a16:creationId xmlns:a16="http://schemas.microsoft.com/office/drawing/2014/main" id="{C35677B6-4DE0-83AB-EAB5-B998A3C526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72" y="3039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24" name="Line 49">
              <a:extLst>
                <a:ext uri="{FF2B5EF4-FFF2-40B4-BE49-F238E27FC236}">
                  <a16:creationId xmlns:a16="http://schemas.microsoft.com/office/drawing/2014/main" id="{DDAF07AF-DE41-9476-8798-24C2B0460E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71" y="3039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25" name="Line 50">
              <a:extLst>
                <a:ext uri="{FF2B5EF4-FFF2-40B4-BE49-F238E27FC236}">
                  <a16:creationId xmlns:a16="http://schemas.microsoft.com/office/drawing/2014/main" id="{A48D69F5-60D7-5F42-4D1B-EF4495F5E7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98" y="3044"/>
              <a:ext cx="0" cy="28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26" name="Rectangle 51">
              <a:extLst>
                <a:ext uri="{FF2B5EF4-FFF2-40B4-BE49-F238E27FC236}">
                  <a16:creationId xmlns:a16="http://schemas.microsoft.com/office/drawing/2014/main" id="{7C5B970C-7B30-499C-9B7F-84B5E08C8A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3" y="3044"/>
              <a:ext cx="33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>
                  <a:solidFill>
                    <a:srgbClr val="FF0033"/>
                  </a:solidFill>
                </a:rPr>
                <a:t>42</a:t>
              </a:r>
              <a:endParaRPr lang="en-US" altLang="en-US" b="0">
                <a:solidFill>
                  <a:srgbClr val="FF0033"/>
                </a:solidFill>
              </a:endParaRPr>
            </a:p>
          </p:txBody>
        </p:sp>
        <p:sp>
          <p:nvSpPr>
            <p:cNvPr id="29727" name="Rectangle 52">
              <a:extLst>
                <a:ext uri="{FF2B5EF4-FFF2-40B4-BE49-F238E27FC236}">
                  <a16:creationId xmlns:a16="http://schemas.microsoft.com/office/drawing/2014/main" id="{7F8C5267-6879-F97E-6CD5-B433492A5F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9" y="3049"/>
              <a:ext cx="38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 </a:t>
              </a:r>
              <a:r>
                <a:rPr lang="en-US" altLang="en-US">
                  <a:solidFill>
                    <a:srgbClr val="FF0033"/>
                  </a:solidFill>
                </a:rPr>
                <a:t>35</a:t>
              </a:r>
              <a:endParaRPr lang="en-US" altLang="en-US" b="0">
                <a:solidFill>
                  <a:srgbClr val="FF0033"/>
                </a:solidFill>
              </a:endParaRPr>
            </a:p>
          </p:txBody>
        </p:sp>
        <p:sp>
          <p:nvSpPr>
            <p:cNvPr id="29728" name="Rectangle 53">
              <a:extLst>
                <a:ext uri="{FF2B5EF4-FFF2-40B4-BE49-F238E27FC236}">
                  <a16:creationId xmlns:a16="http://schemas.microsoft.com/office/drawing/2014/main" id="{0B8CE955-D255-3571-CDF9-1A890E7BC0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5" y="3049"/>
              <a:ext cx="33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  5</a:t>
              </a:r>
              <a:endParaRPr lang="en-US" altLang="en-US" b="0"/>
            </a:p>
          </p:txBody>
        </p:sp>
        <p:sp>
          <p:nvSpPr>
            <p:cNvPr id="29729" name="Rectangle 54">
              <a:extLst>
                <a:ext uri="{FF2B5EF4-FFF2-40B4-BE49-F238E27FC236}">
                  <a16:creationId xmlns:a16="http://schemas.microsoft.com/office/drawing/2014/main" id="{72FF8654-3AC5-7F87-268E-EFB62D76DA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5" y="3046"/>
              <a:ext cx="33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12</a:t>
              </a:r>
              <a:endParaRPr lang="en-US" altLang="en-US" b="0"/>
            </a:p>
          </p:txBody>
        </p:sp>
        <p:sp>
          <p:nvSpPr>
            <p:cNvPr id="29730" name="Rectangle 55">
              <a:extLst>
                <a:ext uri="{FF2B5EF4-FFF2-40B4-BE49-F238E27FC236}">
                  <a16:creationId xmlns:a16="http://schemas.microsoft.com/office/drawing/2014/main" id="{E9F47EF1-1E26-0305-8B15-6A2AF471DC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0" y="3044"/>
              <a:ext cx="38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 </a:t>
              </a:r>
              <a:r>
                <a:rPr lang="en-US" altLang="en-US">
                  <a:solidFill>
                    <a:srgbClr val="FF0033"/>
                  </a:solidFill>
                </a:rPr>
                <a:t>77</a:t>
              </a:r>
            </a:p>
          </p:txBody>
        </p:sp>
        <p:sp>
          <p:nvSpPr>
            <p:cNvPr id="29731" name="Rectangle 56">
              <a:extLst>
                <a:ext uri="{FF2B5EF4-FFF2-40B4-BE49-F238E27FC236}">
                  <a16:creationId xmlns:a16="http://schemas.microsoft.com/office/drawing/2014/main" id="{B2E6C3F9-F817-15A9-D61F-61100B3DA1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" y="2781"/>
              <a:ext cx="365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1          2          3          4            5            6</a:t>
              </a:r>
              <a:endParaRPr lang="en-US" altLang="en-US" b="0"/>
            </a:p>
          </p:txBody>
        </p:sp>
        <p:sp>
          <p:nvSpPr>
            <p:cNvPr id="29732" name="Rectangle 57">
              <a:extLst>
                <a:ext uri="{FF2B5EF4-FFF2-40B4-BE49-F238E27FC236}">
                  <a16:creationId xmlns:a16="http://schemas.microsoft.com/office/drawing/2014/main" id="{769C995F-9EEF-1386-51B0-04D0388FCC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9" y="3044"/>
              <a:ext cx="49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 </a:t>
              </a:r>
              <a:r>
                <a:rPr lang="en-US" altLang="en-US">
                  <a:solidFill>
                    <a:srgbClr val="FF0033"/>
                  </a:solidFill>
                </a:rPr>
                <a:t>101</a:t>
              </a:r>
            </a:p>
          </p:txBody>
        </p:sp>
      </p:grpSp>
      <p:grpSp>
        <p:nvGrpSpPr>
          <p:cNvPr id="220235" name="Group 75">
            <a:extLst>
              <a:ext uri="{FF2B5EF4-FFF2-40B4-BE49-F238E27FC236}">
                <a16:creationId xmlns:a16="http://schemas.microsoft.com/office/drawing/2014/main" id="{0A5B6AEC-08DD-25F8-277E-76C2EF5F1C93}"/>
              </a:ext>
            </a:extLst>
          </p:cNvPr>
          <p:cNvGrpSpPr>
            <a:grpSpLocks/>
          </p:cNvGrpSpPr>
          <p:nvPr/>
        </p:nvGrpSpPr>
        <p:grpSpPr bwMode="auto">
          <a:xfrm>
            <a:off x="3021014" y="5351467"/>
            <a:ext cx="6518275" cy="887413"/>
            <a:chOff x="641" y="3361"/>
            <a:chExt cx="4106" cy="559"/>
          </a:xfrm>
        </p:grpSpPr>
        <p:sp>
          <p:nvSpPr>
            <p:cNvPr id="29707" name="Rectangle 58">
              <a:extLst>
                <a:ext uri="{FF2B5EF4-FFF2-40B4-BE49-F238E27FC236}">
                  <a16:creationId xmlns:a16="http://schemas.microsoft.com/office/drawing/2014/main" id="{E0C170D0-FFAA-0112-7EB4-260C804940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" y="3621"/>
              <a:ext cx="4106" cy="2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9708" name="Line 59">
              <a:extLst>
                <a:ext uri="{FF2B5EF4-FFF2-40B4-BE49-F238E27FC236}">
                  <a16:creationId xmlns:a16="http://schemas.microsoft.com/office/drawing/2014/main" id="{2F041354-3864-EE2B-F93C-4F6C82AA57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7" y="3619"/>
              <a:ext cx="0" cy="2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9" name="Line 60">
              <a:extLst>
                <a:ext uri="{FF2B5EF4-FFF2-40B4-BE49-F238E27FC236}">
                  <a16:creationId xmlns:a16="http://schemas.microsoft.com/office/drawing/2014/main" id="{70494E5C-E381-0DA8-2BE1-1C846396BF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18" y="3619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0" name="Line 61">
              <a:extLst>
                <a:ext uri="{FF2B5EF4-FFF2-40B4-BE49-F238E27FC236}">
                  <a16:creationId xmlns:a16="http://schemas.microsoft.com/office/drawing/2014/main" id="{09BC134B-CF46-F362-A6D9-E33AF3C515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72" y="3619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1" name="Line 62">
              <a:extLst>
                <a:ext uri="{FF2B5EF4-FFF2-40B4-BE49-F238E27FC236}">
                  <a16:creationId xmlns:a16="http://schemas.microsoft.com/office/drawing/2014/main" id="{56BEDB5A-EDCD-11B2-B426-115A465DDA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71" y="3619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2" name="Line 63">
              <a:extLst>
                <a:ext uri="{FF2B5EF4-FFF2-40B4-BE49-F238E27FC236}">
                  <a16:creationId xmlns:a16="http://schemas.microsoft.com/office/drawing/2014/main" id="{8F0D5B40-8E82-672E-5AC2-EE8EF71E00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98" y="3624"/>
              <a:ext cx="0" cy="28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3" name="Rectangle 64">
              <a:extLst>
                <a:ext uri="{FF2B5EF4-FFF2-40B4-BE49-F238E27FC236}">
                  <a16:creationId xmlns:a16="http://schemas.microsoft.com/office/drawing/2014/main" id="{4636FE1A-F739-7397-5D12-9BA9E07004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3" y="3624"/>
              <a:ext cx="33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>
                  <a:solidFill>
                    <a:srgbClr val="FF0033"/>
                  </a:solidFill>
                </a:rPr>
                <a:t>42</a:t>
              </a:r>
              <a:endParaRPr lang="en-US" altLang="en-US" b="0">
                <a:solidFill>
                  <a:srgbClr val="FF0033"/>
                </a:solidFill>
              </a:endParaRPr>
            </a:p>
          </p:txBody>
        </p:sp>
        <p:sp>
          <p:nvSpPr>
            <p:cNvPr id="29714" name="Rectangle 65">
              <a:extLst>
                <a:ext uri="{FF2B5EF4-FFF2-40B4-BE49-F238E27FC236}">
                  <a16:creationId xmlns:a16="http://schemas.microsoft.com/office/drawing/2014/main" id="{07BA2FCF-F5F9-16D1-E87E-213581401C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9" y="3629"/>
              <a:ext cx="38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 </a:t>
              </a:r>
              <a:r>
                <a:rPr lang="en-US" altLang="en-US">
                  <a:solidFill>
                    <a:srgbClr val="FF0033"/>
                  </a:solidFill>
                </a:rPr>
                <a:t>35</a:t>
              </a:r>
              <a:endParaRPr lang="en-US" altLang="en-US" b="0">
                <a:solidFill>
                  <a:srgbClr val="FF0033"/>
                </a:solidFill>
              </a:endParaRPr>
            </a:p>
          </p:txBody>
        </p:sp>
        <p:sp>
          <p:nvSpPr>
            <p:cNvPr id="29715" name="Rectangle 66">
              <a:extLst>
                <a:ext uri="{FF2B5EF4-FFF2-40B4-BE49-F238E27FC236}">
                  <a16:creationId xmlns:a16="http://schemas.microsoft.com/office/drawing/2014/main" id="{DEF2F619-D739-82F2-D162-E572ED5295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5" y="3629"/>
              <a:ext cx="38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 </a:t>
              </a:r>
              <a:r>
                <a:rPr lang="en-US" altLang="en-US">
                  <a:solidFill>
                    <a:srgbClr val="FF0033"/>
                  </a:solidFill>
                </a:rPr>
                <a:t>12</a:t>
              </a:r>
              <a:endParaRPr lang="en-US" altLang="en-US" b="0">
                <a:solidFill>
                  <a:srgbClr val="FF0033"/>
                </a:solidFill>
              </a:endParaRPr>
            </a:p>
          </p:txBody>
        </p:sp>
        <p:sp>
          <p:nvSpPr>
            <p:cNvPr id="29716" name="Rectangle 67">
              <a:extLst>
                <a:ext uri="{FF2B5EF4-FFF2-40B4-BE49-F238E27FC236}">
                  <a16:creationId xmlns:a16="http://schemas.microsoft.com/office/drawing/2014/main" id="{4CCAF4EA-DD1F-69FF-FF72-414B4AEE85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5" y="3626"/>
              <a:ext cx="27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 </a:t>
              </a:r>
              <a:r>
                <a:rPr lang="en-US" altLang="en-US">
                  <a:solidFill>
                    <a:srgbClr val="3333FF"/>
                  </a:solidFill>
                </a:rPr>
                <a:t>5</a:t>
              </a:r>
              <a:endParaRPr lang="en-US" altLang="en-US" b="0">
                <a:solidFill>
                  <a:srgbClr val="3333FF"/>
                </a:solidFill>
              </a:endParaRPr>
            </a:p>
          </p:txBody>
        </p:sp>
        <p:sp>
          <p:nvSpPr>
            <p:cNvPr id="29717" name="Rectangle 68">
              <a:extLst>
                <a:ext uri="{FF2B5EF4-FFF2-40B4-BE49-F238E27FC236}">
                  <a16:creationId xmlns:a16="http://schemas.microsoft.com/office/drawing/2014/main" id="{A6358347-61C1-E5E8-29B1-AF314C2C44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0" y="3624"/>
              <a:ext cx="38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 </a:t>
              </a:r>
              <a:r>
                <a:rPr lang="en-US" altLang="en-US">
                  <a:solidFill>
                    <a:srgbClr val="FF0033"/>
                  </a:solidFill>
                </a:rPr>
                <a:t>77</a:t>
              </a:r>
            </a:p>
          </p:txBody>
        </p:sp>
        <p:sp>
          <p:nvSpPr>
            <p:cNvPr id="29718" name="Rectangle 69">
              <a:extLst>
                <a:ext uri="{FF2B5EF4-FFF2-40B4-BE49-F238E27FC236}">
                  <a16:creationId xmlns:a16="http://schemas.microsoft.com/office/drawing/2014/main" id="{A778877C-D230-149C-5ED3-C938CF076E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" y="3361"/>
              <a:ext cx="365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1          2          3          4            5            6</a:t>
              </a:r>
              <a:endParaRPr lang="en-US" altLang="en-US" b="0"/>
            </a:p>
          </p:txBody>
        </p:sp>
        <p:sp>
          <p:nvSpPr>
            <p:cNvPr id="29719" name="Rectangle 70">
              <a:extLst>
                <a:ext uri="{FF2B5EF4-FFF2-40B4-BE49-F238E27FC236}">
                  <a16:creationId xmlns:a16="http://schemas.microsoft.com/office/drawing/2014/main" id="{F8738A27-10E3-5A50-42BE-9887A29EC9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9" y="3624"/>
              <a:ext cx="49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 </a:t>
              </a:r>
              <a:r>
                <a:rPr lang="en-US" altLang="en-US">
                  <a:solidFill>
                    <a:srgbClr val="FF0033"/>
                  </a:solidFill>
                </a:rPr>
                <a:t>101</a:t>
              </a:r>
            </a:p>
          </p:txBody>
        </p:sp>
      </p:grpSp>
      <p:grpSp>
        <p:nvGrpSpPr>
          <p:cNvPr id="220238" name="Group 78">
            <a:extLst>
              <a:ext uri="{FF2B5EF4-FFF2-40B4-BE49-F238E27FC236}">
                <a16:creationId xmlns:a16="http://schemas.microsoft.com/office/drawing/2014/main" id="{A5F9CB2B-40EF-6E1B-19A7-14A41BE536E9}"/>
              </a:ext>
            </a:extLst>
          </p:cNvPr>
          <p:cNvGrpSpPr>
            <a:grpSpLocks/>
          </p:cNvGrpSpPr>
          <p:nvPr/>
        </p:nvGrpSpPr>
        <p:grpSpPr bwMode="auto">
          <a:xfrm>
            <a:off x="1881189" y="2143126"/>
            <a:ext cx="1011237" cy="4106863"/>
            <a:chOff x="225" y="1350"/>
            <a:chExt cx="637" cy="2587"/>
          </a:xfrm>
        </p:grpSpPr>
        <p:sp>
          <p:nvSpPr>
            <p:cNvPr id="29705" name="AutoShape 76">
              <a:extLst>
                <a:ext uri="{FF2B5EF4-FFF2-40B4-BE49-F238E27FC236}">
                  <a16:creationId xmlns:a16="http://schemas.microsoft.com/office/drawing/2014/main" id="{31A27B51-FB5C-9F3E-2CF4-FF543FF876C0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" y="1350"/>
              <a:ext cx="385" cy="2587"/>
            </a:xfrm>
            <a:prstGeom prst="leftBrace">
              <a:avLst>
                <a:gd name="adj1" fmla="val 55996"/>
                <a:gd name="adj2" fmla="val 50000"/>
              </a:avLst>
            </a:prstGeom>
            <a:noFill/>
            <a:ln w="38100">
              <a:solidFill>
                <a:srgbClr val="3333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9706" name="Text Box 77">
              <a:extLst>
                <a:ext uri="{FF2B5EF4-FFF2-40B4-BE49-F238E27FC236}">
                  <a16:creationId xmlns:a16="http://schemas.microsoft.com/office/drawing/2014/main" id="{95331006-08F0-2B2E-1185-7D01BD0059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103" y="2498"/>
              <a:ext cx="5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>
                  <a:solidFill>
                    <a:srgbClr val="3333FF"/>
                  </a:solidFill>
                </a:rPr>
                <a:t>N - 1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42DC8-8F94-A6A4-A5CF-ED2F29F73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Swap ( 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605A4-6436-9C38-499D-9227B35A0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Temp= A[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r>
              <a:rPr lang="en-US" dirty="0"/>
              <a:t>A[</a:t>
            </a:r>
            <a:r>
              <a:rPr lang="en-US" dirty="0" err="1"/>
              <a:t>i</a:t>
            </a:r>
            <a:r>
              <a:rPr lang="en-US" dirty="0"/>
              <a:t>]=A[i+1];</a:t>
            </a:r>
          </a:p>
          <a:p>
            <a:r>
              <a:rPr lang="en-US" dirty="0"/>
              <a:t>A[i+1]=temp;</a:t>
            </a:r>
          </a:p>
        </p:txBody>
      </p:sp>
    </p:spTree>
    <p:extLst>
      <p:ext uri="{BB962C8B-B14F-4D97-AF65-F5344CB8AC3E}">
        <p14:creationId xmlns:p14="http://schemas.microsoft.com/office/powerpoint/2010/main" val="3873047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2A2E27C-E6CF-BBCF-BA36-03841B459F5A}"/>
              </a:ext>
            </a:extLst>
          </p:cNvPr>
          <p:cNvSpPr txBox="1"/>
          <p:nvPr/>
        </p:nvSpPr>
        <p:spPr>
          <a:xfrm>
            <a:off x="3047189" y="2828836"/>
            <a:ext cx="6094378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A[1…n]</a:t>
            </a:r>
          </a:p>
          <a:p>
            <a:r>
              <a:rPr lang="en-US" sz="3200" dirty="0"/>
              <a:t>for (</a:t>
            </a:r>
            <a:r>
              <a:rPr lang="en-US" sz="3200" dirty="0" err="1"/>
              <a:t>i</a:t>
            </a:r>
            <a:r>
              <a:rPr lang="en-US" sz="3200" dirty="0"/>
              <a:t>=1; </a:t>
            </a:r>
            <a:r>
              <a:rPr lang="en-US" sz="3200" dirty="0" err="1"/>
              <a:t>i</a:t>
            </a:r>
            <a:r>
              <a:rPr lang="en-US" sz="3200" dirty="0"/>
              <a:t>&lt;n-1;i++)</a:t>
            </a:r>
          </a:p>
          <a:p>
            <a:r>
              <a:rPr lang="en-US" sz="3200" dirty="0"/>
              <a:t>{</a:t>
            </a:r>
          </a:p>
          <a:p>
            <a:r>
              <a:rPr lang="en-US" sz="3200" dirty="0"/>
              <a:t>If(a[</a:t>
            </a:r>
            <a:r>
              <a:rPr lang="en-US" sz="3200" dirty="0" err="1"/>
              <a:t>i</a:t>
            </a:r>
            <a:r>
              <a:rPr lang="en-US" sz="3200" dirty="0"/>
              <a:t>] &gt; a[i+1]) swap (a[</a:t>
            </a:r>
            <a:r>
              <a:rPr lang="en-US" sz="3200" dirty="0" err="1"/>
              <a:t>i</a:t>
            </a:r>
            <a:r>
              <a:rPr lang="en-US" sz="3200" dirty="0"/>
              <a:t>], a[i+1)</a:t>
            </a:r>
          </a:p>
          <a:p>
            <a:r>
              <a:rPr lang="en-US" sz="1800" dirty="0"/>
              <a:t>}</a:t>
            </a:r>
          </a:p>
          <a:p>
            <a:endParaRPr lang="en-US" dirty="0"/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169212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FACF9-B1FE-C308-4907-E8B00407D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782"/>
            <a:ext cx="9489000" cy="896639"/>
          </a:xfrm>
        </p:spPr>
        <p:txBody>
          <a:bodyPr/>
          <a:lstStyle/>
          <a:p>
            <a:r>
              <a:rPr lang="en-US" dirty="0"/>
              <a:t>Pseudo-code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E5705-5347-55BC-5C47-75DCEEABA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449421"/>
            <a:ext cx="9489000" cy="4394162"/>
          </a:xfrm>
        </p:spPr>
        <p:txBody>
          <a:bodyPr>
            <a:normAutofit/>
          </a:bodyPr>
          <a:lstStyle/>
          <a:p>
            <a:r>
              <a:rPr lang="en-US" dirty="0"/>
              <a:t>A[1…n]</a:t>
            </a:r>
          </a:p>
          <a:p>
            <a:r>
              <a:rPr lang="en-US" dirty="0"/>
              <a:t> </a:t>
            </a:r>
            <a:r>
              <a:rPr lang="en-US" sz="3200" dirty="0"/>
              <a:t>for (k=n-1; k&gt;0;k--)</a:t>
            </a:r>
          </a:p>
          <a:p>
            <a:r>
              <a:rPr lang="en-US" sz="3200" dirty="0"/>
              <a:t>for (</a:t>
            </a:r>
            <a:r>
              <a:rPr lang="en-US" sz="3200" dirty="0" err="1"/>
              <a:t>i</a:t>
            </a:r>
            <a:r>
              <a:rPr lang="en-US" sz="3200" dirty="0"/>
              <a:t>=1; </a:t>
            </a:r>
            <a:r>
              <a:rPr lang="en-US" sz="3200" dirty="0" err="1"/>
              <a:t>i</a:t>
            </a:r>
            <a:r>
              <a:rPr lang="en-US" sz="3200" dirty="0"/>
              <a:t>&lt;</a:t>
            </a:r>
            <a:r>
              <a:rPr lang="en-US" sz="3200" dirty="0" err="1"/>
              <a:t>k;i</a:t>
            </a:r>
            <a:r>
              <a:rPr lang="en-US" sz="3200" dirty="0"/>
              <a:t>++)</a:t>
            </a:r>
          </a:p>
          <a:p>
            <a:r>
              <a:rPr lang="en-US" sz="3200" dirty="0"/>
              <a:t>{</a:t>
            </a:r>
          </a:p>
          <a:p>
            <a:r>
              <a:rPr lang="en-US" sz="3200" dirty="0"/>
              <a:t>If(a[</a:t>
            </a:r>
            <a:r>
              <a:rPr lang="en-US" sz="3200" dirty="0" err="1"/>
              <a:t>i</a:t>
            </a:r>
            <a:r>
              <a:rPr lang="en-US" sz="3200" dirty="0"/>
              <a:t>] &gt; a[i+1]) swap (a[</a:t>
            </a:r>
            <a:r>
              <a:rPr lang="en-US" sz="3200" dirty="0" err="1"/>
              <a:t>i</a:t>
            </a:r>
            <a:r>
              <a:rPr lang="en-US" sz="3200" dirty="0"/>
              <a:t>], a[i+1)</a:t>
            </a:r>
          </a:p>
          <a:p>
            <a:r>
              <a:rPr lang="en-US" sz="3200" dirty="0"/>
              <a:t>}</a:t>
            </a:r>
          </a:p>
          <a:p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491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2">
            <a:extLst>
              <a:ext uri="{FF2B5EF4-FFF2-40B4-BE49-F238E27FC236}">
                <a16:creationId xmlns:a16="http://schemas.microsoft.com/office/drawing/2014/main" id="{D750CB5A-CFC8-7F3B-0721-3908C2B9CD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Sorting</a:t>
            </a:r>
          </a:p>
        </p:txBody>
      </p:sp>
      <p:sp>
        <p:nvSpPr>
          <p:cNvPr id="17411" name="Rectangle 33">
            <a:extLst>
              <a:ext uri="{FF2B5EF4-FFF2-40B4-BE49-F238E27FC236}">
                <a16:creationId xmlns:a16="http://schemas.microsoft.com/office/drawing/2014/main" id="{7D9A25A5-BC2C-F3E8-BE71-0B5E443D54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676400"/>
            <a:ext cx="7772400" cy="4419600"/>
          </a:xfrm>
        </p:spPr>
        <p:txBody>
          <a:bodyPr/>
          <a:lstStyle/>
          <a:p>
            <a:r>
              <a:rPr lang="en-US" altLang="en-US" sz="2800" b="1"/>
              <a:t>Sorting takes an unordered collection and makes it an ordered one.</a:t>
            </a:r>
          </a:p>
        </p:txBody>
      </p:sp>
      <p:sp>
        <p:nvSpPr>
          <p:cNvPr id="17412" name="Rectangle 4">
            <a:extLst>
              <a:ext uri="{FF2B5EF4-FFF2-40B4-BE49-F238E27FC236}">
                <a16:creationId xmlns:a16="http://schemas.microsoft.com/office/drawing/2014/main" id="{AB344A36-57BA-8D99-4F2E-44990180C7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5264" y="3203576"/>
            <a:ext cx="6518275" cy="71596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7413" name="Line 5">
            <a:extLst>
              <a:ext uri="{FF2B5EF4-FFF2-40B4-BE49-F238E27FC236}">
                <a16:creationId xmlns:a16="http://schemas.microsoft.com/office/drawing/2014/main" id="{7C1B2488-88BF-C45E-9100-92B6134E6159}"/>
              </a:ext>
            </a:extLst>
          </p:cNvPr>
          <p:cNvSpPr>
            <a:spLocks noChangeShapeType="1"/>
          </p:cNvSpPr>
          <p:nvPr/>
        </p:nvSpPr>
        <p:spPr bwMode="auto">
          <a:xfrm>
            <a:off x="3744913" y="3198814"/>
            <a:ext cx="0" cy="7127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Line 6">
            <a:extLst>
              <a:ext uri="{FF2B5EF4-FFF2-40B4-BE49-F238E27FC236}">
                <a16:creationId xmlns:a16="http://schemas.microsoft.com/office/drawing/2014/main" id="{A4ACE23D-79D5-B3F0-A4C5-6BD3DF4E8F8F}"/>
              </a:ext>
            </a:extLst>
          </p:cNvPr>
          <p:cNvSpPr>
            <a:spLocks noChangeShapeType="1"/>
          </p:cNvSpPr>
          <p:nvPr/>
        </p:nvSpPr>
        <p:spPr bwMode="auto">
          <a:xfrm>
            <a:off x="4762500" y="3198814"/>
            <a:ext cx="0" cy="7254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5" name="Line 7">
            <a:extLst>
              <a:ext uri="{FF2B5EF4-FFF2-40B4-BE49-F238E27FC236}">
                <a16:creationId xmlns:a16="http://schemas.microsoft.com/office/drawing/2014/main" id="{0C36F1FC-C447-04FE-BBD7-D56AAB7C33C2}"/>
              </a:ext>
            </a:extLst>
          </p:cNvPr>
          <p:cNvSpPr>
            <a:spLocks noChangeShapeType="1"/>
          </p:cNvSpPr>
          <p:nvPr/>
        </p:nvSpPr>
        <p:spPr bwMode="auto">
          <a:xfrm>
            <a:off x="5800725" y="3198814"/>
            <a:ext cx="0" cy="7254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6" name="Line 8">
            <a:extLst>
              <a:ext uri="{FF2B5EF4-FFF2-40B4-BE49-F238E27FC236}">
                <a16:creationId xmlns:a16="http://schemas.microsoft.com/office/drawing/2014/main" id="{F776C1A3-4D4D-1AD1-4E13-B01B812FF0DE}"/>
              </a:ext>
            </a:extLst>
          </p:cNvPr>
          <p:cNvSpPr>
            <a:spLocks noChangeShapeType="1"/>
          </p:cNvSpPr>
          <p:nvPr/>
        </p:nvSpPr>
        <p:spPr bwMode="auto">
          <a:xfrm>
            <a:off x="6910388" y="3198814"/>
            <a:ext cx="0" cy="7254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Line 9">
            <a:extLst>
              <a:ext uri="{FF2B5EF4-FFF2-40B4-BE49-F238E27FC236}">
                <a16:creationId xmlns:a16="http://schemas.microsoft.com/office/drawing/2014/main" id="{3DCCD7B9-58D2-E291-A6B7-958F3C6E676D}"/>
              </a:ext>
            </a:extLst>
          </p:cNvPr>
          <p:cNvSpPr>
            <a:spLocks noChangeShapeType="1"/>
          </p:cNvSpPr>
          <p:nvPr/>
        </p:nvSpPr>
        <p:spPr bwMode="auto">
          <a:xfrm>
            <a:off x="8064500" y="3211514"/>
            <a:ext cx="0" cy="7000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8" name="Rectangle 10">
            <a:extLst>
              <a:ext uri="{FF2B5EF4-FFF2-40B4-BE49-F238E27FC236}">
                <a16:creationId xmlns:a16="http://schemas.microsoft.com/office/drawing/2014/main" id="{37340358-A394-9E31-0ECA-F652DE2173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2013" y="3378201"/>
            <a:ext cx="357470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5</a:t>
            </a:r>
          </a:p>
        </p:txBody>
      </p:sp>
      <p:sp>
        <p:nvSpPr>
          <p:cNvPr id="17419" name="Rectangle 11">
            <a:extLst>
              <a:ext uri="{FF2B5EF4-FFF2-40B4-BE49-F238E27FC236}">
                <a16:creationId xmlns:a16="http://schemas.microsoft.com/office/drawing/2014/main" id="{067AD2EB-B6B9-7A56-CE4F-9D9C1C01E4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0439" y="3365501"/>
            <a:ext cx="52899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12</a:t>
            </a:r>
            <a:endParaRPr lang="en-US" altLang="en-US" b="0"/>
          </a:p>
        </p:txBody>
      </p:sp>
      <p:sp>
        <p:nvSpPr>
          <p:cNvPr id="17420" name="Rectangle 12">
            <a:extLst>
              <a:ext uri="{FF2B5EF4-FFF2-40B4-BE49-F238E27FC236}">
                <a16:creationId xmlns:a16="http://schemas.microsoft.com/office/drawing/2014/main" id="{487BFF9C-8FF4-74CB-456E-1D59A544BE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4589" y="3378201"/>
            <a:ext cx="52899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35</a:t>
            </a:r>
            <a:endParaRPr lang="en-US" altLang="en-US" b="0"/>
          </a:p>
        </p:txBody>
      </p:sp>
      <p:sp>
        <p:nvSpPr>
          <p:cNvPr id="17421" name="Rectangle 13">
            <a:extLst>
              <a:ext uri="{FF2B5EF4-FFF2-40B4-BE49-F238E27FC236}">
                <a16:creationId xmlns:a16="http://schemas.microsoft.com/office/drawing/2014/main" id="{1AD508EE-7EAE-6779-06C6-89BD5984DC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8739" y="3378201"/>
            <a:ext cx="52899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42</a:t>
            </a:r>
            <a:endParaRPr lang="en-US" altLang="en-US" b="0"/>
          </a:p>
        </p:txBody>
      </p:sp>
      <p:sp>
        <p:nvSpPr>
          <p:cNvPr id="17422" name="Rectangle 14">
            <a:extLst>
              <a:ext uri="{FF2B5EF4-FFF2-40B4-BE49-F238E27FC236}">
                <a16:creationId xmlns:a16="http://schemas.microsoft.com/office/drawing/2014/main" id="{2CD1BFB3-3294-0350-4358-24B1A949D2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0364" y="3392489"/>
            <a:ext cx="52899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77</a:t>
            </a:r>
            <a:endParaRPr lang="en-US" altLang="en-US" b="0"/>
          </a:p>
        </p:txBody>
      </p:sp>
      <p:sp>
        <p:nvSpPr>
          <p:cNvPr id="17423" name="Rectangle 15">
            <a:extLst>
              <a:ext uri="{FF2B5EF4-FFF2-40B4-BE49-F238E27FC236}">
                <a16:creationId xmlns:a16="http://schemas.microsoft.com/office/drawing/2014/main" id="{717EFFEB-D472-DAD1-533B-13FF332324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3426" y="3363914"/>
            <a:ext cx="700513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101</a:t>
            </a:r>
          </a:p>
        </p:txBody>
      </p:sp>
      <p:sp>
        <p:nvSpPr>
          <p:cNvPr id="17424" name="Rectangle 16">
            <a:extLst>
              <a:ext uri="{FF2B5EF4-FFF2-40B4-BE49-F238E27FC236}">
                <a16:creationId xmlns:a16="http://schemas.microsoft.com/office/drawing/2014/main" id="{66A2E0A2-B38F-7D4A-24D5-6BDEA584F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1" y="4816476"/>
            <a:ext cx="580287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1          2          3           4           5            6</a:t>
            </a:r>
            <a:endParaRPr lang="en-US" altLang="en-US" b="0"/>
          </a:p>
        </p:txBody>
      </p:sp>
      <p:grpSp>
        <p:nvGrpSpPr>
          <p:cNvPr id="17425" name="Group 17">
            <a:extLst>
              <a:ext uri="{FF2B5EF4-FFF2-40B4-BE49-F238E27FC236}">
                <a16:creationId xmlns:a16="http://schemas.microsoft.com/office/drawing/2014/main" id="{39F3813F-1A6F-4107-E0CF-FFFFD4B70BB1}"/>
              </a:ext>
            </a:extLst>
          </p:cNvPr>
          <p:cNvGrpSpPr>
            <a:grpSpLocks/>
          </p:cNvGrpSpPr>
          <p:nvPr/>
        </p:nvGrpSpPr>
        <p:grpSpPr bwMode="auto">
          <a:xfrm>
            <a:off x="2667001" y="5224463"/>
            <a:ext cx="6518275" cy="723900"/>
            <a:chOff x="539" y="3921"/>
            <a:chExt cx="3074" cy="608"/>
          </a:xfrm>
        </p:grpSpPr>
        <p:sp>
          <p:nvSpPr>
            <p:cNvPr id="17428" name="Rectangle 18">
              <a:extLst>
                <a:ext uri="{FF2B5EF4-FFF2-40B4-BE49-F238E27FC236}">
                  <a16:creationId xmlns:a16="http://schemas.microsoft.com/office/drawing/2014/main" id="{BFAC0CEB-7D12-1552-F977-2DD180B564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" y="3925"/>
              <a:ext cx="3074" cy="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7429" name="Line 19">
              <a:extLst>
                <a:ext uri="{FF2B5EF4-FFF2-40B4-BE49-F238E27FC236}">
                  <a16:creationId xmlns:a16="http://schemas.microsoft.com/office/drawing/2014/main" id="{3F490055-12B3-BBC5-EBE7-F1C3B321EF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5" y="3921"/>
              <a:ext cx="0" cy="59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0" name="Line 20">
              <a:extLst>
                <a:ext uri="{FF2B5EF4-FFF2-40B4-BE49-F238E27FC236}">
                  <a16:creationId xmlns:a16="http://schemas.microsoft.com/office/drawing/2014/main" id="{14267FD7-3FC2-5511-A5E5-0F6D02485D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95" y="3921"/>
              <a:ext cx="0" cy="6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1" name="Line 21">
              <a:extLst>
                <a:ext uri="{FF2B5EF4-FFF2-40B4-BE49-F238E27FC236}">
                  <a16:creationId xmlns:a16="http://schemas.microsoft.com/office/drawing/2014/main" id="{2B954916-CBF4-264C-ECFB-42B385D27A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5" y="3921"/>
              <a:ext cx="0" cy="6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2" name="Line 22">
              <a:extLst>
                <a:ext uri="{FF2B5EF4-FFF2-40B4-BE49-F238E27FC236}">
                  <a16:creationId xmlns:a16="http://schemas.microsoft.com/office/drawing/2014/main" id="{EBA6E3EB-B93E-3FE2-4E32-82AF0E81B2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08" y="3921"/>
              <a:ext cx="0" cy="6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3" name="Line 23">
              <a:extLst>
                <a:ext uri="{FF2B5EF4-FFF2-40B4-BE49-F238E27FC236}">
                  <a16:creationId xmlns:a16="http://schemas.microsoft.com/office/drawing/2014/main" id="{23B3ED60-F764-81F5-A588-0936D17463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52" y="3932"/>
              <a:ext cx="0" cy="5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4" name="Rectangle 24">
              <a:extLst>
                <a:ext uri="{FF2B5EF4-FFF2-40B4-BE49-F238E27FC236}">
                  <a16:creationId xmlns:a16="http://schemas.microsoft.com/office/drawing/2014/main" id="{77E04912-E160-A086-693E-5F7A4EDFE4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9" y="4061"/>
              <a:ext cx="169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5</a:t>
              </a:r>
              <a:endParaRPr lang="en-US" altLang="en-US" b="0"/>
            </a:p>
          </p:txBody>
        </p:sp>
        <p:sp>
          <p:nvSpPr>
            <p:cNvPr id="17435" name="Rectangle 25">
              <a:extLst>
                <a:ext uri="{FF2B5EF4-FFF2-40B4-BE49-F238E27FC236}">
                  <a16:creationId xmlns:a16="http://schemas.microsoft.com/office/drawing/2014/main" id="{6099E09D-FA28-26E4-CE98-76EBAA9570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" y="4050"/>
              <a:ext cx="249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12</a:t>
              </a:r>
              <a:endParaRPr lang="en-US" altLang="en-US" b="0"/>
            </a:p>
          </p:txBody>
        </p:sp>
        <p:sp>
          <p:nvSpPr>
            <p:cNvPr id="17436" name="Rectangle 26">
              <a:extLst>
                <a:ext uri="{FF2B5EF4-FFF2-40B4-BE49-F238E27FC236}">
                  <a16:creationId xmlns:a16="http://schemas.microsoft.com/office/drawing/2014/main" id="{C3230F26-BACF-A82E-B0D6-D31B7D1BF2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6" y="4040"/>
              <a:ext cx="249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35</a:t>
              </a:r>
              <a:endParaRPr lang="en-US" altLang="en-US" b="0"/>
            </a:p>
          </p:txBody>
        </p:sp>
        <p:sp>
          <p:nvSpPr>
            <p:cNvPr id="17437" name="Rectangle 27">
              <a:extLst>
                <a:ext uri="{FF2B5EF4-FFF2-40B4-BE49-F238E27FC236}">
                  <a16:creationId xmlns:a16="http://schemas.microsoft.com/office/drawing/2014/main" id="{001D2FB1-C919-B425-BD91-728545E6F6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7" y="4061"/>
              <a:ext cx="249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42</a:t>
              </a:r>
              <a:endParaRPr lang="en-US" altLang="en-US" b="0"/>
            </a:p>
          </p:txBody>
        </p:sp>
        <p:sp>
          <p:nvSpPr>
            <p:cNvPr id="17438" name="Rectangle 28">
              <a:extLst>
                <a:ext uri="{FF2B5EF4-FFF2-40B4-BE49-F238E27FC236}">
                  <a16:creationId xmlns:a16="http://schemas.microsoft.com/office/drawing/2014/main" id="{8EC5AEED-0E25-E98D-C53F-E13EBD8513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1" y="4050"/>
              <a:ext cx="249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77</a:t>
              </a:r>
              <a:endParaRPr lang="en-US" altLang="en-US" b="0"/>
            </a:p>
          </p:txBody>
        </p:sp>
        <p:sp>
          <p:nvSpPr>
            <p:cNvPr id="17439" name="Rectangle 29">
              <a:extLst>
                <a:ext uri="{FF2B5EF4-FFF2-40B4-BE49-F238E27FC236}">
                  <a16:creationId xmlns:a16="http://schemas.microsoft.com/office/drawing/2014/main" id="{4E27C25A-D889-F204-FF79-2B0D60002F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2" y="4050"/>
              <a:ext cx="330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101</a:t>
              </a:r>
              <a:endParaRPr lang="en-US" altLang="en-US" b="0"/>
            </a:p>
          </p:txBody>
        </p:sp>
      </p:grpSp>
      <p:sp>
        <p:nvSpPr>
          <p:cNvPr id="17426" name="Rectangle 30">
            <a:extLst>
              <a:ext uri="{FF2B5EF4-FFF2-40B4-BE49-F238E27FC236}">
                <a16:creationId xmlns:a16="http://schemas.microsoft.com/office/drawing/2014/main" id="{44722FCC-E982-7BCE-1238-9CABB9A6CE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1" y="2743201"/>
            <a:ext cx="580287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1          2          3          4            5            6</a:t>
            </a:r>
            <a:endParaRPr lang="en-US" altLang="en-US" b="0"/>
          </a:p>
        </p:txBody>
      </p:sp>
      <p:sp>
        <p:nvSpPr>
          <p:cNvPr id="17427" name="Line 34">
            <a:extLst>
              <a:ext uri="{FF2B5EF4-FFF2-40B4-BE49-F238E27FC236}">
                <a16:creationId xmlns:a16="http://schemas.microsoft.com/office/drawing/2014/main" id="{C907E877-91B3-49F3-A184-AB7FC8C9BA11}"/>
              </a:ext>
            </a:extLst>
          </p:cNvPr>
          <p:cNvSpPr>
            <a:spLocks noChangeShapeType="1"/>
          </p:cNvSpPr>
          <p:nvPr/>
        </p:nvSpPr>
        <p:spPr bwMode="auto">
          <a:xfrm>
            <a:off x="5800725" y="4094163"/>
            <a:ext cx="0" cy="900112"/>
          </a:xfrm>
          <a:prstGeom prst="line">
            <a:avLst/>
          </a:prstGeom>
          <a:noFill/>
          <a:ln w="76200">
            <a:solidFill>
              <a:srgbClr val="FF0033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5DBDCF61-BD21-DCCE-71DE-CBA5E5762F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"Bubbling Up" the Largest Element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B50011B4-F25E-B9EE-FCDB-85560C26BF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/>
              <a:t>Traverse a collection of elements</a:t>
            </a:r>
          </a:p>
          <a:p>
            <a:pPr lvl="1"/>
            <a:r>
              <a:rPr lang="en-US" altLang="en-US" b="1"/>
              <a:t>Move from the front to the end</a:t>
            </a:r>
          </a:p>
          <a:p>
            <a:pPr lvl="1"/>
            <a:r>
              <a:rPr lang="en-US" altLang="en-US" b="1"/>
              <a:t>“Bubble” the </a:t>
            </a:r>
            <a:r>
              <a:rPr lang="en-US" altLang="en-US" b="1">
                <a:solidFill>
                  <a:srgbClr val="3333FF"/>
                </a:solidFill>
              </a:rPr>
              <a:t>largest value</a:t>
            </a:r>
            <a:r>
              <a:rPr lang="en-US" altLang="en-US" b="1"/>
              <a:t> to the end using </a:t>
            </a:r>
            <a:r>
              <a:rPr lang="en-US" altLang="en-US" b="1">
                <a:solidFill>
                  <a:srgbClr val="3333FF"/>
                </a:solidFill>
              </a:rPr>
              <a:t>pair-wise comparisons and swapping</a:t>
            </a:r>
          </a:p>
        </p:txBody>
      </p:sp>
      <p:sp>
        <p:nvSpPr>
          <p:cNvPr id="18436" name="Rectangle 4">
            <a:extLst>
              <a:ext uri="{FF2B5EF4-FFF2-40B4-BE49-F238E27FC236}">
                <a16:creationId xmlns:a16="http://schemas.microsoft.com/office/drawing/2014/main" id="{598FC290-663E-F97C-C175-32DAE000E8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5264" y="4592638"/>
            <a:ext cx="6518275" cy="71596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8437" name="Line 5">
            <a:extLst>
              <a:ext uri="{FF2B5EF4-FFF2-40B4-BE49-F238E27FC236}">
                <a16:creationId xmlns:a16="http://schemas.microsoft.com/office/drawing/2014/main" id="{0A32AB7F-6E5D-01A5-9649-E999EAADD875}"/>
              </a:ext>
            </a:extLst>
          </p:cNvPr>
          <p:cNvSpPr>
            <a:spLocks noChangeShapeType="1"/>
          </p:cNvSpPr>
          <p:nvPr/>
        </p:nvSpPr>
        <p:spPr bwMode="auto">
          <a:xfrm>
            <a:off x="3744913" y="4587875"/>
            <a:ext cx="0" cy="7127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8" name="Line 6">
            <a:extLst>
              <a:ext uri="{FF2B5EF4-FFF2-40B4-BE49-F238E27FC236}">
                <a16:creationId xmlns:a16="http://schemas.microsoft.com/office/drawing/2014/main" id="{0C022E18-1433-1031-DA0E-24543CEBD907}"/>
              </a:ext>
            </a:extLst>
          </p:cNvPr>
          <p:cNvSpPr>
            <a:spLocks noChangeShapeType="1"/>
          </p:cNvSpPr>
          <p:nvPr/>
        </p:nvSpPr>
        <p:spPr bwMode="auto">
          <a:xfrm>
            <a:off x="4762500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9" name="Line 7">
            <a:extLst>
              <a:ext uri="{FF2B5EF4-FFF2-40B4-BE49-F238E27FC236}">
                <a16:creationId xmlns:a16="http://schemas.microsoft.com/office/drawing/2014/main" id="{D58F8BA2-2726-1BA7-E17C-EA99F46642BA}"/>
              </a:ext>
            </a:extLst>
          </p:cNvPr>
          <p:cNvSpPr>
            <a:spLocks noChangeShapeType="1"/>
          </p:cNvSpPr>
          <p:nvPr/>
        </p:nvSpPr>
        <p:spPr bwMode="auto">
          <a:xfrm>
            <a:off x="5800725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0" name="Line 8">
            <a:extLst>
              <a:ext uri="{FF2B5EF4-FFF2-40B4-BE49-F238E27FC236}">
                <a16:creationId xmlns:a16="http://schemas.microsoft.com/office/drawing/2014/main" id="{6C830D8E-3F99-8196-2B7C-723DA7948347}"/>
              </a:ext>
            </a:extLst>
          </p:cNvPr>
          <p:cNvSpPr>
            <a:spLocks noChangeShapeType="1"/>
          </p:cNvSpPr>
          <p:nvPr/>
        </p:nvSpPr>
        <p:spPr bwMode="auto">
          <a:xfrm>
            <a:off x="6910388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1" name="Line 9">
            <a:extLst>
              <a:ext uri="{FF2B5EF4-FFF2-40B4-BE49-F238E27FC236}">
                <a16:creationId xmlns:a16="http://schemas.microsoft.com/office/drawing/2014/main" id="{E5841E4F-C88B-3204-E3F6-1BC78369C60E}"/>
              </a:ext>
            </a:extLst>
          </p:cNvPr>
          <p:cNvSpPr>
            <a:spLocks noChangeShapeType="1"/>
          </p:cNvSpPr>
          <p:nvPr/>
        </p:nvSpPr>
        <p:spPr bwMode="auto">
          <a:xfrm>
            <a:off x="8064500" y="4600575"/>
            <a:ext cx="0" cy="7000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2" name="Rectangle 10">
            <a:extLst>
              <a:ext uri="{FF2B5EF4-FFF2-40B4-BE49-F238E27FC236}">
                <a16:creationId xmlns:a16="http://schemas.microsoft.com/office/drawing/2014/main" id="{49FF1297-D90F-ED15-4E24-02EB6783F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2013" y="4767264"/>
            <a:ext cx="357470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5</a:t>
            </a:r>
          </a:p>
        </p:txBody>
      </p:sp>
      <p:sp>
        <p:nvSpPr>
          <p:cNvPr id="18443" name="Rectangle 11">
            <a:extLst>
              <a:ext uri="{FF2B5EF4-FFF2-40B4-BE49-F238E27FC236}">
                <a16:creationId xmlns:a16="http://schemas.microsoft.com/office/drawing/2014/main" id="{D4930DF8-E12F-2274-4515-660E30E681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0439" y="4754564"/>
            <a:ext cx="52899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12</a:t>
            </a:r>
            <a:endParaRPr lang="en-US" altLang="en-US" b="0"/>
          </a:p>
        </p:txBody>
      </p:sp>
      <p:sp>
        <p:nvSpPr>
          <p:cNvPr id="18444" name="Rectangle 12">
            <a:extLst>
              <a:ext uri="{FF2B5EF4-FFF2-40B4-BE49-F238E27FC236}">
                <a16:creationId xmlns:a16="http://schemas.microsoft.com/office/drawing/2014/main" id="{90D9588F-EAC4-1EBD-019A-9607F22166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4589" y="4767264"/>
            <a:ext cx="52899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35</a:t>
            </a:r>
            <a:endParaRPr lang="en-US" altLang="en-US" b="0"/>
          </a:p>
        </p:txBody>
      </p:sp>
      <p:sp>
        <p:nvSpPr>
          <p:cNvPr id="18445" name="Rectangle 13">
            <a:extLst>
              <a:ext uri="{FF2B5EF4-FFF2-40B4-BE49-F238E27FC236}">
                <a16:creationId xmlns:a16="http://schemas.microsoft.com/office/drawing/2014/main" id="{BA09D5BC-DC99-9B20-C03A-8796584EAD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8739" y="4767264"/>
            <a:ext cx="52899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42</a:t>
            </a:r>
            <a:endParaRPr lang="en-US" altLang="en-US" b="0"/>
          </a:p>
        </p:txBody>
      </p:sp>
      <p:sp>
        <p:nvSpPr>
          <p:cNvPr id="18446" name="Rectangle 14">
            <a:extLst>
              <a:ext uri="{FF2B5EF4-FFF2-40B4-BE49-F238E27FC236}">
                <a16:creationId xmlns:a16="http://schemas.microsoft.com/office/drawing/2014/main" id="{5112735A-4E83-9A19-5B81-1C56EBB9C5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0364" y="4781551"/>
            <a:ext cx="52899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77</a:t>
            </a:r>
            <a:endParaRPr lang="en-US" altLang="en-US" b="0"/>
          </a:p>
        </p:txBody>
      </p:sp>
      <p:sp>
        <p:nvSpPr>
          <p:cNvPr id="18447" name="Rectangle 15">
            <a:extLst>
              <a:ext uri="{FF2B5EF4-FFF2-40B4-BE49-F238E27FC236}">
                <a16:creationId xmlns:a16="http://schemas.microsoft.com/office/drawing/2014/main" id="{5E5B31AF-40C9-B0B9-E9D9-7A58BAA657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3426" y="4752976"/>
            <a:ext cx="700513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101</a:t>
            </a:r>
          </a:p>
        </p:txBody>
      </p:sp>
      <p:sp>
        <p:nvSpPr>
          <p:cNvPr id="18448" name="Rectangle 16">
            <a:extLst>
              <a:ext uri="{FF2B5EF4-FFF2-40B4-BE49-F238E27FC236}">
                <a16:creationId xmlns:a16="http://schemas.microsoft.com/office/drawing/2014/main" id="{D5F134DF-7B39-08BB-A1B2-534CED22C1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1" y="4132264"/>
            <a:ext cx="580287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1          2          3          4            5            6</a:t>
            </a:r>
            <a:endParaRPr lang="en-US" altLang="en-US" b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050">
            <a:extLst>
              <a:ext uri="{FF2B5EF4-FFF2-40B4-BE49-F238E27FC236}">
                <a16:creationId xmlns:a16="http://schemas.microsoft.com/office/drawing/2014/main" id="{FE5593D9-1BB2-79B5-5898-E461AF2718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"Bubbling Up" the Largest Element</a:t>
            </a:r>
          </a:p>
        </p:txBody>
      </p:sp>
      <p:sp>
        <p:nvSpPr>
          <p:cNvPr id="19459" name="Rectangle 2051">
            <a:extLst>
              <a:ext uri="{FF2B5EF4-FFF2-40B4-BE49-F238E27FC236}">
                <a16:creationId xmlns:a16="http://schemas.microsoft.com/office/drawing/2014/main" id="{991F1CD6-D87C-660E-11C8-DA8CEF962C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/>
              <a:t>Traverse a collection of elements</a:t>
            </a:r>
          </a:p>
          <a:p>
            <a:pPr lvl="1"/>
            <a:r>
              <a:rPr lang="en-US" altLang="en-US" b="1"/>
              <a:t>Move from the front to the end</a:t>
            </a:r>
          </a:p>
          <a:p>
            <a:pPr lvl="1"/>
            <a:r>
              <a:rPr lang="en-US" altLang="en-US" b="1"/>
              <a:t>“Bubble” the largest value to the end using pair-wise comparisons and swapping</a:t>
            </a:r>
          </a:p>
        </p:txBody>
      </p:sp>
      <p:sp>
        <p:nvSpPr>
          <p:cNvPr id="19460" name="Rectangle 2052">
            <a:extLst>
              <a:ext uri="{FF2B5EF4-FFF2-40B4-BE49-F238E27FC236}">
                <a16:creationId xmlns:a16="http://schemas.microsoft.com/office/drawing/2014/main" id="{E9ED458C-D4C2-C704-4CDC-630A6082DA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5264" y="4592638"/>
            <a:ext cx="6518275" cy="71596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9461" name="Line 2053">
            <a:extLst>
              <a:ext uri="{FF2B5EF4-FFF2-40B4-BE49-F238E27FC236}">
                <a16:creationId xmlns:a16="http://schemas.microsoft.com/office/drawing/2014/main" id="{F092FFF8-3175-DA0C-6E80-BE632F655945}"/>
              </a:ext>
            </a:extLst>
          </p:cNvPr>
          <p:cNvSpPr>
            <a:spLocks noChangeShapeType="1"/>
          </p:cNvSpPr>
          <p:nvPr/>
        </p:nvSpPr>
        <p:spPr bwMode="auto">
          <a:xfrm>
            <a:off x="3744913" y="4587875"/>
            <a:ext cx="0" cy="7127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2" name="Line 2054">
            <a:extLst>
              <a:ext uri="{FF2B5EF4-FFF2-40B4-BE49-F238E27FC236}">
                <a16:creationId xmlns:a16="http://schemas.microsoft.com/office/drawing/2014/main" id="{AF6DE406-B44D-14ED-85BF-16E15088718B}"/>
              </a:ext>
            </a:extLst>
          </p:cNvPr>
          <p:cNvSpPr>
            <a:spLocks noChangeShapeType="1"/>
          </p:cNvSpPr>
          <p:nvPr/>
        </p:nvSpPr>
        <p:spPr bwMode="auto">
          <a:xfrm>
            <a:off x="4762500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3" name="Line 2055">
            <a:extLst>
              <a:ext uri="{FF2B5EF4-FFF2-40B4-BE49-F238E27FC236}">
                <a16:creationId xmlns:a16="http://schemas.microsoft.com/office/drawing/2014/main" id="{BFA84077-8A5B-F54D-EC8E-2B803870506B}"/>
              </a:ext>
            </a:extLst>
          </p:cNvPr>
          <p:cNvSpPr>
            <a:spLocks noChangeShapeType="1"/>
          </p:cNvSpPr>
          <p:nvPr/>
        </p:nvSpPr>
        <p:spPr bwMode="auto">
          <a:xfrm>
            <a:off x="5800725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4" name="Line 2056">
            <a:extLst>
              <a:ext uri="{FF2B5EF4-FFF2-40B4-BE49-F238E27FC236}">
                <a16:creationId xmlns:a16="http://schemas.microsoft.com/office/drawing/2014/main" id="{57AACB73-BA8A-B249-9CAC-370F76363909}"/>
              </a:ext>
            </a:extLst>
          </p:cNvPr>
          <p:cNvSpPr>
            <a:spLocks noChangeShapeType="1"/>
          </p:cNvSpPr>
          <p:nvPr/>
        </p:nvSpPr>
        <p:spPr bwMode="auto">
          <a:xfrm>
            <a:off x="6910388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5" name="Line 2057">
            <a:extLst>
              <a:ext uri="{FF2B5EF4-FFF2-40B4-BE49-F238E27FC236}">
                <a16:creationId xmlns:a16="http://schemas.microsoft.com/office/drawing/2014/main" id="{D79F33DE-46AD-3026-62B8-7650DBEC2614}"/>
              </a:ext>
            </a:extLst>
          </p:cNvPr>
          <p:cNvSpPr>
            <a:spLocks noChangeShapeType="1"/>
          </p:cNvSpPr>
          <p:nvPr/>
        </p:nvSpPr>
        <p:spPr bwMode="auto">
          <a:xfrm>
            <a:off x="8064500" y="4600575"/>
            <a:ext cx="0" cy="7000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6" name="Rectangle 2058">
            <a:extLst>
              <a:ext uri="{FF2B5EF4-FFF2-40B4-BE49-F238E27FC236}">
                <a16:creationId xmlns:a16="http://schemas.microsoft.com/office/drawing/2014/main" id="{119DB291-8A19-645C-165A-DC7E070948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2013" y="4767264"/>
            <a:ext cx="357470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5</a:t>
            </a:r>
          </a:p>
        </p:txBody>
      </p:sp>
      <p:sp>
        <p:nvSpPr>
          <p:cNvPr id="19467" name="Rectangle 2059">
            <a:extLst>
              <a:ext uri="{FF2B5EF4-FFF2-40B4-BE49-F238E27FC236}">
                <a16:creationId xmlns:a16="http://schemas.microsoft.com/office/drawing/2014/main" id="{16D3AE6A-6407-2016-3271-ADBE1D527F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0439" y="4754564"/>
            <a:ext cx="52899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12</a:t>
            </a:r>
            <a:endParaRPr lang="en-US" altLang="en-US" b="0"/>
          </a:p>
        </p:txBody>
      </p:sp>
      <p:sp>
        <p:nvSpPr>
          <p:cNvPr id="19468" name="Rectangle 2060">
            <a:extLst>
              <a:ext uri="{FF2B5EF4-FFF2-40B4-BE49-F238E27FC236}">
                <a16:creationId xmlns:a16="http://schemas.microsoft.com/office/drawing/2014/main" id="{63918E43-A3A8-F1EF-D927-2D6C25E063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4589" y="4767264"/>
            <a:ext cx="52899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35</a:t>
            </a:r>
            <a:endParaRPr lang="en-US" altLang="en-US" b="0"/>
          </a:p>
        </p:txBody>
      </p:sp>
      <p:sp>
        <p:nvSpPr>
          <p:cNvPr id="19469" name="Rectangle 2061">
            <a:extLst>
              <a:ext uri="{FF2B5EF4-FFF2-40B4-BE49-F238E27FC236}">
                <a16:creationId xmlns:a16="http://schemas.microsoft.com/office/drawing/2014/main" id="{EB6569E0-4CD1-1D2A-B814-49F9C44743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8739" y="4767264"/>
            <a:ext cx="52899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FF0033"/>
                </a:solidFill>
              </a:rPr>
              <a:t>42</a:t>
            </a:r>
            <a:endParaRPr lang="en-US" altLang="en-US" b="0">
              <a:solidFill>
                <a:srgbClr val="FF0033"/>
              </a:solidFill>
            </a:endParaRPr>
          </a:p>
        </p:txBody>
      </p:sp>
      <p:sp>
        <p:nvSpPr>
          <p:cNvPr id="19470" name="Rectangle 2062">
            <a:extLst>
              <a:ext uri="{FF2B5EF4-FFF2-40B4-BE49-F238E27FC236}">
                <a16:creationId xmlns:a16="http://schemas.microsoft.com/office/drawing/2014/main" id="{4F1FCB0B-CAF7-FAFB-40D5-6B5E82B2E7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0364" y="4781551"/>
            <a:ext cx="52899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FF0033"/>
                </a:solidFill>
              </a:rPr>
              <a:t>77</a:t>
            </a:r>
            <a:endParaRPr lang="en-US" altLang="en-US" b="0">
              <a:solidFill>
                <a:srgbClr val="FF0033"/>
              </a:solidFill>
            </a:endParaRPr>
          </a:p>
        </p:txBody>
      </p:sp>
      <p:sp>
        <p:nvSpPr>
          <p:cNvPr id="19471" name="Rectangle 2063">
            <a:extLst>
              <a:ext uri="{FF2B5EF4-FFF2-40B4-BE49-F238E27FC236}">
                <a16:creationId xmlns:a16="http://schemas.microsoft.com/office/drawing/2014/main" id="{B2EE6FC7-7550-7497-5426-77BBA88239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3426" y="4752976"/>
            <a:ext cx="700513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101</a:t>
            </a:r>
          </a:p>
        </p:txBody>
      </p:sp>
      <p:sp>
        <p:nvSpPr>
          <p:cNvPr id="19472" name="Rectangle 2064">
            <a:extLst>
              <a:ext uri="{FF2B5EF4-FFF2-40B4-BE49-F238E27FC236}">
                <a16:creationId xmlns:a16="http://schemas.microsoft.com/office/drawing/2014/main" id="{03076822-8973-5775-423E-E06B0C6404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1" y="4132264"/>
            <a:ext cx="580287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1          2          3          4            5            6</a:t>
            </a:r>
            <a:endParaRPr lang="en-US" altLang="en-US" b="0"/>
          </a:p>
        </p:txBody>
      </p:sp>
      <p:sp>
        <p:nvSpPr>
          <p:cNvPr id="19473" name="Rectangle 2065">
            <a:extLst>
              <a:ext uri="{FF2B5EF4-FFF2-40B4-BE49-F238E27FC236}">
                <a16:creationId xmlns:a16="http://schemas.microsoft.com/office/drawing/2014/main" id="{73AF2C78-8C8C-E27F-04E6-7CC7CE88FB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5263" y="4600576"/>
            <a:ext cx="1009650" cy="708025"/>
          </a:xfrm>
          <a:prstGeom prst="rect">
            <a:avLst/>
          </a:prstGeom>
          <a:noFill/>
          <a:ln w="762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9474" name="Rectangle 2066">
            <a:extLst>
              <a:ext uri="{FF2B5EF4-FFF2-40B4-BE49-F238E27FC236}">
                <a16:creationId xmlns:a16="http://schemas.microsoft.com/office/drawing/2014/main" id="{06AECEB4-C13A-F427-1B8C-E5D63BC5CE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4913" y="4600576"/>
            <a:ext cx="1009650" cy="708025"/>
          </a:xfrm>
          <a:prstGeom prst="rect">
            <a:avLst/>
          </a:prstGeom>
          <a:noFill/>
          <a:ln w="762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11987" name="AutoShape 2067">
            <a:extLst>
              <a:ext uri="{FF2B5EF4-FFF2-40B4-BE49-F238E27FC236}">
                <a16:creationId xmlns:a16="http://schemas.microsoft.com/office/drawing/2014/main" id="{79E45911-708B-7121-EC7F-ABCE09A815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5238" y="4132263"/>
            <a:ext cx="2419350" cy="1536700"/>
          </a:xfrm>
          <a:prstGeom prst="irregularSeal1">
            <a:avLst/>
          </a:prstGeom>
          <a:solidFill>
            <a:srgbClr val="FFCC00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Swap</a:t>
            </a:r>
          </a:p>
        </p:txBody>
      </p:sp>
      <p:grpSp>
        <p:nvGrpSpPr>
          <p:cNvPr id="211990" name="Group 2070">
            <a:extLst>
              <a:ext uri="{FF2B5EF4-FFF2-40B4-BE49-F238E27FC236}">
                <a16:creationId xmlns:a16="http://schemas.microsoft.com/office/drawing/2014/main" id="{0D900D7C-A4A6-A36F-9570-1D76CD1E84A4}"/>
              </a:ext>
            </a:extLst>
          </p:cNvPr>
          <p:cNvGrpSpPr>
            <a:grpSpLocks/>
          </p:cNvGrpSpPr>
          <p:nvPr/>
        </p:nvGrpSpPr>
        <p:grpSpPr bwMode="auto">
          <a:xfrm>
            <a:off x="2730500" y="4595814"/>
            <a:ext cx="2019300" cy="708025"/>
            <a:chOff x="760" y="2895"/>
            <a:chExt cx="1272" cy="446"/>
          </a:xfrm>
        </p:grpSpPr>
        <p:sp>
          <p:nvSpPr>
            <p:cNvPr id="19477" name="Rectangle 2068">
              <a:extLst>
                <a:ext uri="{FF2B5EF4-FFF2-40B4-BE49-F238E27FC236}">
                  <a16:creationId xmlns:a16="http://schemas.microsoft.com/office/drawing/2014/main" id="{6FA04823-8887-4F94-78D1-1BA690BF75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" y="2895"/>
              <a:ext cx="636" cy="446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FF0033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/>
                <a:t>42</a:t>
              </a:r>
            </a:p>
          </p:txBody>
        </p:sp>
        <p:sp>
          <p:nvSpPr>
            <p:cNvPr id="19478" name="Rectangle 2069">
              <a:extLst>
                <a:ext uri="{FF2B5EF4-FFF2-40B4-BE49-F238E27FC236}">
                  <a16:creationId xmlns:a16="http://schemas.microsoft.com/office/drawing/2014/main" id="{6C283D5F-CE80-F481-7B69-E4A0D5E9E5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6" y="2895"/>
              <a:ext cx="636" cy="446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FF0033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/>
                <a:t>77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19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19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21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987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64E96A35-1BE8-63D3-4C90-3ACFC308D2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"Bubbling Up" the Largest Element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56B7AA56-FAC0-0532-6991-C4298D4DBC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/>
              <a:t>Traverse a collection of elements</a:t>
            </a:r>
          </a:p>
          <a:p>
            <a:pPr lvl="1"/>
            <a:r>
              <a:rPr lang="en-US" altLang="en-US" b="1"/>
              <a:t>Move from the front to the end</a:t>
            </a:r>
          </a:p>
          <a:p>
            <a:pPr lvl="1"/>
            <a:r>
              <a:rPr lang="en-US" altLang="en-US" b="1"/>
              <a:t>“Bubble” the largest value to the end using pair-wise comparisons and swapping</a:t>
            </a:r>
          </a:p>
        </p:txBody>
      </p:sp>
      <p:sp>
        <p:nvSpPr>
          <p:cNvPr id="20484" name="Rectangle 4">
            <a:extLst>
              <a:ext uri="{FF2B5EF4-FFF2-40B4-BE49-F238E27FC236}">
                <a16:creationId xmlns:a16="http://schemas.microsoft.com/office/drawing/2014/main" id="{C7193F1D-266A-C540-07BA-BBBC42C027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5264" y="4592638"/>
            <a:ext cx="6518275" cy="71596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0485" name="Line 5">
            <a:extLst>
              <a:ext uri="{FF2B5EF4-FFF2-40B4-BE49-F238E27FC236}">
                <a16:creationId xmlns:a16="http://schemas.microsoft.com/office/drawing/2014/main" id="{600A49A7-ECEB-F869-1CC7-C71C1A96BAA0}"/>
              </a:ext>
            </a:extLst>
          </p:cNvPr>
          <p:cNvSpPr>
            <a:spLocks noChangeShapeType="1"/>
          </p:cNvSpPr>
          <p:nvPr/>
        </p:nvSpPr>
        <p:spPr bwMode="auto">
          <a:xfrm>
            <a:off x="3744913" y="4587875"/>
            <a:ext cx="0" cy="7127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6" name="Line 6">
            <a:extLst>
              <a:ext uri="{FF2B5EF4-FFF2-40B4-BE49-F238E27FC236}">
                <a16:creationId xmlns:a16="http://schemas.microsoft.com/office/drawing/2014/main" id="{18C3FEFC-922D-DE71-65CE-CFF4BE6DCD96}"/>
              </a:ext>
            </a:extLst>
          </p:cNvPr>
          <p:cNvSpPr>
            <a:spLocks noChangeShapeType="1"/>
          </p:cNvSpPr>
          <p:nvPr/>
        </p:nvSpPr>
        <p:spPr bwMode="auto">
          <a:xfrm>
            <a:off x="4762500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7" name="Line 7">
            <a:extLst>
              <a:ext uri="{FF2B5EF4-FFF2-40B4-BE49-F238E27FC236}">
                <a16:creationId xmlns:a16="http://schemas.microsoft.com/office/drawing/2014/main" id="{901F0EE7-41FA-8FC5-C07C-CB6B42F553E7}"/>
              </a:ext>
            </a:extLst>
          </p:cNvPr>
          <p:cNvSpPr>
            <a:spLocks noChangeShapeType="1"/>
          </p:cNvSpPr>
          <p:nvPr/>
        </p:nvSpPr>
        <p:spPr bwMode="auto">
          <a:xfrm>
            <a:off x="5800725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8" name="Line 8">
            <a:extLst>
              <a:ext uri="{FF2B5EF4-FFF2-40B4-BE49-F238E27FC236}">
                <a16:creationId xmlns:a16="http://schemas.microsoft.com/office/drawing/2014/main" id="{6D2A3FD3-F115-6ECB-FC69-92A6310F2EA5}"/>
              </a:ext>
            </a:extLst>
          </p:cNvPr>
          <p:cNvSpPr>
            <a:spLocks noChangeShapeType="1"/>
          </p:cNvSpPr>
          <p:nvPr/>
        </p:nvSpPr>
        <p:spPr bwMode="auto">
          <a:xfrm>
            <a:off x="6910388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9" name="Line 9">
            <a:extLst>
              <a:ext uri="{FF2B5EF4-FFF2-40B4-BE49-F238E27FC236}">
                <a16:creationId xmlns:a16="http://schemas.microsoft.com/office/drawing/2014/main" id="{1DC5A83F-EE21-BFD9-1D1D-C40E22C5BC81}"/>
              </a:ext>
            </a:extLst>
          </p:cNvPr>
          <p:cNvSpPr>
            <a:spLocks noChangeShapeType="1"/>
          </p:cNvSpPr>
          <p:nvPr/>
        </p:nvSpPr>
        <p:spPr bwMode="auto">
          <a:xfrm>
            <a:off x="8064500" y="4600575"/>
            <a:ext cx="0" cy="7000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0" name="Rectangle 10">
            <a:extLst>
              <a:ext uri="{FF2B5EF4-FFF2-40B4-BE49-F238E27FC236}">
                <a16:creationId xmlns:a16="http://schemas.microsoft.com/office/drawing/2014/main" id="{C9640E76-51BA-1852-9165-AD2E59A161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2013" y="4767264"/>
            <a:ext cx="357470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5</a:t>
            </a:r>
          </a:p>
        </p:txBody>
      </p:sp>
      <p:sp>
        <p:nvSpPr>
          <p:cNvPr id="20491" name="Rectangle 11">
            <a:extLst>
              <a:ext uri="{FF2B5EF4-FFF2-40B4-BE49-F238E27FC236}">
                <a16:creationId xmlns:a16="http://schemas.microsoft.com/office/drawing/2014/main" id="{5AA41DCF-6691-CF86-2DE3-4557A82D92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0439" y="4754564"/>
            <a:ext cx="52899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12</a:t>
            </a:r>
            <a:endParaRPr lang="en-US" altLang="en-US" b="0"/>
          </a:p>
        </p:txBody>
      </p:sp>
      <p:sp>
        <p:nvSpPr>
          <p:cNvPr id="20492" name="Rectangle 12">
            <a:extLst>
              <a:ext uri="{FF2B5EF4-FFF2-40B4-BE49-F238E27FC236}">
                <a16:creationId xmlns:a16="http://schemas.microsoft.com/office/drawing/2014/main" id="{239D67F1-3C44-BAAA-065F-75A65622B1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4589" y="4767264"/>
            <a:ext cx="52899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FF0033"/>
                </a:solidFill>
              </a:rPr>
              <a:t>35</a:t>
            </a:r>
            <a:endParaRPr lang="en-US" altLang="en-US" b="0">
              <a:solidFill>
                <a:srgbClr val="FF0033"/>
              </a:solidFill>
            </a:endParaRPr>
          </a:p>
        </p:txBody>
      </p:sp>
      <p:sp>
        <p:nvSpPr>
          <p:cNvPr id="20493" name="Rectangle 13">
            <a:extLst>
              <a:ext uri="{FF2B5EF4-FFF2-40B4-BE49-F238E27FC236}">
                <a16:creationId xmlns:a16="http://schemas.microsoft.com/office/drawing/2014/main" id="{430B3082-3BF9-9465-E008-5582B6CFD7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8739" y="4767264"/>
            <a:ext cx="52899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FF0033"/>
                </a:solidFill>
              </a:rPr>
              <a:t>77</a:t>
            </a:r>
            <a:endParaRPr lang="en-US" altLang="en-US" b="0">
              <a:solidFill>
                <a:srgbClr val="FF0033"/>
              </a:solidFill>
            </a:endParaRPr>
          </a:p>
        </p:txBody>
      </p:sp>
      <p:sp>
        <p:nvSpPr>
          <p:cNvPr id="20494" name="Rectangle 14">
            <a:extLst>
              <a:ext uri="{FF2B5EF4-FFF2-40B4-BE49-F238E27FC236}">
                <a16:creationId xmlns:a16="http://schemas.microsoft.com/office/drawing/2014/main" id="{14867E4A-B67E-60CE-C8E5-69B8F0F10F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0364" y="4781551"/>
            <a:ext cx="52899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42</a:t>
            </a:r>
            <a:endParaRPr lang="en-US" altLang="en-US" b="0"/>
          </a:p>
        </p:txBody>
      </p:sp>
      <p:sp>
        <p:nvSpPr>
          <p:cNvPr id="20495" name="Rectangle 15">
            <a:extLst>
              <a:ext uri="{FF2B5EF4-FFF2-40B4-BE49-F238E27FC236}">
                <a16:creationId xmlns:a16="http://schemas.microsoft.com/office/drawing/2014/main" id="{078019B2-3F05-47B2-4326-853D800912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3426" y="4752976"/>
            <a:ext cx="700513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101</a:t>
            </a:r>
          </a:p>
        </p:txBody>
      </p:sp>
      <p:sp>
        <p:nvSpPr>
          <p:cNvPr id="20496" name="Rectangle 16">
            <a:extLst>
              <a:ext uri="{FF2B5EF4-FFF2-40B4-BE49-F238E27FC236}">
                <a16:creationId xmlns:a16="http://schemas.microsoft.com/office/drawing/2014/main" id="{A709AD96-F9C1-D477-765D-D80FAD1A69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1" y="4132264"/>
            <a:ext cx="580287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1          2          3          4            5            6</a:t>
            </a:r>
            <a:endParaRPr lang="en-US" altLang="en-US" b="0"/>
          </a:p>
        </p:txBody>
      </p:sp>
      <p:sp>
        <p:nvSpPr>
          <p:cNvPr id="20497" name="Rectangle 17">
            <a:extLst>
              <a:ext uri="{FF2B5EF4-FFF2-40B4-BE49-F238E27FC236}">
                <a16:creationId xmlns:a16="http://schemas.microsoft.com/office/drawing/2014/main" id="{A626B67E-4EA8-3975-31C9-E6B5C8EA3E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4913" y="4587876"/>
            <a:ext cx="1009650" cy="708025"/>
          </a:xfrm>
          <a:prstGeom prst="rect">
            <a:avLst/>
          </a:prstGeom>
          <a:noFill/>
          <a:ln w="762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0498" name="Rectangle 18">
            <a:extLst>
              <a:ext uri="{FF2B5EF4-FFF2-40B4-BE49-F238E27FC236}">
                <a16:creationId xmlns:a16="http://schemas.microsoft.com/office/drawing/2014/main" id="{44AC1055-5E2D-D8FA-35D2-C0671C83EC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3138" y="4587876"/>
            <a:ext cx="1009650" cy="708025"/>
          </a:xfrm>
          <a:prstGeom prst="rect">
            <a:avLst/>
          </a:prstGeom>
          <a:noFill/>
          <a:ln w="762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13011" name="AutoShape 19">
            <a:extLst>
              <a:ext uri="{FF2B5EF4-FFF2-40B4-BE49-F238E27FC236}">
                <a16:creationId xmlns:a16="http://schemas.microsoft.com/office/drawing/2014/main" id="{88EACCBB-1AFF-1C75-B074-A8743DEA5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6163" y="4141788"/>
            <a:ext cx="2419350" cy="1536700"/>
          </a:xfrm>
          <a:prstGeom prst="irregularSeal1">
            <a:avLst/>
          </a:prstGeom>
          <a:solidFill>
            <a:srgbClr val="FFCC00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Swap</a:t>
            </a:r>
          </a:p>
        </p:txBody>
      </p:sp>
      <p:grpSp>
        <p:nvGrpSpPr>
          <p:cNvPr id="213012" name="Group 20">
            <a:extLst>
              <a:ext uri="{FF2B5EF4-FFF2-40B4-BE49-F238E27FC236}">
                <a16:creationId xmlns:a16="http://schemas.microsoft.com/office/drawing/2014/main" id="{1CB83948-34ED-AB6B-C488-725449F328FD}"/>
              </a:ext>
            </a:extLst>
          </p:cNvPr>
          <p:cNvGrpSpPr>
            <a:grpSpLocks/>
          </p:cNvGrpSpPr>
          <p:nvPr/>
        </p:nvGrpSpPr>
        <p:grpSpPr bwMode="auto">
          <a:xfrm>
            <a:off x="3781425" y="4605339"/>
            <a:ext cx="2019300" cy="708025"/>
            <a:chOff x="760" y="2895"/>
            <a:chExt cx="1272" cy="446"/>
          </a:xfrm>
        </p:grpSpPr>
        <p:sp>
          <p:nvSpPr>
            <p:cNvPr id="20501" name="Rectangle 21">
              <a:extLst>
                <a:ext uri="{FF2B5EF4-FFF2-40B4-BE49-F238E27FC236}">
                  <a16:creationId xmlns:a16="http://schemas.microsoft.com/office/drawing/2014/main" id="{9FEE9483-CF61-E048-AAD6-F36932BBFE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" y="2895"/>
              <a:ext cx="636" cy="446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FF0033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/>
                <a:t>35</a:t>
              </a:r>
            </a:p>
          </p:txBody>
        </p:sp>
        <p:sp>
          <p:nvSpPr>
            <p:cNvPr id="20502" name="Rectangle 22">
              <a:extLst>
                <a:ext uri="{FF2B5EF4-FFF2-40B4-BE49-F238E27FC236}">
                  <a16:creationId xmlns:a16="http://schemas.microsoft.com/office/drawing/2014/main" id="{3091E5C4-7340-46EA-A771-0F06F9443C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6" y="2895"/>
              <a:ext cx="636" cy="446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FF0033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/>
                <a:t>77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30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30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21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3011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BC34B24C-6D43-9417-4E2F-83F58014B3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"Bubbling Up" the Largest Element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01731E6A-35DB-7324-4BB2-67782653DF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/>
              <a:t>Traverse a collection of elements</a:t>
            </a:r>
          </a:p>
          <a:p>
            <a:pPr lvl="1"/>
            <a:r>
              <a:rPr lang="en-US" altLang="en-US" b="1"/>
              <a:t>Move from the front to the end</a:t>
            </a:r>
          </a:p>
          <a:p>
            <a:pPr lvl="1"/>
            <a:r>
              <a:rPr lang="en-US" altLang="en-US" b="1"/>
              <a:t>“Bubble” the largest value to the end using pair-wise comparisons and swapping</a:t>
            </a:r>
          </a:p>
        </p:txBody>
      </p:sp>
      <p:sp>
        <p:nvSpPr>
          <p:cNvPr id="21508" name="Rectangle 4">
            <a:extLst>
              <a:ext uri="{FF2B5EF4-FFF2-40B4-BE49-F238E27FC236}">
                <a16:creationId xmlns:a16="http://schemas.microsoft.com/office/drawing/2014/main" id="{4ABB926B-E623-788D-45BB-2A944E3907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5264" y="4592638"/>
            <a:ext cx="6518275" cy="71596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1509" name="Line 5">
            <a:extLst>
              <a:ext uri="{FF2B5EF4-FFF2-40B4-BE49-F238E27FC236}">
                <a16:creationId xmlns:a16="http://schemas.microsoft.com/office/drawing/2014/main" id="{17D3C015-1A42-BF1F-8EF2-622F3715FE4D}"/>
              </a:ext>
            </a:extLst>
          </p:cNvPr>
          <p:cNvSpPr>
            <a:spLocks noChangeShapeType="1"/>
          </p:cNvSpPr>
          <p:nvPr/>
        </p:nvSpPr>
        <p:spPr bwMode="auto">
          <a:xfrm>
            <a:off x="3744913" y="4587875"/>
            <a:ext cx="0" cy="7127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0" name="Line 6">
            <a:extLst>
              <a:ext uri="{FF2B5EF4-FFF2-40B4-BE49-F238E27FC236}">
                <a16:creationId xmlns:a16="http://schemas.microsoft.com/office/drawing/2014/main" id="{EAA3A2F4-74B7-202E-9F79-6B4FE08BB06C}"/>
              </a:ext>
            </a:extLst>
          </p:cNvPr>
          <p:cNvSpPr>
            <a:spLocks noChangeShapeType="1"/>
          </p:cNvSpPr>
          <p:nvPr/>
        </p:nvSpPr>
        <p:spPr bwMode="auto">
          <a:xfrm>
            <a:off x="4762500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1" name="Line 7">
            <a:extLst>
              <a:ext uri="{FF2B5EF4-FFF2-40B4-BE49-F238E27FC236}">
                <a16:creationId xmlns:a16="http://schemas.microsoft.com/office/drawing/2014/main" id="{4FB68085-1C67-7F4D-9FD6-12321FE19FF4}"/>
              </a:ext>
            </a:extLst>
          </p:cNvPr>
          <p:cNvSpPr>
            <a:spLocks noChangeShapeType="1"/>
          </p:cNvSpPr>
          <p:nvPr/>
        </p:nvSpPr>
        <p:spPr bwMode="auto">
          <a:xfrm>
            <a:off x="5800725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2" name="Line 8">
            <a:extLst>
              <a:ext uri="{FF2B5EF4-FFF2-40B4-BE49-F238E27FC236}">
                <a16:creationId xmlns:a16="http://schemas.microsoft.com/office/drawing/2014/main" id="{571FA034-DCF0-18FA-C889-D782A64AC1EF}"/>
              </a:ext>
            </a:extLst>
          </p:cNvPr>
          <p:cNvSpPr>
            <a:spLocks noChangeShapeType="1"/>
          </p:cNvSpPr>
          <p:nvPr/>
        </p:nvSpPr>
        <p:spPr bwMode="auto">
          <a:xfrm>
            <a:off x="6910388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3" name="Line 9">
            <a:extLst>
              <a:ext uri="{FF2B5EF4-FFF2-40B4-BE49-F238E27FC236}">
                <a16:creationId xmlns:a16="http://schemas.microsoft.com/office/drawing/2014/main" id="{CB11653C-23DC-CE04-DA4B-9C490AF7F4D1}"/>
              </a:ext>
            </a:extLst>
          </p:cNvPr>
          <p:cNvSpPr>
            <a:spLocks noChangeShapeType="1"/>
          </p:cNvSpPr>
          <p:nvPr/>
        </p:nvSpPr>
        <p:spPr bwMode="auto">
          <a:xfrm>
            <a:off x="8064500" y="4600575"/>
            <a:ext cx="0" cy="7000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4" name="Rectangle 10">
            <a:extLst>
              <a:ext uri="{FF2B5EF4-FFF2-40B4-BE49-F238E27FC236}">
                <a16:creationId xmlns:a16="http://schemas.microsoft.com/office/drawing/2014/main" id="{E51AC443-B823-64B2-60C9-104F0F9F75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2013" y="4767264"/>
            <a:ext cx="357470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5</a:t>
            </a:r>
          </a:p>
        </p:txBody>
      </p:sp>
      <p:sp>
        <p:nvSpPr>
          <p:cNvPr id="21515" name="Rectangle 11">
            <a:extLst>
              <a:ext uri="{FF2B5EF4-FFF2-40B4-BE49-F238E27FC236}">
                <a16:creationId xmlns:a16="http://schemas.microsoft.com/office/drawing/2014/main" id="{7C1241E0-574B-D1A4-0B7C-3C9E9B5B43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0439" y="4754564"/>
            <a:ext cx="52899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FF0033"/>
                </a:solidFill>
              </a:rPr>
              <a:t>12</a:t>
            </a:r>
            <a:endParaRPr lang="en-US" altLang="en-US" b="0">
              <a:solidFill>
                <a:srgbClr val="FF0033"/>
              </a:solidFill>
            </a:endParaRPr>
          </a:p>
        </p:txBody>
      </p:sp>
      <p:sp>
        <p:nvSpPr>
          <p:cNvPr id="21516" name="Rectangle 12">
            <a:extLst>
              <a:ext uri="{FF2B5EF4-FFF2-40B4-BE49-F238E27FC236}">
                <a16:creationId xmlns:a16="http://schemas.microsoft.com/office/drawing/2014/main" id="{D142A1C7-12D0-00FA-518B-C858C450BE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4589" y="4767264"/>
            <a:ext cx="52899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FF0033"/>
                </a:solidFill>
              </a:rPr>
              <a:t>77</a:t>
            </a:r>
            <a:endParaRPr lang="en-US" altLang="en-US" b="0">
              <a:solidFill>
                <a:srgbClr val="FF0033"/>
              </a:solidFill>
            </a:endParaRPr>
          </a:p>
        </p:txBody>
      </p:sp>
      <p:sp>
        <p:nvSpPr>
          <p:cNvPr id="21517" name="Rectangle 13">
            <a:extLst>
              <a:ext uri="{FF2B5EF4-FFF2-40B4-BE49-F238E27FC236}">
                <a16:creationId xmlns:a16="http://schemas.microsoft.com/office/drawing/2014/main" id="{13819D98-52A4-120C-96AA-641D02BDB2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8739" y="4767264"/>
            <a:ext cx="52899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35</a:t>
            </a:r>
            <a:endParaRPr lang="en-US" altLang="en-US" b="0"/>
          </a:p>
        </p:txBody>
      </p:sp>
      <p:sp>
        <p:nvSpPr>
          <p:cNvPr id="21518" name="Rectangle 14">
            <a:extLst>
              <a:ext uri="{FF2B5EF4-FFF2-40B4-BE49-F238E27FC236}">
                <a16:creationId xmlns:a16="http://schemas.microsoft.com/office/drawing/2014/main" id="{AD934AE8-F720-64EF-EEBE-DEBBE7A911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0364" y="4781551"/>
            <a:ext cx="52899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42</a:t>
            </a:r>
            <a:endParaRPr lang="en-US" altLang="en-US" b="0"/>
          </a:p>
        </p:txBody>
      </p:sp>
      <p:sp>
        <p:nvSpPr>
          <p:cNvPr id="21519" name="Rectangle 15">
            <a:extLst>
              <a:ext uri="{FF2B5EF4-FFF2-40B4-BE49-F238E27FC236}">
                <a16:creationId xmlns:a16="http://schemas.microsoft.com/office/drawing/2014/main" id="{50D2AC7B-BA13-4A37-66A3-7BE272A883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3426" y="4752976"/>
            <a:ext cx="700513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101</a:t>
            </a:r>
          </a:p>
        </p:txBody>
      </p:sp>
      <p:sp>
        <p:nvSpPr>
          <p:cNvPr id="21520" name="Rectangle 16">
            <a:extLst>
              <a:ext uri="{FF2B5EF4-FFF2-40B4-BE49-F238E27FC236}">
                <a16:creationId xmlns:a16="http://schemas.microsoft.com/office/drawing/2014/main" id="{50B90369-02B7-E329-0E91-8DF1D9132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1" y="4132264"/>
            <a:ext cx="580287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1          2          3          4            5            6</a:t>
            </a:r>
            <a:endParaRPr lang="en-US" altLang="en-US" b="0"/>
          </a:p>
        </p:txBody>
      </p:sp>
      <p:sp>
        <p:nvSpPr>
          <p:cNvPr id="21521" name="Rectangle 17">
            <a:extLst>
              <a:ext uri="{FF2B5EF4-FFF2-40B4-BE49-F238E27FC236}">
                <a16:creationId xmlns:a16="http://schemas.microsoft.com/office/drawing/2014/main" id="{35C72E1A-2535-6BF4-7350-4524ADE4E0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1075" y="4600576"/>
            <a:ext cx="1009650" cy="708025"/>
          </a:xfrm>
          <a:prstGeom prst="rect">
            <a:avLst/>
          </a:prstGeom>
          <a:noFill/>
          <a:ln w="762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1522" name="Rectangle 18">
            <a:extLst>
              <a:ext uri="{FF2B5EF4-FFF2-40B4-BE49-F238E27FC236}">
                <a16:creationId xmlns:a16="http://schemas.microsoft.com/office/drawing/2014/main" id="{E1AD884E-FEAD-EBBB-02C5-524327A229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0726" y="4600576"/>
            <a:ext cx="1095375" cy="708025"/>
          </a:xfrm>
          <a:prstGeom prst="rect">
            <a:avLst/>
          </a:prstGeom>
          <a:noFill/>
          <a:ln w="762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14035" name="AutoShape 19">
            <a:extLst>
              <a:ext uri="{FF2B5EF4-FFF2-40B4-BE49-F238E27FC236}">
                <a16:creationId xmlns:a16="http://schemas.microsoft.com/office/drawing/2014/main" id="{102AFFBE-E1B0-5AD6-3537-5AAA5F77BE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1525" y="4132263"/>
            <a:ext cx="2501900" cy="1536700"/>
          </a:xfrm>
          <a:prstGeom prst="irregularSeal1">
            <a:avLst/>
          </a:prstGeom>
          <a:solidFill>
            <a:srgbClr val="FFCC00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Swap</a:t>
            </a:r>
          </a:p>
        </p:txBody>
      </p:sp>
      <p:grpSp>
        <p:nvGrpSpPr>
          <p:cNvPr id="214036" name="Group 20">
            <a:extLst>
              <a:ext uri="{FF2B5EF4-FFF2-40B4-BE49-F238E27FC236}">
                <a16:creationId xmlns:a16="http://schemas.microsoft.com/office/drawing/2014/main" id="{39C21F9D-95D8-E47B-0932-B50429819B25}"/>
              </a:ext>
            </a:extLst>
          </p:cNvPr>
          <p:cNvGrpSpPr>
            <a:grpSpLocks/>
          </p:cNvGrpSpPr>
          <p:nvPr/>
        </p:nvGrpSpPr>
        <p:grpSpPr bwMode="auto">
          <a:xfrm>
            <a:off x="4791076" y="4595814"/>
            <a:ext cx="2087563" cy="708025"/>
            <a:chOff x="760" y="2895"/>
            <a:chExt cx="1272" cy="446"/>
          </a:xfrm>
        </p:grpSpPr>
        <p:sp>
          <p:nvSpPr>
            <p:cNvPr id="21525" name="Rectangle 21">
              <a:extLst>
                <a:ext uri="{FF2B5EF4-FFF2-40B4-BE49-F238E27FC236}">
                  <a16:creationId xmlns:a16="http://schemas.microsoft.com/office/drawing/2014/main" id="{5D56037E-EFF2-14D8-50F9-76816DA61C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" y="2895"/>
              <a:ext cx="636" cy="446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FF0033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/>
                <a:t>12</a:t>
              </a:r>
            </a:p>
          </p:txBody>
        </p:sp>
        <p:sp>
          <p:nvSpPr>
            <p:cNvPr id="21526" name="Rectangle 22">
              <a:extLst>
                <a:ext uri="{FF2B5EF4-FFF2-40B4-BE49-F238E27FC236}">
                  <a16:creationId xmlns:a16="http://schemas.microsoft.com/office/drawing/2014/main" id="{90E06C1C-23C6-BB54-797F-2FDBBDEE58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6" y="2895"/>
              <a:ext cx="636" cy="446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FF0033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/>
                <a:t>77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40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40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21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35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026">
            <a:extLst>
              <a:ext uri="{FF2B5EF4-FFF2-40B4-BE49-F238E27FC236}">
                <a16:creationId xmlns:a16="http://schemas.microsoft.com/office/drawing/2014/main" id="{59D8DBDA-00B7-10AA-184B-F77BB933CA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"Bubbling Up" the Largest Element</a:t>
            </a:r>
          </a:p>
        </p:txBody>
      </p:sp>
      <p:sp>
        <p:nvSpPr>
          <p:cNvPr id="22531" name="Rectangle 1027">
            <a:extLst>
              <a:ext uri="{FF2B5EF4-FFF2-40B4-BE49-F238E27FC236}">
                <a16:creationId xmlns:a16="http://schemas.microsoft.com/office/drawing/2014/main" id="{74145D80-4696-71BE-A36C-C0BB1A584F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/>
              <a:t>Traverse a collection of elements</a:t>
            </a:r>
          </a:p>
          <a:p>
            <a:pPr lvl="1"/>
            <a:r>
              <a:rPr lang="en-US" altLang="en-US" b="1"/>
              <a:t>Move from the front to the end</a:t>
            </a:r>
          </a:p>
          <a:p>
            <a:pPr lvl="1"/>
            <a:r>
              <a:rPr lang="en-US" altLang="en-US" b="1"/>
              <a:t>“Bubble” the largest value to the end using pair-wise comparisons and swapping</a:t>
            </a:r>
          </a:p>
        </p:txBody>
      </p:sp>
      <p:sp>
        <p:nvSpPr>
          <p:cNvPr id="22532" name="Rectangle 1028">
            <a:extLst>
              <a:ext uri="{FF2B5EF4-FFF2-40B4-BE49-F238E27FC236}">
                <a16:creationId xmlns:a16="http://schemas.microsoft.com/office/drawing/2014/main" id="{0A95E90D-DE44-E13F-53A7-8D48B41A71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5264" y="4592638"/>
            <a:ext cx="6518275" cy="71596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2533" name="Line 1029">
            <a:extLst>
              <a:ext uri="{FF2B5EF4-FFF2-40B4-BE49-F238E27FC236}">
                <a16:creationId xmlns:a16="http://schemas.microsoft.com/office/drawing/2014/main" id="{C863799C-CAC2-B084-EA17-E1FE86A1803B}"/>
              </a:ext>
            </a:extLst>
          </p:cNvPr>
          <p:cNvSpPr>
            <a:spLocks noChangeShapeType="1"/>
          </p:cNvSpPr>
          <p:nvPr/>
        </p:nvSpPr>
        <p:spPr bwMode="auto">
          <a:xfrm>
            <a:off x="3744913" y="4587875"/>
            <a:ext cx="0" cy="7127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4" name="Line 1030">
            <a:extLst>
              <a:ext uri="{FF2B5EF4-FFF2-40B4-BE49-F238E27FC236}">
                <a16:creationId xmlns:a16="http://schemas.microsoft.com/office/drawing/2014/main" id="{9EB1EB86-8495-CA50-6717-E2888A0D6197}"/>
              </a:ext>
            </a:extLst>
          </p:cNvPr>
          <p:cNvSpPr>
            <a:spLocks noChangeShapeType="1"/>
          </p:cNvSpPr>
          <p:nvPr/>
        </p:nvSpPr>
        <p:spPr bwMode="auto">
          <a:xfrm>
            <a:off x="4762500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5" name="Line 1031">
            <a:extLst>
              <a:ext uri="{FF2B5EF4-FFF2-40B4-BE49-F238E27FC236}">
                <a16:creationId xmlns:a16="http://schemas.microsoft.com/office/drawing/2014/main" id="{FE60DC8F-AC7F-76FE-4D71-47AA67D7473D}"/>
              </a:ext>
            </a:extLst>
          </p:cNvPr>
          <p:cNvSpPr>
            <a:spLocks noChangeShapeType="1"/>
          </p:cNvSpPr>
          <p:nvPr/>
        </p:nvSpPr>
        <p:spPr bwMode="auto">
          <a:xfrm>
            <a:off x="5800725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6" name="Line 1032">
            <a:extLst>
              <a:ext uri="{FF2B5EF4-FFF2-40B4-BE49-F238E27FC236}">
                <a16:creationId xmlns:a16="http://schemas.microsoft.com/office/drawing/2014/main" id="{ED14685E-F72A-E077-2E41-37997731407A}"/>
              </a:ext>
            </a:extLst>
          </p:cNvPr>
          <p:cNvSpPr>
            <a:spLocks noChangeShapeType="1"/>
          </p:cNvSpPr>
          <p:nvPr/>
        </p:nvSpPr>
        <p:spPr bwMode="auto">
          <a:xfrm>
            <a:off x="6910388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7" name="Line 1033">
            <a:extLst>
              <a:ext uri="{FF2B5EF4-FFF2-40B4-BE49-F238E27FC236}">
                <a16:creationId xmlns:a16="http://schemas.microsoft.com/office/drawing/2014/main" id="{EFA5DBF1-5F20-1F92-E8E3-D0B5B39A6B74}"/>
              </a:ext>
            </a:extLst>
          </p:cNvPr>
          <p:cNvSpPr>
            <a:spLocks noChangeShapeType="1"/>
          </p:cNvSpPr>
          <p:nvPr/>
        </p:nvSpPr>
        <p:spPr bwMode="auto">
          <a:xfrm>
            <a:off x="8064500" y="4600575"/>
            <a:ext cx="0" cy="7000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8" name="Rectangle 1034">
            <a:extLst>
              <a:ext uri="{FF2B5EF4-FFF2-40B4-BE49-F238E27FC236}">
                <a16:creationId xmlns:a16="http://schemas.microsoft.com/office/drawing/2014/main" id="{B1ACBFCF-17B5-66D5-BB9B-6D2F707C52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2013" y="4767264"/>
            <a:ext cx="357470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5</a:t>
            </a:r>
          </a:p>
        </p:txBody>
      </p:sp>
      <p:sp>
        <p:nvSpPr>
          <p:cNvPr id="22539" name="Rectangle 1035">
            <a:extLst>
              <a:ext uri="{FF2B5EF4-FFF2-40B4-BE49-F238E27FC236}">
                <a16:creationId xmlns:a16="http://schemas.microsoft.com/office/drawing/2014/main" id="{B7EC7C06-5C04-A77C-C316-DC351EE319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0439" y="4754564"/>
            <a:ext cx="52899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FF0033"/>
                </a:solidFill>
              </a:rPr>
              <a:t>77</a:t>
            </a:r>
            <a:endParaRPr lang="en-US" altLang="en-US" b="0">
              <a:solidFill>
                <a:srgbClr val="FF0033"/>
              </a:solidFill>
            </a:endParaRPr>
          </a:p>
        </p:txBody>
      </p:sp>
      <p:sp>
        <p:nvSpPr>
          <p:cNvPr id="22540" name="Rectangle 1036">
            <a:extLst>
              <a:ext uri="{FF2B5EF4-FFF2-40B4-BE49-F238E27FC236}">
                <a16:creationId xmlns:a16="http://schemas.microsoft.com/office/drawing/2014/main" id="{D4059163-A335-DD05-3588-6A94B5870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4589" y="4767264"/>
            <a:ext cx="52899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12</a:t>
            </a:r>
            <a:endParaRPr lang="en-US" altLang="en-US" b="0"/>
          </a:p>
        </p:txBody>
      </p:sp>
      <p:sp>
        <p:nvSpPr>
          <p:cNvPr id="22541" name="Rectangle 1037">
            <a:extLst>
              <a:ext uri="{FF2B5EF4-FFF2-40B4-BE49-F238E27FC236}">
                <a16:creationId xmlns:a16="http://schemas.microsoft.com/office/drawing/2014/main" id="{C5F81D09-8AFB-AF3F-065D-4A6427147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8739" y="4767264"/>
            <a:ext cx="52899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35</a:t>
            </a:r>
            <a:endParaRPr lang="en-US" altLang="en-US" b="0"/>
          </a:p>
        </p:txBody>
      </p:sp>
      <p:sp>
        <p:nvSpPr>
          <p:cNvPr id="22542" name="Rectangle 1038">
            <a:extLst>
              <a:ext uri="{FF2B5EF4-FFF2-40B4-BE49-F238E27FC236}">
                <a16:creationId xmlns:a16="http://schemas.microsoft.com/office/drawing/2014/main" id="{E4932AB9-A63C-8C49-FB06-F61D6B34D1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0364" y="4781551"/>
            <a:ext cx="52899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42</a:t>
            </a:r>
            <a:endParaRPr lang="en-US" altLang="en-US" b="0"/>
          </a:p>
        </p:txBody>
      </p:sp>
      <p:sp>
        <p:nvSpPr>
          <p:cNvPr id="22543" name="Rectangle 1039">
            <a:extLst>
              <a:ext uri="{FF2B5EF4-FFF2-40B4-BE49-F238E27FC236}">
                <a16:creationId xmlns:a16="http://schemas.microsoft.com/office/drawing/2014/main" id="{ED655B2E-4D57-90B4-204C-2E6491DA3B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3426" y="4752976"/>
            <a:ext cx="700513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FF0033"/>
                </a:solidFill>
              </a:rPr>
              <a:t>101</a:t>
            </a:r>
          </a:p>
        </p:txBody>
      </p:sp>
      <p:sp>
        <p:nvSpPr>
          <p:cNvPr id="22544" name="Rectangle 1040">
            <a:extLst>
              <a:ext uri="{FF2B5EF4-FFF2-40B4-BE49-F238E27FC236}">
                <a16:creationId xmlns:a16="http://schemas.microsoft.com/office/drawing/2014/main" id="{7387B72B-48E7-4DF0-B151-FC0D9AE303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1" y="4132264"/>
            <a:ext cx="580287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1          2          3          4            5            6</a:t>
            </a:r>
            <a:endParaRPr lang="en-US" altLang="en-US" b="0"/>
          </a:p>
        </p:txBody>
      </p:sp>
      <p:sp>
        <p:nvSpPr>
          <p:cNvPr id="22545" name="Rectangle 1041">
            <a:extLst>
              <a:ext uri="{FF2B5EF4-FFF2-40B4-BE49-F238E27FC236}">
                <a16:creationId xmlns:a16="http://schemas.microsoft.com/office/drawing/2014/main" id="{E311A7C4-AF4D-5E34-7A34-CD671144B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5014" y="4587876"/>
            <a:ext cx="1081087" cy="708025"/>
          </a:xfrm>
          <a:prstGeom prst="rect">
            <a:avLst/>
          </a:prstGeom>
          <a:noFill/>
          <a:ln w="762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2546" name="Rectangle 1042">
            <a:extLst>
              <a:ext uri="{FF2B5EF4-FFF2-40B4-BE49-F238E27FC236}">
                <a16:creationId xmlns:a16="http://schemas.microsoft.com/office/drawing/2014/main" id="{98933069-DDF6-CB81-C7E6-36409B936A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0389" y="4587876"/>
            <a:ext cx="1152525" cy="708025"/>
          </a:xfrm>
          <a:prstGeom prst="rect">
            <a:avLst/>
          </a:prstGeom>
          <a:noFill/>
          <a:ln w="762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2547" name="Text Box 1047">
            <a:extLst>
              <a:ext uri="{FF2B5EF4-FFF2-40B4-BE49-F238E27FC236}">
                <a16:creationId xmlns:a16="http://schemas.microsoft.com/office/drawing/2014/main" id="{D62C7090-718E-70D3-B467-A7CE5901BD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1663" y="5454650"/>
            <a:ext cx="2603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3333FF"/>
                </a:solidFill>
              </a:rPr>
              <a:t>No need to swap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8B968EF1-707D-D937-8F23-B3229D9163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"Bubbling Up" the Largest Element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F9477401-E64F-CD44-F13E-CA062C421A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/>
              <a:t>Traverse a collection of elements</a:t>
            </a:r>
          </a:p>
          <a:p>
            <a:pPr lvl="1"/>
            <a:r>
              <a:rPr lang="en-US" altLang="en-US" b="1"/>
              <a:t>Move from the front to the end</a:t>
            </a:r>
          </a:p>
          <a:p>
            <a:pPr lvl="1"/>
            <a:r>
              <a:rPr lang="en-US" altLang="en-US" b="1"/>
              <a:t>“Bubble” the largest value to the end using pair-wise comparisons and swapping</a:t>
            </a:r>
          </a:p>
        </p:txBody>
      </p:sp>
      <p:sp>
        <p:nvSpPr>
          <p:cNvPr id="23556" name="Rectangle 4">
            <a:extLst>
              <a:ext uri="{FF2B5EF4-FFF2-40B4-BE49-F238E27FC236}">
                <a16:creationId xmlns:a16="http://schemas.microsoft.com/office/drawing/2014/main" id="{6F5E12A0-7630-91BF-39C4-3D4320B3D2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5264" y="4592638"/>
            <a:ext cx="6518275" cy="71596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3557" name="Line 5">
            <a:extLst>
              <a:ext uri="{FF2B5EF4-FFF2-40B4-BE49-F238E27FC236}">
                <a16:creationId xmlns:a16="http://schemas.microsoft.com/office/drawing/2014/main" id="{666C949B-E105-0C31-A05A-67AEF47AAFCC}"/>
              </a:ext>
            </a:extLst>
          </p:cNvPr>
          <p:cNvSpPr>
            <a:spLocks noChangeShapeType="1"/>
          </p:cNvSpPr>
          <p:nvPr/>
        </p:nvSpPr>
        <p:spPr bwMode="auto">
          <a:xfrm>
            <a:off x="3744913" y="4587875"/>
            <a:ext cx="0" cy="7127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8" name="Line 6">
            <a:extLst>
              <a:ext uri="{FF2B5EF4-FFF2-40B4-BE49-F238E27FC236}">
                <a16:creationId xmlns:a16="http://schemas.microsoft.com/office/drawing/2014/main" id="{3ED41E72-DED2-4BD0-45ED-32A260A35B20}"/>
              </a:ext>
            </a:extLst>
          </p:cNvPr>
          <p:cNvSpPr>
            <a:spLocks noChangeShapeType="1"/>
          </p:cNvSpPr>
          <p:nvPr/>
        </p:nvSpPr>
        <p:spPr bwMode="auto">
          <a:xfrm>
            <a:off x="4762500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9" name="Line 7">
            <a:extLst>
              <a:ext uri="{FF2B5EF4-FFF2-40B4-BE49-F238E27FC236}">
                <a16:creationId xmlns:a16="http://schemas.microsoft.com/office/drawing/2014/main" id="{62607EB4-D850-BAE6-71DC-74FB9A8B16FA}"/>
              </a:ext>
            </a:extLst>
          </p:cNvPr>
          <p:cNvSpPr>
            <a:spLocks noChangeShapeType="1"/>
          </p:cNvSpPr>
          <p:nvPr/>
        </p:nvSpPr>
        <p:spPr bwMode="auto">
          <a:xfrm>
            <a:off x="5800725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0" name="Line 8">
            <a:extLst>
              <a:ext uri="{FF2B5EF4-FFF2-40B4-BE49-F238E27FC236}">
                <a16:creationId xmlns:a16="http://schemas.microsoft.com/office/drawing/2014/main" id="{924E827E-DB09-05DE-D09F-694A07901939}"/>
              </a:ext>
            </a:extLst>
          </p:cNvPr>
          <p:cNvSpPr>
            <a:spLocks noChangeShapeType="1"/>
          </p:cNvSpPr>
          <p:nvPr/>
        </p:nvSpPr>
        <p:spPr bwMode="auto">
          <a:xfrm>
            <a:off x="6910388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1" name="Line 9">
            <a:extLst>
              <a:ext uri="{FF2B5EF4-FFF2-40B4-BE49-F238E27FC236}">
                <a16:creationId xmlns:a16="http://schemas.microsoft.com/office/drawing/2014/main" id="{6A71444E-75B1-EC3C-91A0-55E8ECB36483}"/>
              </a:ext>
            </a:extLst>
          </p:cNvPr>
          <p:cNvSpPr>
            <a:spLocks noChangeShapeType="1"/>
          </p:cNvSpPr>
          <p:nvPr/>
        </p:nvSpPr>
        <p:spPr bwMode="auto">
          <a:xfrm>
            <a:off x="8064500" y="4600575"/>
            <a:ext cx="0" cy="7000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2" name="Rectangle 10">
            <a:extLst>
              <a:ext uri="{FF2B5EF4-FFF2-40B4-BE49-F238E27FC236}">
                <a16:creationId xmlns:a16="http://schemas.microsoft.com/office/drawing/2014/main" id="{5CAEB461-973F-8CCC-A791-2201BCD810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2013" y="4767264"/>
            <a:ext cx="357470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FF0033"/>
                </a:solidFill>
              </a:rPr>
              <a:t>5</a:t>
            </a:r>
          </a:p>
        </p:txBody>
      </p:sp>
      <p:sp>
        <p:nvSpPr>
          <p:cNvPr id="23563" name="Rectangle 11">
            <a:extLst>
              <a:ext uri="{FF2B5EF4-FFF2-40B4-BE49-F238E27FC236}">
                <a16:creationId xmlns:a16="http://schemas.microsoft.com/office/drawing/2014/main" id="{445D23C3-39F3-8470-AFF0-EC5A3D8FB9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0439" y="4754564"/>
            <a:ext cx="52899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77</a:t>
            </a:r>
            <a:endParaRPr lang="en-US" altLang="en-US" b="0"/>
          </a:p>
        </p:txBody>
      </p:sp>
      <p:sp>
        <p:nvSpPr>
          <p:cNvPr id="23564" name="Rectangle 12">
            <a:extLst>
              <a:ext uri="{FF2B5EF4-FFF2-40B4-BE49-F238E27FC236}">
                <a16:creationId xmlns:a16="http://schemas.microsoft.com/office/drawing/2014/main" id="{4D8F8219-F365-2168-DF82-2DE92AAD3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4589" y="4767264"/>
            <a:ext cx="52899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12</a:t>
            </a:r>
            <a:endParaRPr lang="en-US" altLang="en-US" b="0"/>
          </a:p>
        </p:txBody>
      </p:sp>
      <p:sp>
        <p:nvSpPr>
          <p:cNvPr id="23565" name="Rectangle 13">
            <a:extLst>
              <a:ext uri="{FF2B5EF4-FFF2-40B4-BE49-F238E27FC236}">
                <a16:creationId xmlns:a16="http://schemas.microsoft.com/office/drawing/2014/main" id="{E5AB0421-8597-6AF3-2414-9A1DB30C7C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8739" y="4767264"/>
            <a:ext cx="52899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35</a:t>
            </a:r>
            <a:endParaRPr lang="en-US" altLang="en-US" b="0"/>
          </a:p>
        </p:txBody>
      </p:sp>
      <p:sp>
        <p:nvSpPr>
          <p:cNvPr id="23566" name="Rectangle 14">
            <a:extLst>
              <a:ext uri="{FF2B5EF4-FFF2-40B4-BE49-F238E27FC236}">
                <a16:creationId xmlns:a16="http://schemas.microsoft.com/office/drawing/2014/main" id="{C46FB0C3-459C-3660-67CB-9C6BAEF949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0364" y="4781551"/>
            <a:ext cx="52899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42</a:t>
            </a:r>
            <a:endParaRPr lang="en-US" altLang="en-US" b="0"/>
          </a:p>
        </p:txBody>
      </p:sp>
      <p:sp>
        <p:nvSpPr>
          <p:cNvPr id="23567" name="Rectangle 15">
            <a:extLst>
              <a:ext uri="{FF2B5EF4-FFF2-40B4-BE49-F238E27FC236}">
                <a16:creationId xmlns:a16="http://schemas.microsoft.com/office/drawing/2014/main" id="{916D8478-1A9F-E935-3F29-BE626202C1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3426" y="4752976"/>
            <a:ext cx="700513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FF0033"/>
                </a:solidFill>
              </a:rPr>
              <a:t>101</a:t>
            </a:r>
          </a:p>
        </p:txBody>
      </p:sp>
      <p:sp>
        <p:nvSpPr>
          <p:cNvPr id="23568" name="Rectangle 16">
            <a:extLst>
              <a:ext uri="{FF2B5EF4-FFF2-40B4-BE49-F238E27FC236}">
                <a16:creationId xmlns:a16="http://schemas.microsoft.com/office/drawing/2014/main" id="{16BDA677-3464-B2D3-5476-49DD9484AA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1" y="4132264"/>
            <a:ext cx="580287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1          2          3          4            5            6</a:t>
            </a:r>
            <a:endParaRPr lang="en-US" altLang="en-US" b="0"/>
          </a:p>
        </p:txBody>
      </p:sp>
      <p:sp>
        <p:nvSpPr>
          <p:cNvPr id="23569" name="Rectangle 17">
            <a:extLst>
              <a:ext uri="{FF2B5EF4-FFF2-40B4-BE49-F238E27FC236}">
                <a16:creationId xmlns:a16="http://schemas.microsoft.com/office/drawing/2014/main" id="{D4B5AB00-F3F9-A3AD-CDED-7A54EFDF64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4676" y="4584701"/>
            <a:ext cx="1139825" cy="708025"/>
          </a:xfrm>
          <a:prstGeom prst="rect">
            <a:avLst/>
          </a:prstGeom>
          <a:noFill/>
          <a:ln w="762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3570" name="Rectangle 18">
            <a:extLst>
              <a:ext uri="{FF2B5EF4-FFF2-40B4-BE49-F238E27FC236}">
                <a16:creationId xmlns:a16="http://schemas.microsoft.com/office/drawing/2014/main" id="{E3312B25-9D1C-7987-B6EA-8D376B06F7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1" y="4584701"/>
            <a:ext cx="1152525" cy="708025"/>
          </a:xfrm>
          <a:prstGeom prst="rect">
            <a:avLst/>
          </a:prstGeom>
          <a:noFill/>
          <a:ln w="762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16083" name="AutoShape 19">
            <a:extLst>
              <a:ext uri="{FF2B5EF4-FFF2-40B4-BE49-F238E27FC236}">
                <a16:creationId xmlns:a16="http://schemas.microsoft.com/office/drawing/2014/main" id="{C4C5DBC1-D0F1-287A-C798-C0C35ABBE6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3550" y="4156075"/>
            <a:ext cx="2501900" cy="1536700"/>
          </a:xfrm>
          <a:prstGeom prst="irregularSeal1">
            <a:avLst/>
          </a:prstGeom>
          <a:solidFill>
            <a:srgbClr val="FFCC00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Swap</a:t>
            </a:r>
          </a:p>
        </p:txBody>
      </p:sp>
      <p:grpSp>
        <p:nvGrpSpPr>
          <p:cNvPr id="216084" name="Group 20">
            <a:extLst>
              <a:ext uri="{FF2B5EF4-FFF2-40B4-BE49-F238E27FC236}">
                <a16:creationId xmlns:a16="http://schemas.microsoft.com/office/drawing/2014/main" id="{A8D7B57A-B9E7-5ED2-DECB-1A3A0A06DD2A}"/>
              </a:ext>
            </a:extLst>
          </p:cNvPr>
          <p:cNvGrpSpPr>
            <a:grpSpLocks/>
          </p:cNvGrpSpPr>
          <p:nvPr/>
        </p:nvGrpSpPr>
        <p:grpSpPr bwMode="auto">
          <a:xfrm>
            <a:off x="6924676" y="4591051"/>
            <a:ext cx="2328863" cy="708025"/>
            <a:chOff x="760" y="2895"/>
            <a:chExt cx="1272" cy="446"/>
          </a:xfrm>
        </p:grpSpPr>
        <p:sp>
          <p:nvSpPr>
            <p:cNvPr id="23573" name="Rectangle 21">
              <a:extLst>
                <a:ext uri="{FF2B5EF4-FFF2-40B4-BE49-F238E27FC236}">
                  <a16:creationId xmlns:a16="http://schemas.microsoft.com/office/drawing/2014/main" id="{832B16DA-73D7-828E-6C07-02C6D0AB91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" y="2895"/>
              <a:ext cx="636" cy="446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FF0033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/>
                <a:t>5</a:t>
              </a:r>
            </a:p>
          </p:txBody>
        </p:sp>
        <p:sp>
          <p:nvSpPr>
            <p:cNvPr id="23574" name="Rectangle 22">
              <a:extLst>
                <a:ext uri="{FF2B5EF4-FFF2-40B4-BE49-F238E27FC236}">
                  <a16:creationId xmlns:a16="http://schemas.microsoft.com/office/drawing/2014/main" id="{D849ADC3-B43E-2F19-908F-E5BDA5CE0C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6" y="2895"/>
              <a:ext cx="636" cy="446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FF0033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/>
                <a:t>101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60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60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21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083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C7CB917C-2CE3-725A-DC50-771300CDCF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"Bubbling Up" the Largest Element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FDDCD82B-4BAA-C3D3-E11E-86C0C1BC39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/>
              <a:t>Traverse a collection of elements</a:t>
            </a:r>
          </a:p>
          <a:p>
            <a:pPr lvl="1"/>
            <a:r>
              <a:rPr lang="en-US" altLang="en-US" b="1"/>
              <a:t>Move from the front to the end</a:t>
            </a:r>
          </a:p>
          <a:p>
            <a:pPr lvl="1"/>
            <a:r>
              <a:rPr lang="en-US" altLang="en-US" b="1"/>
              <a:t>“Bubble” the largest value to the end using pair-wise comparisons and swapping</a:t>
            </a:r>
          </a:p>
        </p:txBody>
      </p:sp>
      <p:sp>
        <p:nvSpPr>
          <p:cNvPr id="24580" name="Rectangle 4">
            <a:extLst>
              <a:ext uri="{FF2B5EF4-FFF2-40B4-BE49-F238E27FC236}">
                <a16:creationId xmlns:a16="http://schemas.microsoft.com/office/drawing/2014/main" id="{967D0E82-EF9B-293D-743A-FFDD4E5472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5264" y="4592638"/>
            <a:ext cx="6518275" cy="71596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4581" name="Line 5">
            <a:extLst>
              <a:ext uri="{FF2B5EF4-FFF2-40B4-BE49-F238E27FC236}">
                <a16:creationId xmlns:a16="http://schemas.microsoft.com/office/drawing/2014/main" id="{BA851E7A-BB45-B531-A5DB-B0BAC5F4BA21}"/>
              </a:ext>
            </a:extLst>
          </p:cNvPr>
          <p:cNvSpPr>
            <a:spLocks noChangeShapeType="1"/>
          </p:cNvSpPr>
          <p:nvPr/>
        </p:nvSpPr>
        <p:spPr bwMode="auto">
          <a:xfrm>
            <a:off x="3744913" y="4587875"/>
            <a:ext cx="0" cy="7127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Line 6">
            <a:extLst>
              <a:ext uri="{FF2B5EF4-FFF2-40B4-BE49-F238E27FC236}">
                <a16:creationId xmlns:a16="http://schemas.microsoft.com/office/drawing/2014/main" id="{96989DC6-90C1-8D53-4C18-0FD440499479}"/>
              </a:ext>
            </a:extLst>
          </p:cNvPr>
          <p:cNvSpPr>
            <a:spLocks noChangeShapeType="1"/>
          </p:cNvSpPr>
          <p:nvPr/>
        </p:nvSpPr>
        <p:spPr bwMode="auto">
          <a:xfrm>
            <a:off x="4762500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3" name="Line 7">
            <a:extLst>
              <a:ext uri="{FF2B5EF4-FFF2-40B4-BE49-F238E27FC236}">
                <a16:creationId xmlns:a16="http://schemas.microsoft.com/office/drawing/2014/main" id="{9CFBB33B-A214-9F8F-0839-E1A69E47C79D}"/>
              </a:ext>
            </a:extLst>
          </p:cNvPr>
          <p:cNvSpPr>
            <a:spLocks noChangeShapeType="1"/>
          </p:cNvSpPr>
          <p:nvPr/>
        </p:nvSpPr>
        <p:spPr bwMode="auto">
          <a:xfrm>
            <a:off x="5800725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4" name="Line 8">
            <a:extLst>
              <a:ext uri="{FF2B5EF4-FFF2-40B4-BE49-F238E27FC236}">
                <a16:creationId xmlns:a16="http://schemas.microsoft.com/office/drawing/2014/main" id="{5307C594-DFD9-4B42-7638-1B7B4B58D131}"/>
              </a:ext>
            </a:extLst>
          </p:cNvPr>
          <p:cNvSpPr>
            <a:spLocks noChangeShapeType="1"/>
          </p:cNvSpPr>
          <p:nvPr/>
        </p:nvSpPr>
        <p:spPr bwMode="auto">
          <a:xfrm>
            <a:off x="6910388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5" name="Line 9">
            <a:extLst>
              <a:ext uri="{FF2B5EF4-FFF2-40B4-BE49-F238E27FC236}">
                <a16:creationId xmlns:a16="http://schemas.microsoft.com/office/drawing/2014/main" id="{1AEAECB5-5610-E6D5-20EB-F1C5F2FBC0F8}"/>
              </a:ext>
            </a:extLst>
          </p:cNvPr>
          <p:cNvSpPr>
            <a:spLocks noChangeShapeType="1"/>
          </p:cNvSpPr>
          <p:nvPr/>
        </p:nvSpPr>
        <p:spPr bwMode="auto">
          <a:xfrm>
            <a:off x="8064500" y="4600575"/>
            <a:ext cx="0" cy="7000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6" name="Rectangle 11">
            <a:extLst>
              <a:ext uri="{FF2B5EF4-FFF2-40B4-BE49-F238E27FC236}">
                <a16:creationId xmlns:a16="http://schemas.microsoft.com/office/drawing/2014/main" id="{A91194D4-5E2E-724E-FCE8-898002DC6B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0439" y="4754564"/>
            <a:ext cx="52899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77</a:t>
            </a:r>
            <a:endParaRPr lang="en-US" altLang="en-US" b="0"/>
          </a:p>
        </p:txBody>
      </p:sp>
      <p:sp>
        <p:nvSpPr>
          <p:cNvPr id="24587" name="Rectangle 12">
            <a:extLst>
              <a:ext uri="{FF2B5EF4-FFF2-40B4-BE49-F238E27FC236}">
                <a16:creationId xmlns:a16="http://schemas.microsoft.com/office/drawing/2014/main" id="{605B3290-835C-2C97-6323-30868BEABB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4589" y="4767264"/>
            <a:ext cx="52899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12</a:t>
            </a:r>
            <a:endParaRPr lang="en-US" altLang="en-US" b="0"/>
          </a:p>
        </p:txBody>
      </p:sp>
      <p:sp>
        <p:nvSpPr>
          <p:cNvPr id="24588" name="Rectangle 13">
            <a:extLst>
              <a:ext uri="{FF2B5EF4-FFF2-40B4-BE49-F238E27FC236}">
                <a16:creationId xmlns:a16="http://schemas.microsoft.com/office/drawing/2014/main" id="{38791E3F-F8D3-D722-0FD2-076E3C0FBE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8739" y="4767264"/>
            <a:ext cx="52899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35</a:t>
            </a:r>
            <a:endParaRPr lang="en-US" altLang="en-US" b="0"/>
          </a:p>
        </p:txBody>
      </p:sp>
      <p:sp>
        <p:nvSpPr>
          <p:cNvPr id="24589" name="Rectangle 14">
            <a:extLst>
              <a:ext uri="{FF2B5EF4-FFF2-40B4-BE49-F238E27FC236}">
                <a16:creationId xmlns:a16="http://schemas.microsoft.com/office/drawing/2014/main" id="{A386FB11-8682-F751-C6B8-CCC1405D15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0364" y="4781551"/>
            <a:ext cx="52899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42</a:t>
            </a:r>
            <a:endParaRPr lang="en-US" altLang="en-US" b="0"/>
          </a:p>
        </p:txBody>
      </p:sp>
      <p:sp>
        <p:nvSpPr>
          <p:cNvPr id="24590" name="Rectangle 15">
            <a:extLst>
              <a:ext uri="{FF2B5EF4-FFF2-40B4-BE49-F238E27FC236}">
                <a16:creationId xmlns:a16="http://schemas.microsoft.com/office/drawing/2014/main" id="{E3DF2BB8-4816-DBA5-A7E0-CA0AC78222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3425" y="4752976"/>
            <a:ext cx="527388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  5</a:t>
            </a:r>
          </a:p>
        </p:txBody>
      </p:sp>
      <p:sp>
        <p:nvSpPr>
          <p:cNvPr id="24591" name="Rectangle 16">
            <a:extLst>
              <a:ext uri="{FF2B5EF4-FFF2-40B4-BE49-F238E27FC236}">
                <a16:creationId xmlns:a16="http://schemas.microsoft.com/office/drawing/2014/main" id="{464681B2-0655-1728-C681-4B5A3B0360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1" y="4132264"/>
            <a:ext cx="580287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1          2          3          4            5            6</a:t>
            </a:r>
            <a:endParaRPr lang="en-US" altLang="en-US" b="0"/>
          </a:p>
        </p:txBody>
      </p:sp>
      <p:sp>
        <p:nvSpPr>
          <p:cNvPr id="24592" name="Rectangle 18">
            <a:extLst>
              <a:ext uri="{FF2B5EF4-FFF2-40B4-BE49-F238E27FC236}">
                <a16:creationId xmlns:a16="http://schemas.microsoft.com/office/drawing/2014/main" id="{B7478AA2-6BB5-141F-EEBE-9DFA3E587C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1" y="4584701"/>
            <a:ext cx="1152525" cy="708025"/>
          </a:xfrm>
          <a:prstGeom prst="rect">
            <a:avLst/>
          </a:prstGeom>
          <a:noFill/>
          <a:ln w="762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solidFill>
                  <a:srgbClr val="3333FF"/>
                </a:solidFill>
              </a:rPr>
              <a:t>101</a:t>
            </a:r>
          </a:p>
        </p:txBody>
      </p:sp>
      <p:sp>
        <p:nvSpPr>
          <p:cNvPr id="24593" name="Text Box 23">
            <a:extLst>
              <a:ext uri="{FF2B5EF4-FFF2-40B4-BE49-F238E27FC236}">
                <a16:creationId xmlns:a16="http://schemas.microsoft.com/office/drawing/2014/main" id="{75166127-90F0-C80E-2070-AAE4E102B0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4725" y="5524500"/>
            <a:ext cx="457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3333FF"/>
                </a:solidFill>
              </a:rPr>
              <a:t>Largest value correctly placed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imeoVTI">
  <a:themeElements>
    <a:clrScheme name="AnalogousFromLightSeedLeftStep">
      <a:dk1>
        <a:srgbClr val="000000"/>
      </a:dk1>
      <a:lt1>
        <a:srgbClr val="FFFFFF"/>
      </a:lt1>
      <a:dk2>
        <a:srgbClr val="3B213A"/>
      </a:dk2>
      <a:lt2>
        <a:srgbClr val="E3E2E8"/>
      </a:lt2>
      <a:accent1>
        <a:srgbClr val="93A94E"/>
      </a:accent1>
      <a:accent2>
        <a:srgbClr val="B6A03C"/>
      </a:accent2>
      <a:accent3>
        <a:srgbClr val="EA8946"/>
      </a:accent3>
      <a:accent4>
        <a:srgbClr val="EB4E4F"/>
      </a:accent4>
      <a:accent5>
        <a:srgbClr val="EE6EA5"/>
      </a:accent5>
      <a:accent6>
        <a:srgbClr val="EB4ED2"/>
      </a:accent6>
      <a:hlink>
        <a:srgbClr val="7A69AE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Univers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meoVTI" id="{63E3BFD8-7F9C-46D1-A4F3-04054403C108}" vid="{C505C190-EE38-45FD-8294-6454536D04B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594</Words>
  <Application>Microsoft Office PowerPoint</Application>
  <PresentationFormat>Widescreen</PresentationFormat>
  <Paragraphs>164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Arial</vt:lpstr>
      <vt:lpstr>Elephant</vt:lpstr>
      <vt:lpstr>Univers Condensed</vt:lpstr>
      <vt:lpstr>MimeoVTI</vt:lpstr>
      <vt:lpstr>Bubble Sort</vt:lpstr>
      <vt:lpstr>Sorting</vt:lpstr>
      <vt:lpstr>"Bubbling Up" the Largest Element</vt:lpstr>
      <vt:lpstr>"Bubbling Up" the Largest Element</vt:lpstr>
      <vt:lpstr>"Bubbling Up" the Largest Element</vt:lpstr>
      <vt:lpstr>"Bubbling Up" the Largest Element</vt:lpstr>
      <vt:lpstr>"Bubbling Up" the Largest Element</vt:lpstr>
      <vt:lpstr>"Bubbling Up" the Largest Element</vt:lpstr>
      <vt:lpstr>"Bubbling Up" the Largest Element</vt:lpstr>
      <vt:lpstr>“Bubbling” All the Elements</vt:lpstr>
      <vt:lpstr>Swap ( )</vt:lpstr>
      <vt:lpstr>PowerPoint Presentation</vt:lpstr>
      <vt:lpstr>Pseudo-code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Prof. Dr. Md. Rafiqul Islam</dc:creator>
  <cp:lastModifiedBy>Prof. Dr. Md. Rafiqul Islam</cp:lastModifiedBy>
  <cp:revision>12</cp:revision>
  <dcterms:created xsi:type="dcterms:W3CDTF">2024-11-17T03:31:55Z</dcterms:created>
  <dcterms:modified xsi:type="dcterms:W3CDTF">2024-11-17T03:59:23Z</dcterms:modified>
</cp:coreProperties>
</file>