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0"/>
  </p:notesMasterIdLst>
  <p:sldIdLst>
    <p:sldId id="266" r:id="rId2"/>
    <p:sldId id="275" r:id="rId3"/>
    <p:sldId id="276" r:id="rId4"/>
    <p:sldId id="306" r:id="rId5"/>
    <p:sldId id="307" r:id="rId6"/>
    <p:sldId id="267" r:id="rId7"/>
    <p:sldId id="277" r:id="rId8"/>
    <p:sldId id="278" r:id="rId9"/>
    <p:sldId id="303" r:id="rId10"/>
    <p:sldId id="268" r:id="rId11"/>
    <p:sldId id="269" r:id="rId12"/>
    <p:sldId id="270" r:id="rId13"/>
    <p:sldId id="271" r:id="rId14"/>
    <p:sldId id="272" r:id="rId15"/>
    <p:sldId id="309" r:id="rId16"/>
    <p:sldId id="308" r:id="rId17"/>
    <p:sldId id="310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BEBD5-3847-4B0A-B564-39020DA19AF7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</dgm:pt>
    <dgm:pt modelId="{CC688530-6613-4B2B-B90F-C269AC41C84D}">
      <dgm:prSet phldrT="[Text]"/>
      <dgm:spPr/>
      <dgm:t>
        <a:bodyPr/>
        <a:lstStyle/>
        <a:p>
          <a:r>
            <a:rPr lang="en-US" dirty="0"/>
            <a:t>Ashfaq Ali Shafin</a:t>
          </a:r>
          <a:br>
            <a:rPr lang="en-US" dirty="0"/>
          </a:br>
          <a:r>
            <a:rPr lang="en-US" dirty="0" smtClean="0"/>
            <a:t>ID: </a:t>
          </a:r>
          <a:r>
            <a:rPr lang="en-US" dirty="0"/>
            <a:t>14.01.04.111</a:t>
          </a:r>
        </a:p>
      </dgm:t>
    </dgm:pt>
    <dgm:pt modelId="{E677F6EA-1D89-4490-8E05-41BEBB051144}" type="parTrans" cxnId="{8CF35C6D-BB82-471B-8A1B-CBF3611DCC55}">
      <dgm:prSet/>
      <dgm:spPr/>
      <dgm:t>
        <a:bodyPr/>
        <a:lstStyle/>
        <a:p>
          <a:endParaRPr lang="en-US"/>
        </a:p>
      </dgm:t>
    </dgm:pt>
    <dgm:pt modelId="{44D627DA-D527-4125-A85E-7442AEC88EAD}" type="sibTrans" cxnId="{8CF35C6D-BB82-471B-8A1B-CBF3611DCC55}">
      <dgm:prSet/>
      <dgm:spPr/>
      <dgm:t>
        <a:bodyPr/>
        <a:lstStyle/>
        <a:p>
          <a:endParaRPr lang="en-US"/>
        </a:p>
      </dgm:t>
    </dgm:pt>
    <dgm:pt modelId="{6B5BAC74-5EC9-40F7-90E4-CF3FB3AC4FF8}">
      <dgm:prSet phldrT="[Text]"/>
      <dgm:spPr/>
      <dgm:t>
        <a:bodyPr/>
        <a:lstStyle/>
        <a:p>
          <a:r>
            <a:rPr lang="en-US" dirty="0" err="1"/>
            <a:t>Irtiza</a:t>
          </a:r>
          <a:r>
            <a:rPr lang="en-US" dirty="0"/>
            <a:t> </a:t>
          </a:r>
          <a:r>
            <a:rPr lang="en-US" dirty="0" err="1"/>
            <a:t>Abir</a:t>
          </a:r>
          <a:r>
            <a:rPr lang="en-US" dirty="0"/>
            <a:t/>
          </a:r>
          <a:br>
            <a:rPr lang="en-US" dirty="0"/>
          </a:br>
          <a:r>
            <a:rPr lang="en-US" dirty="0" smtClean="0"/>
            <a:t>ID: </a:t>
          </a:r>
          <a:r>
            <a:rPr lang="en-US" dirty="0"/>
            <a:t>14.01.04.122</a:t>
          </a:r>
        </a:p>
      </dgm:t>
    </dgm:pt>
    <dgm:pt modelId="{3FE570C8-7F57-4070-BB3C-FF50FD5E4CFB}" type="parTrans" cxnId="{6D351A39-0FCF-45D2-AB07-F9CCE9BFFF73}">
      <dgm:prSet/>
      <dgm:spPr/>
      <dgm:t>
        <a:bodyPr/>
        <a:lstStyle/>
        <a:p>
          <a:endParaRPr lang="en-US"/>
        </a:p>
      </dgm:t>
    </dgm:pt>
    <dgm:pt modelId="{0ECA7CF6-AE82-4597-AD46-8547AE798607}" type="sibTrans" cxnId="{6D351A39-0FCF-45D2-AB07-F9CCE9BFFF73}">
      <dgm:prSet/>
      <dgm:spPr/>
      <dgm:t>
        <a:bodyPr/>
        <a:lstStyle/>
        <a:p>
          <a:endParaRPr lang="en-US"/>
        </a:p>
      </dgm:t>
    </dgm:pt>
    <dgm:pt modelId="{A11433C9-B71A-47F0-8AD2-AC494116F2D2}">
      <dgm:prSet phldrT="[Text]"/>
      <dgm:spPr/>
      <dgm:t>
        <a:bodyPr/>
        <a:lstStyle/>
        <a:p>
          <a:r>
            <a:rPr lang="en-US" dirty="0" err="1" smtClean="0"/>
            <a:t>AbID</a:t>
          </a:r>
          <a:r>
            <a:rPr lang="en-US" dirty="0" smtClean="0"/>
            <a:t> </a:t>
          </a:r>
          <a:r>
            <a:rPr lang="en-US" dirty="0"/>
            <a:t>Hasan Prottoy</a:t>
          </a:r>
          <a:br>
            <a:rPr lang="en-US" dirty="0"/>
          </a:br>
          <a:r>
            <a:rPr lang="en-US" dirty="0" smtClean="0"/>
            <a:t>ID: </a:t>
          </a:r>
          <a:r>
            <a:rPr lang="en-US" dirty="0"/>
            <a:t>14.01.04.125</a:t>
          </a:r>
        </a:p>
      </dgm:t>
    </dgm:pt>
    <dgm:pt modelId="{1E52ECCA-5E53-4892-A1D2-A848F1C7B8DE}" type="parTrans" cxnId="{CF2CFD6E-FADD-4098-A624-CB50CC4E7AB7}">
      <dgm:prSet/>
      <dgm:spPr/>
      <dgm:t>
        <a:bodyPr/>
        <a:lstStyle/>
        <a:p>
          <a:endParaRPr lang="en-US"/>
        </a:p>
      </dgm:t>
    </dgm:pt>
    <dgm:pt modelId="{D50BDB14-1394-4141-8990-D49ED4DFA4C8}" type="sibTrans" cxnId="{CF2CFD6E-FADD-4098-A624-CB50CC4E7AB7}">
      <dgm:prSet/>
      <dgm:spPr/>
      <dgm:t>
        <a:bodyPr/>
        <a:lstStyle/>
        <a:p>
          <a:endParaRPr lang="en-US"/>
        </a:p>
      </dgm:t>
    </dgm:pt>
    <dgm:pt modelId="{230B733D-DDBF-49E0-8521-26E0EAC75FDE}" type="pres">
      <dgm:prSet presAssocID="{A7BBEBD5-3847-4B0A-B564-39020DA19AF7}" presName="linearFlow" presStyleCnt="0">
        <dgm:presLayoutVars>
          <dgm:dir/>
          <dgm:resizeHandles val="exact"/>
        </dgm:presLayoutVars>
      </dgm:prSet>
      <dgm:spPr/>
    </dgm:pt>
    <dgm:pt modelId="{671771E2-D176-4943-B3F0-2D44E8F07B22}" type="pres">
      <dgm:prSet presAssocID="{CC688530-6613-4B2B-B90F-C269AC41C84D}" presName="composite" presStyleCnt="0"/>
      <dgm:spPr/>
    </dgm:pt>
    <dgm:pt modelId="{8E31F2EA-A3BC-4D2D-A18F-06E0BFC445CD}" type="pres">
      <dgm:prSet presAssocID="{CC688530-6613-4B2B-B90F-C269AC41C84D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30B247BE-BC25-4721-A310-78E5C8330F0A}" type="pres">
      <dgm:prSet presAssocID="{CC688530-6613-4B2B-B90F-C269AC41C84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170D3-8708-424C-8A1E-E0E475BFF0E5}" type="pres">
      <dgm:prSet presAssocID="{44D627DA-D527-4125-A85E-7442AEC88EAD}" presName="spacing" presStyleCnt="0"/>
      <dgm:spPr/>
    </dgm:pt>
    <dgm:pt modelId="{6731FB4F-8867-49A4-8916-74671035F35C}" type="pres">
      <dgm:prSet presAssocID="{6B5BAC74-5EC9-40F7-90E4-CF3FB3AC4FF8}" presName="composite" presStyleCnt="0"/>
      <dgm:spPr/>
    </dgm:pt>
    <dgm:pt modelId="{18A11D58-6496-48E0-BA4E-2FA4C39CCBE2}" type="pres">
      <dgm:prSet presAssocID="{6B5BAC74-5EC9-40F7-90E4-CF3FB3AC4FF8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F53A9E-DA6C-4484-8F64-34FF536FC242}" type="pres">
      <dgm:prSet presAssocID="{6B5BAC74-5EC9-40F7-90E4-CF3FB3AC4FF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60540-E3AE-487C-8708-16B152A19F6D}" type="pres">
      <dgm:prSet presAssocID="{0ECA7CF6-AE82-4597-AD46-8547AE798607}" presName="spacing" presStyleCnt="0"/>
      <dgm:spPr/>
    </dgm:pt>
    <dgm:pt modelId="{0690B76C-D7BF-4643-9D57-309786E9FC28}" type="pres">
      <dgm:prSet presAssocID="{A11433C9-B71A-47F0-8AD2-AC494116F2D2}" presName="composite" presStyleCnt="0"/>
      <dgm:spPr/>
    </dgm:pt>
    <dgm:pt modelId="{6DE02BCA-B1BD-4023-BC29-E8B664BCBF1A}" type="pres">
      <dgm:prSet presAssocID="{A11433C9-B71A-47F0-8AD2-AC494116F2D2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6F76432B-43AC-442D-A9DB-1D153885FCF6}" type="pres">
      <dgm:prSet presAssocID="{A11433C9-B71A-47F0-8AD2-AC494116F2D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7DB360-39C8-D340-9373-74E3C890F636}" type="presOf" srcId="{A7BBEBD5-3847-4B0A-B564-39020DA19AF7}" destId="{230B733D-DDBF-49E0-8521-26E0EAC75FDE}" srcOrd="0" destOrd="0" presId="urn:microsoft.com/office/officeart/2005/8/layout/vList3"/>
    <dgm:cxn modelId="{CF2CFD6E-FADD-4098-A624-CB50CC4E7AB7}" srcId="{A7BBEBD5-3847-4B0A-B564-39020DA19AF7}" destId="{A11433C9-B71A-47F0-8AD2-AC494116F2D2}" srcOrd="2" destOrd="0" parTransId="{1E52ECCA-5E53-4892-A1D2-A848F1C7B8DE}" sibTransId="{D50BDB14-1394-4141-8990-D49ED4DFA4C8}"/>
    <dgm:cxn modelId="{722DEABB-E6BD-7142-8375-9D85AC46BFCE}" type="presOf" srcId="{CC688530-6613-4B2B-B90F-C269AC41C84D}" destId="{30B247BE-BC25-4721-A310-78E5C8330F0A}" srcOrd="0" destOrd="0" presId="urn:microsoft.com/office/officeart/2005/8/layout/vList3"/>
    <dgm:cxn modelId="{7FD13C14-CCF4-0647-9831-A4661FC04327}" type="presOf" srcId="{A11433C9-B71A-47F0-8AD2-AC494116F2D2}" destId="{6F76432B-43AC-442D-A9DB-1D153885FCF6}" srcOrd="0" destOrd="0" presId="urn:microsoft.com/office/officeart/2005/8/layout/vList3"/>
    <dgm:cxn modelId="{1A38392A-50EC-B84A-8F82-9100418F6A48}" type="presOf" srcId="{6B5BAC74-5EC9-40F7-90E4-CF3FB3AC4FF8}" destId="{B0F53A9E-DA6C-4484-8F64-34FF536FC242}" srcOrd="0" destOrd="0" presId="urn:microsoft.com/office/officeart/2005/8/layout/vList3"/>
    <dgm:cxn modelId="{6D351A39-0FCF-45D2-AB07-F9CCE9BFFF73}" srcId="{A7BBEBD5-3847-4B0A-B564-39020DA19AF7}" destId="{6B5BAC74-5EC9-40F7-90E4-CF3FB3AC4FF8}" srcOrd="1" destOrd="0" parTransId="{3FE570C8-7F57-4070-BB3C-FF50FD5E4CFB}" sibTransId="{0ECA7CF6-AE82-4597-AD46-8547AE798607}"/>
    <dgm:cxn modelId="{8CF35C6D-BB82-471B-8A1B-CBF3611DCC55}" srcId="{A7BBEBD5-3847-4B0A-B564-39020DA19AF7}" destId="{CC688530-6613-4B2B-B90F-C269AC41C84D}" srcOrd="0" destOrd="0" parTransId="{E677F6EA-1D89-4490-8E05-41BEBB051144}" sibTransId="{44D627DA-D527-4125-A85E-7442AEC88EAD}"/>
    <dgm:cxn modelId="{D1207AF7-D6CA-DE4F-A0FB-D041D86F59C9}" type="presParOf" srcId="{230B733D-DDBF-49E0-8521-26E0EAC75FDE}" destId="{671771E2-D176-4943-B3F0-2D44E8F07B22}" srcOrd="0" destOrd="0" presId="urn:microsoft.com/office/officeart/2005/8/layout/vList3"/>
    <dgm:cxn modelId="{8C6F3447-7721-C047-9583-49DA00B793C6}" type="presParOf" srcId="{671771E2-D176-4943-B3F0-2D44E8F07B22}" destId="{8E31F2EA-A3BC-4D2D-A18F-06E0BFC445CD}" srcOrd="0" destOrd="0" presId="urn:microsoft.com/office/officeart/2005/8/layout/vList3"/>
    <dgm:cxn modelId="{2DC8CB49-A473-8547-A846-5D07D0D74F95}" type="presParOf" srcId="{671771E2-D176-4943-B3F0-2D44E8F07B22}" destId="{30B247BE-BC25-4721-A310-78E5C8330F0A}" srcOrd="1" destOrd="0" presId="urn:microsoft.com/office/officeart/2005/8/layout/vList3"/>
    <dgm:cxn modelId="{5F0A6414-1EF0-DC40-9F31-5629EE177A98}" type="presParOf" srcId="{230B733D-DDBF-49E0-8521-26E0EAC75FDE}" destId="{470170D3-8708-424C-8A1E-E0E475BFF0E5}" srcOrd="1" destOrd="0" presId="urn:microsoft.com/office/officeart/2005/8/layout/vList3"/>
    <dgm:cxn modelId="{0480B428-079B-D94F-8E3F-033D8CB868AE}" type="presParOf" srcId="{230B733D-DDBF-49E0-8521-26E0EAC75FDE}" destId="{6731FB4F-8867-49A4-8916-74671035F35C}" srcOrd="2" destOrd="0" presId="urn:microsoft.com/office/officeart/2005/8/layout/vList3"/>
    <dgm:cxn modelId="{D5729110-D911-9348-BAA0-E31547B46E63}" type="presParOf" srcId="{6731FB4F-8867-49A4-8916-74671035F35C}" destId="{18A11D58-6496-48E0-BA4E-2FA4C39CCBE2}" srcOrd="0" destOrd="0" presId="urn:microsoft.com/office/officeart/2005/8/layout/vList3"/>
    <dgm:cxn modelId="{C648368F-F9B1-054A-ABC2-4207A30966D1}" type="presParOf" srcId="{6731FB4F-8867-49A4-8916-74671035F35C}" destId="{B0F53A9E-DA6C-4484-8F64-34FF536FC242}" srcOrd="1" destOrd="0" presId="urn:microsoft.com/office/officeart/2005/8/layout/vList3"/>
    <dgm:cxn modelId="{7B1268F0-6C32-D743-A5E1-FFC0B4DCAD4B}" type="presParOf" srcId="{230B733D-DDBF-49E0-8521-26E0EAC75FDE}" destId="{C3C60540-E3AE-487C-8708-16B152A19F6D}" srcOrd="3" destOrd="0" presId="urn:microsoft.com/office/officeart/2005/8/layout/vList3"/>
    <dgm:cxn modelId="{2B489704-765C-0147-AAB8-D72CB234F13B}" type="presParOf" srcId="{230B733D-DDBF-49E0-8521-26E0EAC75FDE}" destId="{0690B76C-D7BF-4643-9D57-309786E9FC28}" srcOrd="4" destOrd="0" presId="urn:microsoft.com/office/officeart/2005/8/layout/vList3"/>
    <dgm:cxn modelId="{CE5C23C9-673F-1E4D-9E55-1F129A5AFCA2}" type="presParOf" srcId="{0690B76C-D7BF-4643-9D57-309786E9FC28}" destId="{6DE02BCA-B1BD-4023-BC29-E8B664BCBF1A}" srcOrd="0" destOrd="0" presId="urn:microsoft.com/office/officeart/2005/8/layout/vList3"/>
    <dgm:cxn modelId="{191A60FD-C363-A545-B9EC-B4888F5778B6}" type="presParOf" srcId="{0690B76C-D7BF-4643-9D57-309786E9FC28}" destId="{6F76432B-43AC-442D-A9DB-1D153885FC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E4BBE1-A629-40DC-A397-BE85996C0BD1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4868F00-1BD7-4D5A-B667-F0D0E3334A35}">
      <dgm:prSet phldrT="[Text]"/>
      <dgm:spPr/>
      <dgm:t>
        <a:bodyPr/>
        <a:lstStyle/>
        <a:p>
          <a:r>
            <a:rPr lang="en-SG" dirty="0" smtClean="0"/>
            <a:t>Completion of the Software</a:t>
          </a:r>
          <a:endParaRPr lang="en-SG" dirty="0"/>
        </a:p>
      </dgm:t>
    </dgm:pt>
    <dgm:pt modelId="{83004C4F-4024-4305-9AA6-703D82BE4197}" type="parTrans" cxnId="{034DACAB-1A0C-4069-98D3-0928D280041C}">
      <dgm:prSet/>
      <dgm:spPr/>
      <dgm:t>
        <a:bodyPr/>
        <a:lstStyle/>
        <a:p>
          <a:endParaRPr lang="en-SG"/>
        </a:p>
      </dgm:t>
    </dgm:pt>
    <dgm:pt modelId="{C303A3A4-2E9E-4B29-9637-D3D70538068D}" type="sibTrans" cxnId="{034DACAB-1A0C-4069-98D3-0928D280041C}">
      <dgm:prSet/>
      <dgm:spPr/>
      <dgm:t>
        <a:bodyPr/>
        <a:lstStyle/>
        <a:p>
          <a:endParaRPr lang="en-SG"/>
        </a:p>
      </dgm:t>
    </dgm:pt>
    <dgm:pt modelId="{C29B6F65-F6D6-4203-98DB-701813B60D86}">
      <dgm:prSet phldrT="[Text]"/>
      <dgm:spPr/>
      <dgm:t>
        <a:bodyPr/>
        <a:lstStyle/>
        <a:p>
          <a:r>
            <a:rPr lang="en-SG" dirty="0" smtClean="0"/>
            <a:t>Responsive Website</a:t>
          </a:r>
          <a:endParaRPr lang="en-SG" dirty="0"/>
        </a:p>
      </dgm:t>
    </dgm:pt>
    <dgm:pt modelId="{88E59A66-9D90-42FE-BDA7-89D3AE69F5E1}" type="parTrans" cxnId="{E667C195-FBBF-4797-A7F2-72FCBD05845A}">
      <dgm:prSet/>
      <dgm:spPr/>
      <dgm:t>
        <a:bodyPr/>
        <a:lstStyle/>
        <a:p>
          <a:endParaRPr lang="en-SG"/>
        </a:p>
      </dgm:t>
    </dgm:pt>
    <dgm:pt modelId="{9F16C85F-5F2C-4362-A4DF-1010CF692346}" type="sibTrans" cxnId="{E667C195-FBBF-4797-A7F2-72FCBD05845A}">
      <dgm:prSet/>
      <dgm:spPr/>
      <dgm:t>
        <a:bodyPr/>
        <a:lstStyle/>
        <a:p>
          <a:endParaRPr lang="en-SG"/>
        </a:p>
      </dgm:t>
    </dgm:pt>
    <dgm:pt modelId="{F4432EFE-4114-4A54-B93B-0A04309CB229}">
      <dgm:prSet phldrT="[Text]"/>
      <dgm:spPr/>
      <dgm:t>
        <a:bodyPr/>
        <a:lstStyle/>
        <a:p>
          <a:r>
            <a:rPr lang="en-SG" dirty="0" smtClean="0"/>
            <a:t>Addition of Missing Features </a:t>
          </a:r>
          <a:endParaRPr lang="en-SG" dirty="0"/>
        </a:p>
      </dgm:t>
    </dgm:pt>
    <dgm:pt modelId="{43BD0BFD-914E-43C1-B381-B17D17E39B1D}" type="parTrans" cxnId="{6BD98D4D-4B13-47E4-A196-B85E62C09888}">
      <dgm:prSet/>
      <dgm:spPr/>
      <dgm:t>
        <a:bodyPr/>
        <a:lstStyle/>
        <a:p>
          <a:endParaRPr lang="en-SG"/>
        </a:p>
      </dgm:t>
    </dgm:pt>
    <dgm:pt modelId="{6BF2BE65-006B-4355-9F88-37C488A85EC7}" type="sibTrans" cxnId="{6BD98D4D-4B13-47E4-A196-B85E62C09888}">
      <dgm:prSet/>
      <dgm:spPr/>
      <dgm:t>
        <a:bodyPr/>
        <a:lstStyle/>
        <a:p>
          <a:endParaRPr lang="en-SG"/>
        </a:p>
      </dgm:t>
    </dgm:pt>
    <dgm:pt modelId="{A52EE25B-F595-4E87-8E66-C32051230D9D}">
      <dgm:prSet phldrT="[Text]"/>
      <dgm:spPr/>
      <dgm:t>
        <a:bodyPr/>
        <a:lstStyle/>
        <a:p>
          <a:r>
            <a:rPr lang="en-SG" dirty="0" smtClean="0"/>
            <a:t>Android App for Field Workers</a:t>
          </a:r>
          <a:endParaRPr lang="en-SG" dirty="0"/>
        </a:p>
      </dgm:t>
    </dgm:pt>
    <dgm:pt modelId="{DFB15CB7-5857-478E-A859-4640F1A9554D}" type="parTrans" cxnId="{95442E4A-8F8B-472B-9939-0EBB167BE800}">
      <dgm:prSet/>
      <dgm:spPr/>
      <dgm:t>
        <a:bodyPr/>
        <a:lstStyle/>
        <a:p>
          <a:endParaRPr lang="en-SG"/>
        </a:p>
      </dgm:t>
    </dgm:pt>
    <dgm:pt modelId="{F73F1035-AFAC-45C3-875D-0B7AE90A18BA}" type="sibTrans" cxnId="{95442E4A-8F8B-472B-9939-0EBB167BE800}">
      <dgm:prSet/>
      <dgm:spPr/>
      <dgm:t>
        <a:bodyPr/>
        <a:lstStyle/>
        <a:p>
          <a:endParaRPr lang="en-SG"/>
        </a:p>
      </dgm:t>
    </dgm:pt>
    <dgm:pt modelId="{55624C12-6B1A-40D7-ADDE-FC9AC05FF322}">
      <dgm:prSet phldrT="[Text]"/>
      <dgm:spPr/>
      <dgm:t>
        <a:bodyPr/>
        <a:lstStyle/>
        <a:p>
          <a:r>
            <a:rPr lang="en-SG" dirty="0" smtClean="0"/>
            <a:t>Email Notification for Donation</a:t>
          </a:r>
          <a:endParaRPr lang="en-SG" dirty="0"/>
        </a:p>
      </dgm:t>
    </dgm:pt>
    <dgm:pt modelId="{489D920F-6732-496E-A90B-8D10C2B3A72B}" type="parTrans" cxnId="{5B3590FD-40CD-4FA1-B9C7-483696E27D0F}">
      <dgm:prSet/>
      <dgm:spPr/>
      <dgm:t>
        <a:bodyPr/>
        <a:lstStyle/>
        <a:p>
          <a:endParaRPr lang="en-SG"/>
        </a:p>
      </dgm:t>
    </dgm:pt>
    <dgm:pt modelId="{2C06BC05-F56F-434E-A07C-BECF1C20F523}" type="sibTrans" cxnId="{5B3590FD-40CD-4FA1-B9C7-483696E27D0F}">
      <dgm:prSet/>
      <dgm:spPr/>
      <dgm:t>
        <a:bodyPr/>
        <a:lstStyle/>
        <a:p>
          <a:endParaRPr lang="en-SG"/>
        </a:p>
      </dgm:t>
    </dgm:pt>
    <dgm:pt modelId="{7965CFA6-8696-4A9B-AB31-DA2E4E20D345}">
      <dgm:prSet/>
      <dgm:spPr/>
      <dgm:t>
        <a:bodyPr/>
        <a:lstStyle/>
        <a:p>
          <a:r>
            <a:rPr lang="en-SG" smtClean="0"/>
            <a:t>Newsletter </a:t>
          </a:r>
          <a:endParaRPr lang="en-SG" dirty="0"/>
        </a:p>
      </dgm:t>
    </dgm:pt>
    <dgm:pt modelId="{091098D6-6B23-4441-AB85-2D8E3A3A5CF7}" type="parTrans" cxnId="{174640AD-8978-4CC4-B2FC-84890E2503BD}">
      <dgm:prSet/>
      <dgm:spPr/>
      <dgm:t>
        <a:bodyPr/>
        <a:lstStyle/>
        <a:p>
          <a:endParaRPr lang="en-SG"/>
        </a:p>
      </dgm:t>
    </dgm:pt>
    <dgm:pt modelId="{B078F358-39C1-4794-AD34-9EF3B0C999DC}" type="sibTrans" cxnId="{174640AD-8978-4CC4-B2FC-84890E2503BD}">
      <dgm:prSet/>
      <dgm:spPr/>
      <dgm:t>
        <a:bodyPr/>
        <a:lstStyle/>
        <a:p>
          <a:endParaRPr lang="en-SG"/>
        </a:p>
      </dgm:t>
    </dgm:pt>
    <dgm:pt modelId="{4701CC4D-6E68-4D2C-9FDB-CE3F3F9AF309}" type="pres">
      <dgm:prSet presAssocID="{25E4BBE1-A629-40DC-A397-BE85996C0BD1}" presName="linear" presStyleCnt="0">
        <dgm:presLayoutVars>
          <dgm:dir/>
          <dgm:animLvl val="lvl"/>
          <dgm:resizeHandles val="exact"/>
        </dgm:presLayoutVars>
      </dgm:prSet>
      <dgm:spPr/>
    </dgm:pt>
    <dgm:pt modelId="{640FD454-E27E-40E4-8D35-93BEAE8B0F3E}" type="pres">
      <dgm:prSet presAssocID="{84868F00-1BD7-4D5A-B667-F0D0E3334A35}" presName="parentLin" presStyleCnt="0"/>
      <dgm:spPr/>
    </dgm:pt>
    <dgm:pt modelId="{7404121F-A934-44F2-8B54-12AF84D9128D}" type="pres">
      <dgm:prSet presAssocID="{84868F00-1BD7-4D5A-B667-F0D0E3334A35}" presName="parentLeftMargin" presStyleLbl="node1" presStyleIdx="0" presStyleCnt="6"/>
      <dgm:spPr/>
    </dgm:pt>
    <dgm:pt modelId="{EBABC388-0009-4A66-AFF0-344FD5B4238E}" type="pres">
      <dgm:prSet presAssocID="{84868F00-1BD7-4D5A-B667-F0D0E3334A3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EC8CDCE-77A3-42BC-A1BA-3082D8AEE225}" type="pres">
      <dgm:prSet presAssocID="{84868F00-1BD7-4D5A-B667-F0D0E3334A35}" presName="negativeSpace" presStyleCnt="0"/>
      <dgm:spPr/>
    </dgm:pt>
    <dgm:pt modelId="{2C47FD0C-42C0-4A82-96C1-F67A9467C5C5}" type="pres">
      <dgm:prSet presAssocID="{84868F00-1BD7-4D5A-B667-F0D0E3334A35}" presName="childText" presStyleLbl="conFgAcc1" presStyleIdx="0" presStyleCnt="6">
        <dgm:presLayoutVars>
          <dgm:bulletEnabled val="1"/>
        </dgm:presLayoutVars>
      </dgm:prSet>
      <dgm:spPr/>
    </dgm:pt>
    <dgm:pt modelId="{F16A9C83-4E81-4872-B1D8-D0DDEDC09E54}" type="pres">
      <dgm:prSet presAssocID="{C303A3A4-2E9E-4B29-9637-D3D70538068D}" presName="spaceBetweenRectangles" presStyleCnt="0"/>
      <dgm:spPr/>
    </dgm:pt>
    <dgm:pt modelId="{A204F25F-2042-45A3-B1DB-C00455E6268F}" type="pres">
      <dgm:prSet presAssocID="{C29B6F65-F6D6-4203-98DB-701813B60D86}" presName="parentLin" presStyleCnt="0"/>
      <dgm:spPr/>
    </dgm:pt>
    <dgm:pt modelId="{F85DBC4D-7FE3-43C6-A26A-9CD9DE19F7D6}" type="pres">
      <dgm:prSet presAssocID="{C29B6F65-F6D6-4203-98DB-701813B60D86}" presName="parentLeftMargin" presStyleLbl="node1" presStyleIdx="0" presStyleCnt="6"/>
      <dgm:spPr/>
    </dgm:pt>
    <dgm:pt modelId="{E32B3ACF-3CF0-4511-B59C-D47CD44D5290}" type="pres">
      <dgm:prSet presAssocID="{C29B6F65-F6D6-4203-98DB-701813B60D8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C1D415F-1A4C-4126-8545-31D3F9F84751}" type="pres">
      <dgm:prSet presAssocID="{C29B6F65-F6D6-4203-98DB-701813B60D86}" presName="negativeSpace" presStyleCnt="0"/>
      <dgm:spPr/>
    </dgm:pt>
    <dgm:pt modelId="{7E997E44-A382-46FD-ACC6-B9302C003EC5}" type="pres">
      <dgm:prSet presAssocID="{C29B6F65-F6D6-4203-98DB-701813B60D86}" presName="childText" presStyleLbl="conFgAcc1" presStyleIdx="1" presStyleCnt="6">
        <dgm:presLayoutVars>
          <dgm:bulletEnabled val="1"/>
        </dgm:presLayoutVars>
      </dgm:prSet>
      <dgm:spPr/>
    </dgm:pt>
    <dgm:pt modelId="{5107F673-F23C-4362-81B8-62A086B07A28}" type="pres">
      <dgm:prSet presAssocID="{9F16C85F-5F2C-4362-A4DF-1010CF692346}" presName="spaceBetweenRectangles" presStyleCnt="0"/>
      <dgm:spPr/>
    </dgm:pt>
    <dgm:pt modelId="{5CD09070-1DF9-404A-A851-5CD285A2B025}" type="pres">
      <dgm:prSet presAssocID="{F4432EFE-4114-4A54-B93B-0A04309CB229}" presName="parentLin" presStyleCnt="0"/>
      <dgm:spPr/>
    </dgm:pt>
    <dgm:pt modelId="{2690F9DA-3284-4A29-9228-2707B4E932ED}" type="pres">
      <dgm:prSet presAssocID="{F4432EFE-4114-4A54-B93B-0A04309CB229}" presName="parentLeftMargin" presStyleLbl="node1" presStyleIdx="1" presStyleCnt="6"/>
      <dgm:spPr/>
    </dgm:pt>
    <dgm:pt modelId="{49F75A58-4230-41CC-BD0B-01621B34A89F}" type="pres">
      <dgm:prSet presAssocID="{F4432EFE-4114-4A54-B93B-0A04309CB22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1F35303-4A85-400E-85A4-6C512DEFDEAF}" type="pres">
      <dgm:prSet presAssocID="{F4432EFE-4114-4A54-B93B-0A04309CB229}" presName="negativeSpace" presStyleCnt="0"/>
      <dgm:spPr/>
    </dgm:pt>
    <dgm:pt modelId="{C3B50543-6175-43D4-B2A5-8FAED48DF3A3}" type="pres">
      <dgm:prSet presAssocID="{F4432EFE-4114-4A54-B93B-0A04309CB229}" presName="childText" presStyleLbl="conFgAcc1" presStyleIdx="2" presStyleCnt="6">
        <dgm:presLayoutVars>
          <dgm:bulletEnabled val="1"/>
        </dgm:presLayoutVars>
      </dgm:prSet>
      <dgm:spPr/>
    </dgm:pt>
    <dgm:pt modelId="{15C7BA76-16BA-4AF3-9963-CFD2BD0618B7}" type="pres">
      <dgm:prSet presAssocID="{6BF2BE65-006B-4355-9F88-37C488A85EC7}" presName="spaceBetweenRectangles" presStyleCnt="0"/>
      <dgm:spPr/>
    </dgm:pt>
    <dgm:pt modelId="{FAB99CCB-C918-4C9A-BEFD-A3C1CA37D2D6}" type="pres">
      <dgm:prSet presAssocID="{A52EE25B-F595-4E87-8E66-C32051230D9D}" presName="parentLin" presStyleCnt="0"/>
      <dgm:spPr/>
    </dgm:pt>
    <dgm:pt modelId="{BCAA6EEE-3511-463D-A100-F94DAF4B0CED}" type="pres">
      <dgm:prSet presAssocID="{A52EE25B-F595-4E87-8E66-C32051230D9D}" presName="parentLeftMargin" presStyleLbl="node1" presStyleIdx="2" presStyleCnt="6"/>
      <dgm:spPr/>
    </dgm:pt>
    <dgm:pt modelId="{DCD673C4-B579-4F5F-8A53-18480DE83413}" type="pres">
      <dgm:prSet presAssocID="{A52EE25B-F595-4E87-8E66-C32051230D9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143D055-8B46-4145-B097-50183CF5A0F8}" type="pres">
      <dgm:prSet presAssocID="{A52EE25B-F595-4E87-8E66-C32051230D9D}" presName="negativeSpace" presStyleCnt="0"/>
      <dgm:spPr/>
    </dgm:pt>
    <dgm:pt modelId="{D50B23B2-0A14-4813-B05E-EBB6E8677840}" type="pres">
      <dgm:prSet presAssocID="{A52EE25B-F595-4E87-8E66-C32051230D9D}" presName="childText" presStyleLbl="conFgAcc1" presStyleIdx="3" presStyleCnt="6">
        <dgm:presLayoutVars>
          <dgm:bulletEnabled val="1"/>
        </dgm:presLayoutVars>
      </dgm:prSet>
      <dgm:spPr/>
    </dgm:pt>
    <dgm:pt modelId="{EBEA5B5D-A618-4FBC-9172-3465E0479976}" type="pres">
      <dgm:prSet presAssocID="{F73F1035-AFAC-45C3-875D-0B7AE90A18BA}" presName="spaceBetweenRectangles" presStyleCnt="0"/>
      <dgm:spPr/>
    </dgm:pt>
    <dgm:pt modelId="{3DC770CB-1BAC-402D-9CE5-C87A37924AD2}" type="pres">
      <dgm:prSet presAssocID="{55624C12-6B1A-40D7-ADDE-FC9AC05FF322}" presName="parentLin" presStyleCnt="0"/>
      <dgm:spPr/>
    </dgm:pt>
    <dgm:pt modelId="{54ADDD6B-5CC4-4AAD-AF15-3DB96773B292}" type="pres">
      <dgm:prSet presAssocID="{55624C12-6B1A-40D7-ADDE-FC9AC05FF322}" presName="parentLeftMargin" presStyleLbl="node1" presStyleIdx="3" presStyleCnt="6"/>
      <dgm:spPr/>
    </dgm:pt>
    <dgm:pt modelId="{DAB6D558-3E69-4D2F-8B83-F9E85AE306DE}" type="pres">
      <dgm:prSet presAssocID="{55624C12-6B1A-40D7-ADDE-FC9AC05FF32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3ACC238-4ECC-4281-9EE5-D9901BE4FD8E}" type="pres">
      <dgm:prSet presAssocID="{55624C12-6B1A-40D7-ADDE-FC9AC05FF322}" presName="negativeSpace" presStyleCnt="0"/>
      <dgm:spPr/>
    </dgm:pt>
    <dgm:pt modelId="{728D2A44-1127-422F-BEC0-61B61F4B7126}" type="pres">
      <dgm:prSet presAssocID="{55624C12-6B1A-40D7-ADDE-FC9AC05FF322}" presName="childText" presStyleLbl="conFgAcc1" presStyleIdx="4" presStyleCnt="6">
        <dgm:presLayoutVars>
          <dgm:bulletEnabled val="1"/>
        </dgm:presLayoutVars>
      </dgm:prSet>
      <dgm:spPr/>
    </dgm:pt>
    <dgm:pt modelId="{DE96A613-A43B-4CB1-A944-615CF539A6C0}" type="pres">
      <dgm:prSet presAssocID="{2C06BC05-F56F-434E-A07C-BECF1C20F523}" presName="spaceBetweenRectangles" presStyleCnt="0"/>
      <dgm:spPr/>
    </dgm:pt>
    <dgm:pt modelId="{8FC191EC-2770-498C-8B92-6C08B3C5945D}" type="pres">
      <dgm:prSet presAssocID="{7965CFA6-8696-4A9B-AB31-DA2E4E20D345}" presName="parentLin" presStyleCnt="0"/>
      <dgm:spPr/>
    </dgm:pt>
    <dgm:pt modelId="{F641FAB0-D851-4178-ABD4-965D21371547}" type="pres">
      <dgm:prSet presAssocID="{7965CFA6-8696-4A9B-AB31-DA2E4E20D345}" presName="parentLeftMargin" presStyleLbl="node1" presStyleIdx="4" presStyleCnt="6"/>
      <dgm:spPr/>
    </dgm:pt>
    <dgm:pt modelId="{FCCB0926-9323-4801-8278-383D8933FFEC}" type="pres">
      <dgm:prSet presAssocID="{7965CFA6-8696-4A9B-AB31-DA2E4E20D34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1FF336C-2624-493A-BEEF-2AE63E5BCDB9}" type="pres">
      <dgm:prSet presAssocID="{7965CFA6-8696-4A9B-AB31-DA2E4E20D345}" presName="negativeSpace" presStyleCnt="0"/>
      <dgm:spPr/>
    </dgm:pt>
    <dgm:pt modelId="{54D5CFB6-882E-47A7-9C3D-1430F00541A9}" type="pres">
      <dgm:prSet presAssocID="{7965CFA6-8696-4A9B-AB31-DA2E4E20D34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1E55EB3-6F8E-44AA-81A1-6C6FDBD0E22E}" type="presOf" srcId="{A52EE25B-F595-4E87-8E66-C32051230D9D}" destId="{DCD673C4-B579-4F5F-8A53-18480DE83413}" srcOrd="1" destOrd="0" presId="urn:microsoft.com/office/officeart/2005/8/layout/list1"/>
    <dgm:cxn modelId="{8266D9DB-A0CA-4269-8294-9B2F2068190E}" type="presOf" srcId="{7965CFA6-8696-4A9B-AB31-DA2E4E20D345}" destId="{FCCB0926-9323-4801-8278-383D8933FFEC}" srcOrd="1" destOrd="0" presId="urn:microsoft.com/office/officeart/2005/8/layout/list1"/>
    <dgm:cxn modelId="{6BD98D4D-4B13-47E4-A196-B85E62C09888}" srcId="{25E4BBE1-A629-40DC-A397-BE85996C0BD1}" destId="{F4432EFE-4114-4A54-B93B-0A04309CB229}" srcOrd="2" destOrd="0" parTransId="{43BD0BFD-914E-43C1-B381-B17D17E39B1D}" sibTransId="{6BF2BE65-006B-4355-9F88-37C488A85EC7}"/>
    <dgm:cxn modelId="{F728ACAE-BCE5-45D1-A9B8-4291E6A4EF92}" type="presOf" srcId="{84868F00-1BD7-4D5A-B667-F0D0E3334A35}" destId="{7404121F-A934-44F2-8B54-12AF84D9128D}" srcOrd="0" destOrd="0" presId="urn:microsoft.com/office/officeart/2005/8/layout/list1"/>
    <dgm:cxn modelId="{32BDBE59-5A31-46CB-836F-E148668EDEF8}" type="presOf" srcId="{7965CFA6-8696-4A9B-AB31-DA2E4E20D345}" destId="{F641FAB0-D851-4178-ABD4-965D21371547}" srcOrd="0" destOrd="0" presId="urn:microsoft.com/office/officeart/2005/8/layout/list1"/>
    <dgm:cxn modelId="{E667C195-FBBF-4797-A7F2-72FCBD05845A}" srcId="{25E4BBE1-A629-40DC-A397-BE85996C0BD1}" destId="{C29B6F65-F6D6-4203-98DB-701813B60D86}" srcOrd="1" destOrd="0" parTransId="{88E59A66-9D90-42FE-BDA7-89D3AE69F5E1}" sibTransId="{9F16C85F-5F2C-4362-A4DF-1010CF692346}"/>
    <dgm:cxn modelId="{A6B28FFB-A229-42E4-B217-B26433AB9B2E}" type="presOf" srcId="{84868F00-1BD7-4D5A-B667-F0D0E3334A35}" destId="{EBABC388-0009-4A66-AFF0-344FD5B4238E}" srcOrd="1" destOrd="0" presId="urn:microsoft.com/office/officeart/2005/8/layout/list1"/>
    <dgm:cxn modelId="{034DACAB-1A0C-4069-98D3-0928D280041C}" srcId="{25E4BBE1-A629-40DC-A397-BE85996C0BD1}" destId="{84868F00-1BD7-4D5A-B667-F0D0E3334A35}" srcOrd="0" destOrd="0" parTransId="{83004C4F-4024-4305-9AA6-703D82BE4197}" sibTransId="{C303A3A4-2E9E-4B29-9637-D3D70538068D}"/>
    <dgm:cxn modelId="{5B3590FD-40CD-4FA1-B9C7-483696E27D0F}" srcId="{25E4BBE1-A629-40DC-A397-BE85996C0BD1}" destId="{55624C12-6B1A-40D7-ADDE-FC9AC05FF322}" srcOrd="4" destOrd="0" parTransId="{489D920F-6732-496E-A90B-8D10C2B3A72B}" sibTransId="{2C06BC05-F56F-434E-A07C-BECF1C20F523}"/>
    <dgm:cxn modelId="{009037D9-66F6-4480-9A80-A6FC4539BCB8}" type="presOf" srcId="{F4432EFE-4114-4A54-B93B-0A04309CB229}" destId="{2690F9DA-3284-4A29-9228-2707B4E932ED}" srcOrd="0" destOrd="0" presId="urn:microsoft.com/office/officeart/2005/8/layout/list1"/>
    <dgm:cxn modelId="{95442E4A-8F8B-472B-9939-0EBB167BE800}" srcId="{25E4BBE1-A629-40DC-A397-BE85996C0BD1}" destId="{A52EE25B-F595-4E87-8E66-C32051230D9D}" srcOrd="3" destOrd="0" parTransId="{DFB15CB7-5857-478E-A859-4640F1A9554D}" sibTransId="{F73F1035-AFAC-45C3-875D-0B7AE90A18BA}"/>
    <dgm:cxn modelId="{2A1FE363-FB6D-459F-8748-12D2872C2357}" type="presOf" srcId="{C29B6F65-F6D6-4203-98DB-701813B60D86}" destId="{F85DBC4D-7FE3-43C6-A26A-9CD9DE19F7D6}" srcOrd="0" destOrd="0" presId="urn:microsoft.com/office/officeart/2005/8/layout/list1"/>
    <dgm:cxn modelId="{D61402BB-EC25-4153-AF0B-CD29A4558A82}" type="presOf" srcId="{55624C12-6B1A-40D7-ADDE-FC9AC05FF322}" destId="{54ADDD6B-5CC4-4AAD-AF15-3DB96773B292}" srcOrd="0" destOrd="0" presId="urn:microsoft.com/office/officeart/2005/8/layout/list1"/>
    <dgm:cxn modelId="{E52BB1F9-1710-4455-99D6-4228137B0868}" type="presOf" srcId="{F4432EFE-4114-4A54-B93B-0A04309CB229}" destId="{49F75A58-4230-41CC-BD0B-01621B34A89F}" srcOrd="1" destOrd="0" presId="urn:microsoft.com/office/officeart/2005/8/layout/list1"/>
    <dgm:cxn modelId="{B55A4A50-5C7D-4332-AD9A-00578DF004C0}" type="presOf" srcId="{A52EE25B-F595-4E87-8E66-C32051230D9D}" destId="{BCAA6EEE-3511-463D-A100-F94DAF4B0CED}" srcOrd="0" destOrd="0" presId="urn:microsoft.com/office/officeart/2005/8/layout/list1"/>
    <dgm:cxn modelId="{C608C3F5-9BD1-4DB1-9077-40A10EFD12B8}" type="presOf" srcId="{25E4BBE1-A629-40DC-A397-BE85996C0BD1}" destId="{4701CC4D-6E68-4D2C-9FDB-CE3F3F9AF309}" srcOrd="0" destOrd="0" presId="urn:microsoft.com/office/officeart/2005/8/layout/list1"/>
    <dgm:cxn modelId="{F79C187C-28B4-4975-9672-DBF95DF35029}" type="presOf" srcId="{C29B6F65-F6D6-4203-98DB-701813B60D86}" destId="{E32B3ACF-3CF0-4511-B59C-D47CD44D5290}" srcOrd="1" destOrd="0" presId="urn:microsoft.com/office/officeart/2005/8/layout/list1"/>
    <dgm:cxn modelId="{265239C8-AEF6-4BA8-9963-E10EA7165494}" type="presOf" srcId="{55624C12-6B1A-40D7-ADDE-FC9AC05FF322}" destId="{DAB6D558-3E69-4D2F-8B83-F9E85AE306DE}" srcOrd="1" destOrd="0" presId="urn:microsoft.com/office/officeart/2005/8/layout/list1"/>
    <dgm:cxn modelId="{174640AD-8978-4CC4-B2FC-84890E2503BD}" srcId="{25E4BBE1-A629-40DC-A397-BE85996C0BD1}" destId="{7965CFA6-8696-4A9B-AB31-DA2E4E20D345}" srcOrd="5" destOrd="0" parTransId="{091098D6-6B23-4441-AB85-2D8E3A3A5CF7}" sibTransId="{B078F358-39C1-4794-AD34-9EF3B0C999DC}"/>
    <dgm:cxn modelId="{4E7A1EA8-FFCA-41E7-8D61-CC209217F51C}" type="presParOf" srcId="{4701CC4D-6E68-4D2C-9FDB-CE3F3F9AF309}" destId="{640FD454-E27E-40E4-8D35-93BEAE8B0F3E}" srcOrd="0" destOrd="0" presId="urn:microsoft.com/office/officeart/2005/8/layout/list1"/>
    <dgm:cxn modelId="{6FC7248D-287B-4869-B1C2-E85E858C331D}" type="presParOf" srcId="{640FD454-E27E-40E4-8D35-93BEAE8B0F3E}" destId="{7404121F-A934-44F2-8B54-12AF84D9128D}" srcOrd="0" destOrd="0" presId="urn:microsoft.com/office/officeart/2005/8/layout/list1"/>
    <dgm:cxn modelId="{419137EC-CBFA-4CDA-94E5-64C3C366B4A5}" type="presParOf" srcId="{640FD454-E27E-40E4-8D35-93BEAE8B0F3E}" destId="{EBABC388-0009-4A66-AFF0-344FD5B4238E}" srcOrd="1" destOrd="0" presId="urn:microsoft.com/office/officeart/2005/8/layout/list1"/>
    <dgm:cxn modelId="{9382D84E-2521-450C-B9D2-D128F8C86B3E}" type="presParOf" srcId="{4701CC4D-6E68-4D2C-9FDB-CE3F3F9AF309}" destId="{BEC8CDCE-77A3-42BC-A1BA-3082D8AEE225}" srcOrd="1" destOrd="0" presId="urn:microsoft.com/office/officeart/2005/8/layout/list1"/>
    <dgm:cxn modelId="{B50A8F54-3BFF-4B3A-9600-099E8C1A7FFD}" type="presParOf" srcId="{4701CC4D-6E68-4D2C-9FDB-CE3F3F9AF309}" destId="{2C47FD0C-42C0-4A82-96C1-F67A9467C5C5}" srcOrd="2" destOrd="0" presId="urn:microsoft.com/office/officeart/2005/8/layout/list1"/>
    <dgm:cxn modelId="{8007963B-4A1F-43FD-BCF0-BD7A43BD3A0C}" type="presParOf" srcId="{4701CC4D-6E68-4D2C-9FDB-CE3F3F9AF309}" destId="{F16A9C83-4E81-4872-B1D8-D0DDEDC09E54}" srcOrd="3" destOrd="0" presId="urn:microsoft.com/office/officeart/2005/8/layout/list1"/>
    <dgm:cxn modelId="{48C2BDB2-9B6B-4995-810E-E39E7E6E6B2C}" type="presParOf" srcId="{4701CC4D-6E68-4D2C-9FDB-CE3F3F9AF309}" destId="{A204F25F-2042-45A3-B1DB-C00455E6268F}" srcOrd="4" destOrd="0" presId="urn:microsoft.com/office/officeart/2005/8/layout/list1"/>
    <dgm:cxn modelId="{2D6769A4-3A9D-49A8-92C9-E142798521F2}" type="presParOf" srcId="{A204F25F-2042-45A3-B1DB-C00455E6268F}" destId="{F85DBC4D-7FE3-43C6-A26A-9CD9DE19F7D6}" srcOrd="0" destOrd="0" presId="urn:microsoft.com/office/officeart/2005/8/layout/list1"/>
    <dgm:cxn modelId="{B7CD4831-BC66-433E-9F7B-7DCB5E1A24DB}" type="presParOf" srcId="{A204F25F-2042-45A3-B1DB-C00455E6268F}" destId="{E32B3ACF-3CF0-4511-B59C-D47CD44D5290}" srcOrd="1" destOrd="0" presId="urn:microsoft.com/office/officeart/2005/8/layout/list1"/>
    <dgm:cxn modelId="{D699B34D-C440-46EC-9D73-A1600F6F6D33}" type="presParOf" srcId="{4701CC4D-6E68-4D2C-9FDB-CE3F3F9AF309}" destId="{9C1D415F-1A4C-4126-8545-31D3F9F84751}" srcOrd="5" destOrd="0" presId="urn:microsoft.com/office/officeart/2005/8/layout/list1"/>
    <dgm:cxn modelId="{9F8126EB-3F23-499C-A7D3-E1D7DE2A84FA}" type="presParOf" srcId="{4701CC4D-6E68-4D2C-9FDB-CE3F3F9AF309}" destId="{7E997E44-A382-46FD-ACC6-B9302C003EC5}" srcOrd="6" destOrd="0" presId="urn:microsoft.com/office/officeart/2005/8/layout/list1"/>
    <dgm:cxn modelId="{345BD327-40F2-4307-814C-AA421BB6E9F5}" type="presParOf" srcId="{4701CC4D-6E68-4D2C-9FDB-CE3F3F9AF309}" destId="{5107F673-F23C-4362-81B8-62A086B07A28}" srcOrd="7" destOrd="0" presId="urn:microsoft.com/office/officeart/2005/8/layout/list1"/>
    <dgm:cxn modelId="{5378C1E0-23FD-4564-8B8C-64314ABF1060}" type="presParOf" srcId="{4701CC4D-6E68-4D2C-9FDB-CE3F3F9AF309}" destId="{5CD09070-1DF9-404A-A851-5CD285A2B025}" srcOrd="8" destOrd="0" presId="urn:microsoft.com/office/officeart/2005/8/layout/list1"/>
    <dgm:cxn modelId="{6369363E-D5A6-4D99-AA9A-7C1A834829E4}" type="presParOf" srcId="{5CD09070-1DF9-404A-A851-5CD285A2B025}" destId="{2690F9DA-3284-4A29-9228-2707B4E932ED}" srcOrd="0" destOrd="0" presId="urn:microsoft.com/office/officeart/2005/8/layout/list1"/>
    <dgm:cxn modelId="{2DE2EC40-880D-4BF0-9415-469B32DBF734}" type="presParOf" srcId="{5CD09070-1DF9-404A-A851-5CD285A2B025}" destId="{49F75A58-4230-41CC-BD0B-01621B34A89F}" srcOrd="1" destOrd="0" presId="urn:microsoft.com/office/officeart/2005/8/layout/list1"/>
    <dgm:cxn modelId="{6B0A091E-DE10-4251-8E4B-84993748E65C}" type="presParOf" srcId="{4701CC4D-6E68-4D2C-9FDB-CE3F3F9AF309}" destId="{C1F35303-4A85-400E-85A4-6C512DEFDEAF}" srcOrd="9" destOrd="0" presId="urn:microsoft.com/office/officeart/2005/8/layout/list1"/>
    <dgm:cxn modelId="{A32D8AC8-0176-4BA5-BC25-BBCC890634E4}" type="presParOf" srcId="{4701CC4D-6E68-4D2C-9FDB-CE3F3F9AF309}" destId="{C3B50543-6175-43D4-B2A5-8FAED48DF3A3}" srcOrd="10" destOrd="0" presId="urn:microsoft.com/office/officeart/2005/8/layout/list1"/>
    <dgm:cxn modelId="{588DD44E-D80C-465F-90EB-CFEC5FF6DD25}" type="presParOf" srcId="{4701CC4D-6E68-4D2C-9FDB-CE3F3F9AF309}" destId="{15C7BA76-16BA-4AF3-9963-CFD2BD0618B7}" srcOrd="11" destOrd="0" presId="urn:microsoft.com/office/officeart/2005/8/layout/list1"/>
    <dgm:cxn modelId="{8149C43F-A85A-4E8B-8389-1A5C16C40762}" type="presParOf" srcId="{4701CC4D-6E68-4D2C-9FDB-CE3F3F9AF309}" destId="{FAB99CCB-C918-4C9A-BEFD-A3C1CA37D2D6}" srcOrd="12" destOrd="0" presId="urn:microsoft.com/office/officeart/2005/8/layout/list1"/>
    <dgm:cxn modelId="{5F321E10-543E-40DF-ADEA-5A83122BD71D}" type="presParOf" srcId="{FAB99CCB-C918-4C9A-BEFD-A3C1CA37D2D6}" destId="{BCAA6EEE-3511-463D-A100-F94DAF4B0CED}" srcOrd="0" destOrd="0" presId="urn:microsoft.com/office/officeart/2005/8/layout/list1"/>
    <dgm:cxn modelId="{B681A68A-C97B-4BEF-BE16-73833E3D0191}" type="presParOf" srcId="{FAB99CCB-C918-4C9A-BEFD-A3C1CA37D2D6}" destId="{DCD673C4-B579-4F5F-8A53-18480DE83413}" srcOrd="1" destOrd="0" presId="urn:microsoft.com/office/officeart/2005/8/layout/list1"/>
    <dgm:cxn modelId="{5AFB370B-0CE4-4AAE-9A4A-B638B3CEC00A}" type="presParOf" srcId="{4701CC4D-6E68-4D2C-9FDB-CE3F3F9AF309}" destId="{C143D055-8B46-4145-B097-50183CF5A0F8}" srcOrd="13" destOrd="0" presId="urn:microsoft.com/office/officeart/2005/8/layout/list1"/>
    <dgm:cxn modelId="{9949CA10-B1DA-49E6-9251-0E77515D48D7}" type="presParOf" srcId="{4701CC4D-6E68-4D2C-9FDB-CE3F3F9AF309}" destId="{D50B23B2-0A14-4813-B05E-EBB6E8677840}" srcOrd="14" destOrd="0" presId="urn:microsoft.com/office/officeart/2005/8/layout/list1"/>
    <dgm:cxn modelId="{984844EE-CE49-411D-A7BE-CD9B1FD19B1C}" type="presParOf" srcId="{4701CC4D-6E68-4D2C-9FDB-CE3F3F9AF309}" destId="{EBEA5B5D-A618-4FBC-9172-3465E0479976}" srcOrd="15" destOrd="0" presId="urn:microsoft.com/office/officeart/2005/8/layout/list1"/>
    <dgm:cxn modelId="{163FE043-C89F-40B5-A7D2-373986702447}" type="presParOf" srcId="{4701CC4D-6E68-4D2C-9FDB-CE3F3F9AF309}" destId="{3DC770CB-1BAC-402D-9CE5-C87A37924AD2}" srcOrd="16" destOrd="0" presId="urn:microsoft.com/office/officeart/2005/8/layout/list1"/>
    <dgm:cxn modelId="{B52AA43D-3A7C-4F67-B42B-708A76A9E64C}" type="presParOf" srcId="{3DC770CB-1BAC-402D-9CE5-C87A37924AD2}" destId="{54ADDD6B-5CC4-4AAD-AF15-3DB96773B292}" srcOrd="0" destOrd="0" presId="urn:microsoft.com/office/officeart/2005/8/layout/list1"/>
    <dgm:cxn modelId="{E58EBB1B-46B3-49C5-BA06-3C0843880126}" type="presParOf" srcId="{3DC770CB-1BAC-402D-9CE5-C87A37924AD2}" destId="{DAB6D558-3E69-4D2F-8B83-F9E85AE306DE}" srcOrd="1" destOrd="0" presId="urn:microsoft.com/office/officeart/2005/8/layout/list1"/>
    <dgm:cxn modelId="{D2EADED3-DD46-48AD-A8D0-9219E63A3160}" type="presParOf" srcId="{4701CC4D-6E68-4D2C-9FDB-CE3F3F9AF309}" destId="{63ACC238-4ECC-4281-9EE5-D9901BE4FD8E}" srcOrd="17" destOrd="0" presId="urn:microsoft.com/office/officeart/2005/8/layout/list1"/>
    <dgm:cxn modelId="{39CFE6B6-941D-48BC-867A-06D23196B1A4}" type="presParOf" srcId="{4701CC4D-6E68-4D2C-9FDB-CE3F3F9AF309}" destId="{728D2A44-1127-422F-BEC0-61B61F4B7126}" srcOrd="18" destOrd="0" presId="urn:microsoft.com/office/officeart/2005/8/layout/list1"/>
    <dgm:cxn modelId="{F23A29AC-C9B5-43E7-A269-925993587BC0}" type="presParOf" srcId="{4701CC4D-6E68-4D2C-9FDB-CE3F3F9AF309}" destId="{DE96A613-A43B-4CB1-A944-615CF539A6C0}" srcOrd="19" destOrd="0" presId="urn:microsoft.com/office/officeart/2005/8/layout/list1"/>
    <dgm:cxn modelId="{3F21F6AE-ADB4-4F7D-9226-00F5ABD9048E}" type="presParOf" srcId="{4701CC4D-6E68-4D2C-9FDB-CE3F3F9AF309}" destId="{8FC191EC-2770-498C-8B92-6C08B3C5945D}" srcOrd="20" destOrd="0" presId="urn:microsoft.com/office/officeart/2005/8/layout/list1"/>
    <dgm:cxn modelId="{672B4D0C-2A85-4968-A88B-6EA585AF2318}" type="presParOf" srcId="{8FC191EC-2770-498C-8B92-6C08B3C5945D}" destId="{F641FAB0-D851-4178-ABD4-965D21371547}" srcOrd="0" destOrd="0" presId="urn:microsoft.com/office/officeart/2005/8/layout/list1"/>
    <dgm:cxn modelId="{D0A45A55-E88E-4C45-8C38-2C8C16E1CB44}" type="presParOf" srcId="{8FC191EC-2770-498C-8B92-6C08B3C5945D}" destId="{FCCB0926-9323-4801-8278-383D8933FFEC}" srcOrd="1" destOrd="0" presId="urn:microsoft.com/office/officeart/2005/8/layout/list1"/>
    <dgm:cxn modelId="{43F21060-505A-4E03-9257-70D2F10FC104}" type="presParOf" srcId="{4701CC4D-6E68-4D2C-9FDB-CE3F3F9AF309}" destId="{91FF336C-2624-493A-BEEF-2AE63E5BCDB9}" srcOrd="21" destOrd="0" presId="urn:microsoft.com/office/officeart/2005/8/layout/list1"/>
    <dgm:cxn modelId="{40328B65-7F12-4DA4-BA6C-414BB2BFBD8E}" type="presParOf" srcId="{4701CC4D-6E68-4D2C-9FDB-CE3F3F9AF309}" destId="{54D5CFB6-882E-47A7-9C3D-1430F00541A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247BE-BC25-4721-A310-78E5C8330F0A}">
      <dsp:nvSpPr>
        <dsp:cNvPr id="0" name=""/>
        <dsp:cNvSpPr/>
      </dsp:nvSpPr>
      <dsp:spPr>
        <a:xfrm rot="10800000">
          <a:off x="1017115" y="1213"/>
          <a:ext cx="3112545" cy="9325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121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Ashfaq Ali Shafin</a:t>
          </a:r>
          <a:br>
            <a:rPr lang="en-US" sz="2200" kern="1200" dirty="0"/>
          </a:br>
          <a:r>
            <a:rPr lang="en-US" sz="2200" kern="1200" dirty="0" smtClean="0"/>
            <a:t>ID: </a:t>
          </a:r>
          <a:r>
            <a:rPr lang="en-US" sz="2200" kern="1200" dirty="0"/>
            <a:t>14.01.04.111</a:t>
          </a:r>
        </a:p>
      </dsp:txBody>
      <dsp:txXfrm rot="10800000">
        <a:off x="1250244" y="1213"/>
        <a:ext cx="2879416" cy="932515"/>
      </dsp:txXfrm>
    </dsp:sp>
    <dsp:sp modelId="{8E31F2EA-A3BC-4D2D-A18F-06E0BFC445CD}">
      <dsp:nvSpPr>
        <dsp:cNvPr id="0" name=""/>
        <dsp:cNvSpPr/>
      </dsp:nvSpPr>
      <dsp:spPr>
        <a:xfrm>
          <a:off x="550858" y="1213"/>
          <a:ext cx="932515" cy="93251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0F53A9E-DA6C-4484-8F64-34FF536FC242}">
      <dsp:nvSpPr>
        <dsp:cNvPr id="0" name=""/>
        <dsp:cNvSpPr/>
      </dsp:nvSpPr>
      <dsp:spPr>
        <a:xfrm rot="10800000">
          <a:off x="1017115" y="1212092"/>
          <a:ext cx="3112545" cy="9325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121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Irtiza</a:t>
          </a:r>
          <a:r>
            <a:rPr lang="en-US" sz="2200" kern="1200" dirty="0"/>
            <a:t> </a:t>
          </a:r>
          <a:r>
            <a:rPr lang="en-US" sz="2200" kern="1200" dirty="0" err="1"/>
            <a:t>Abir</a:t>
          </a:r>
          <a:r>
            <a:rPr lang="en-US" sz="2200" kern="1200" dirty="0"/>
            <a:t/>
          </a:r>
          <a:br>
            <a:rPr lang="en-US" sz="2200" kern="1200" dirty="0"/>
          </a:br>
          <a:r>
            <a:rPr lang="en-US" sz="2200" kern="1200" dirty="0" smtClean="0"/>
            <a:t>ID: </a:t>
          </a:r>
          <a:r>
            <a:rPr lang="en-US" sz="2200" kern="1200" dirty="0"/>
            <a:t>14.01.04.122</a:t>
          </a:r>
        </a:p>
      </dsp:txBody>
      <dsp:txXfrm rot="10800000">
        <a:off x="1250244" y="1212092"/>
        <a:ext cx="2879416" cy="932515"/>
      </dsp:txXfrm>
    </dsp:sp>
    <dsp:sp modelId="{18A11D58-6496-48E0-BA4E-2FA4C39CCBE2}">
      <dsp:nvSpPr>
        <dsp:cNvPr id="0" name=""/>
        <dsp:cNvSpPr/>
      </dsp:nvSpPr>
      <dsp:spPr>
        <a:xfrm>
          <a:off x="550858" y="1212092"/>
          <a:ext cx="932515" cy="93251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76432B-43AC-442D-A9DB-1D153885FCF6}">
      <dsp:nvSpPr>
        <dsp:cNvPr id="0" name=""/>
        <dsp:cNvSpPr/>
      </dsp:nvSpPr>
      <dsp:spPr>
        <a:xfrm rot="10800000">
          <a:off x="1017115" y="2422970"/>
          <a:ext cx="3112545" cy="9325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121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AbID</a:t>
          </a:r>
          <a:r>
            <a:rPr lang="en-US" sz="2200" kern="1200" dirty="0" smtClean="0"/>
            <a:t> </a:t>
          </a:r>
          <a:r>
            <a:rPr lang="en-US" sz="2200" kern="1200" dirty="0"/>
            <a:t>Hasan Prottoy</a:t>
          </a:r>
          <a:br>
            <a:rPr lang="en-US" sz="2200" kern="1200" dirty="0"/>
          </a:br>
          <a:r>
            <a:rPr lang="en-US" sz="2200" kern="1200" dirty="0" smtClean="0"/>
            <a:t>ID: </a:t>
          </a:r>
          <a:r>
            <a:rPr lang="en-US" sz="2200" kern="1200" dirty="0"/>
            <a:t>14.01.04.125</a:t>
          </a:r>
        </a:p>
      </dsp:txBody>
      <dsp:txXfrm rot="10800000">
        <a:off x="1250244" y="2422970"/>
        <a:ext cx="2879416" cy="932515"/>
      </dsp:txXfrm>
    </dsp:sp>
    <dsp:sp modelId="{6DE02BCA-B1BD-4023-BC29-E8B664BCBF1A}">
      <dsp:nvSpPr>
        <dsp:cNvPr id="0" name=""/>
        <dsp:cNvSpPr/>
      </dsp:nvSpPr>
      <dsp:spPr>
        <a:xfrm>
          <a:off x="550858" y="2422970"/>
          <a:ext cx="932515" cy="93251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7FD0C-42C0-4A82-96C1-F67A9467C5C5}">
      <dsp:nvSpPr>
        <dsp:cNvPr id="0" name=""/>
        <dsp:cNvSpPr/>
      </dsp:nvSpPr>
      <dsp:spPr>
        <a:xfrm>
          <a:off x="0" y="336933"/>
          <a:ext cx="898174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ABC388-0009-4A66-AFF0-344FD5B4238E}">
      <dsp:nvSpPr>
        <dsp:cNvPr id="0" name=""/>
        <dsp:cNvSpPr/>
      </dsp:nvSpPr>
      <dsp:spPr>
        <a:xfrm>
          <a:off x="449087" y="41733"/>
          <a:ext cx="628722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642" tIns="0" rIns="2376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smtClean="0"/>
            <a:t>Completion of the Software</a:t>
          </a:r>
          <a:endParaRPr lang="en-SG" sz="2000" kern="1200" dirty="0"/>
        </a:p>
      </dsp:txBody>
      <dsp:txXfrm>
        <a:off x="477908" y="70554"/>
        <a:ext cx="6229578" cy="532758"/>
      </dsp:txXfrm>
    </dsp:sp>
    <dsp:sp modelId="{7E997E44-A382-46FD-ACC6-B9302C003EC5}">
      <dsp:nvSpPr>
        <dsp:cNvPr id="0" name=""/>
        <dsp:cNvSpPr/>
      </dsp:nvSpPr>
      <dsp:spPr>
        <a:xfrm>
          <a:off x="0" y="1244133"/>
          <a:ext cx="898174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2B3ACF-3CF0-4511-B59C-D47CD44D5290}">
      <dsp:nvSpPr>
        <dsp:cNvPr id="0" name=""/>
        <dsp:cNvSpPr/>
      </dsp:nvSpPr>
      <dsp:spPr>
        <a:xfrm>
          <a:off x="449087" y="948933"/>
          <a:ext cx="628722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642" tIns="0" rIns="2376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smtClean="0"/>
            <a:t>Responsive Website</a:t>
          </a:r>
          <a:endParaRPr lang="en-SG" sz="2000" kern="1200" dirty="0"/>
        </a:p>
      </dsp:txBody>
      <dsp:txXfrm>
        <a:off x="477908" y="977754"/>
        <a:ext cx="6229578" cy="532758"/>
      </dsp:txXfrm>
    </dsp:sp>
    <dsp:sp modelId="{C3B50543-6175-43D4-B2A5-8FAED48DF3A3}">
      <dsp:nvSpPr>
        <dsp:cNvPr id="0" name=""/>
        <dsp:cNvSpPr/>
      </dsp:nvSpPr>
      <dsp:spPr>
        <a:xfrm>
          <a:off x="0" y="2151333"/>
          <a:ext cx="898174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F75A58-4230-41CC-BD0B-01621B34A89F}">
      <dsp:nvSpPr>
        <dsp:cNvPr id="0" name=""/>
        <dsp:cNvSpPr/>
      </dsp:nvSpPr>
      <dsp:spPr>
        <a:xfrm>
          <a:off x="449087" y="1856133"/>
          <a:ext cx="628722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642" tIns="0" rIns="2376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smtClean="0"/>
            <a:t>Addition of Missing Features </a:t>
          </a:r>
          <a:endParaRPr lang="en-SG" sz="2000" kern="1200" dirty="0"/>
        </a:p>
      </dsp:txBody>
      <dsp:txXfrm>
        <a:off x="477908" y="1884954"/>
        <a:ext cx="6229578" cy="532758"/>
      </dsp:txXfrm>
    </dsp:sp>
    <dsp:sp modelId="{D50B23B2-0A14-4813-B05E-EBB6E8677840}">
      <dsp:nvSpPr>
        <dsp:cNvPr id="0" name=""/>
        <dsp:cNvSpPr/>
      </dsp:nvSpPr>
      <dsp:spPr>
        <a:xfrm>
          <a:off x="0" y="3058533"/>
          <a:ext cx="898174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D673C4-B579-4F5F-8A53-18480DE83413}">
      <dsp:nvSpPr>
        <dsp:cNvPr id="0" name=""/>
        <dsp:cNvSpPr/>
      </dsp:nvSpPr>
      <dsp:spPr>
        <a:xfrm>
          <a:off x="449087" y="2763333"/>
          <a:ext cx="628722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642" tIns="0" rIns="2376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smtClean="0"/>
            <a:t>Android App for Field Workers</a:t>
          </a:r>
          <a:endParaRPr lang="en-SG" sz="2000" kern="1200" dirty="0"/>
        </a:p>
      </dsp:txBody>
      <dsp:txXfrm>
        <a:off x="477908" y="2792154"/>
        <a:ext cx="6229578" cy="532758"/>
      </dsp:txXfrm>
    </dsp:sp>
    <dsp:sp modelId="{728D2A44-1127-422F-BEC0-61B61F4B7126}">
      <dsp:nvSpPr>
        <dsp:cNvPr id="0" name=""/>
        <dsp:cNvSpPr/>
      </dsp:nvSpPr>
      <dsp:spPr>
        <a:xfrm>
          <a:off x="0" y="3965733"/>
          <a:ext cx="898174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B6D558-3E69-4D2F-8B83-F9E85AE306DE}">
      <dsp:nvSpPr>
        <dsp:cNvPr id="0" name=""/>
        <dsp:cNvSpPr/>
      </dsp:nvSpPr>
      <dsp:spPr>
        <a:xfrm>
          <a:off x="449087" y="3670533"/>
          <a:ext cx="628722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642" tIns="0" rIns="2376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smtClean="0"/>
            <a:t>Email Notification for Donation</a:t>
          </a:r>
          <a:endParaRPr lang="en-SG" sz="2000" kern="1200" dirty="0"/>
        </a:p>
      </dsp:txBody>
      <dsp:txXfrm>
        <a:off x="477908" y="3699354"/>
        <a:ext cx="6229578" cy="532758"/>
      </dsp:txXfrm>
    </dsp:sp>
    <dsp:sp modelId="{54D5CFB6-882E-47A7-9C3D-1430F00541A9}">
      <dsp:nvSpPr>
        <dsp:cNvPr id="0" name=""/>
        <dsp:cNvSpPr/>
      </dsp:nvSpPr>
      <dsp:spPr>
        <a:xfrm>
          <a:off x="0" y="4872933"/>
          <a:ext cx="898174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CB0926-9323-4801-8278-383D8933FFEC}">
      <dsp:nvSpPr>
        <dsp:cNvPr id="0" name=""/>
        <dsp:cNvSpPr/>
      </dsp:nvSpPr>
      <dsp:spPr>
        <a:xfrm>
          <a:off x="449087" y="4577733"/>
          <a:ext cx="628722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642" tIns="0" rIns="2376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smtClean="0"/>
            <a:t>Newsletter </a:t>
          </a:r>
          <a:endParaRPr lang="en-SG" sz="2000" kern="1200" dirty="0"/>
        </a:p>
      </dsp:txBody>
      <dsp:txXfrm>
        <a:off x="477908" y="4606554"/>
        <a:ext cx="62295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B041-2E47-3240-B47C-2E10367DE31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3F9FD-9C4E-CD4E-B9BA-15CF2B0F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3F9FD-9C4E-CD4E-B9BA-15CF2B0F0A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3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3F9FD-9C4E-CD4E-B9BA-15CF2B0F0A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4895" y="1"/>
            <a:ext cx="731710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171" y="685802"/>
            <a:ext cx="3963432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8092" y="685800"/>
            <a:ext cx="129573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685800"/>
            <a:ext cx="947672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2590800"/>
            <a:ext cx="8231743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84" y="5410200"/>
            <a:ext cx="8233331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150" y="685800"/>
            <a:ext cx="503051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321" y="685800"/>
            <a:ext cx="503050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001" y="685800"/>
            <a:ext cx="503051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001" y="1676400"/>
            <a:ext cx="503051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320" y="685800"/>
            <a:ext cx="503051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731" y="1676400"/>
            <a:ext cx="503051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483" y="685800"/>
            <a:ext cx="6705917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483" y="685800"/>
            <a:ext cx="6707347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685801"/>
            <a:ext cx="1028968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r>
              <a:rPr lang="en-US"/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794" y="26221"/>
            <a:ext cx="4824536" cy="2743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SEBA ( </a:t>
            </a:r>
            <a:r>
              <a:rPr lang="en-US" sz="4000" dirty="0" err="1">
                <a:latin typeface="Cambria" panose="02040503050406030204" pitchFamily="18" charset="0"/>
              </a:rPr>
              <a:t>সেবা</a:t>
            </a:r>
            <a:r>
              <a:rPr lang="en-US" sz="4000" dirty="0">
                <a:latin typeface="Cambria" panose="02040503050406030204" pitchFamily="18" charset="0"/>
              </a:rPr>
              <a:t>)</a:t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A NGO MANAGEMENT </a:t>
            </a:r>
            <a:r>
              <a:rPr lang="en-US" sz="4000" dirty="0" smtClean="0">
                <a:latin typeface="Cambria" panose="02040503050406030204" pitchFamily="18" charset="0"/>
              </a:rPr>
              <a:t>System</a:t>
            </a:r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Presented by: Quest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795105"/>
              </p:ext>
            </p:extLst>
          </p:nvPr>
        </p:nvGraphicFramePr>
        <p:xfrm>
          <a:off x="43214" y="3212976"/>
          <a:ext cx="4680519" cy="335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Context Level</a:t>
            </a:r>
            <a:endParaRPr lang="en-SG" dirty="0">
              <a:latin typeface="Cambria" panose="020405030504060302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2955"/>
            <a:ext cx="10972801" cy="52816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10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1815" y="4479925"/>
            <a:ext cx="5841242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1" y="5105400"/>
            <a:ext cx="10974230" cy="1066800"/>
          </a:xfrm>
        </p:spPr>
        <p:txBody>
          <a:bodyPr/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Level- 0</a:t>
            </a:r>
            <a:endParaRPr lang="en-SG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pPr/>
              <a:t>11</a:t>
            </a:fld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94731"/>
            <a:ext cx="10972800" cy="4800600"/>
          </a:xfrm>
        </p:spPr>
      </p:pic>
    </p:spTree>
    <p:extLst>
      <p:ext uri="{BB962C8B-B14F-4D97-AF65-F5344CB8AC3E}">
        <p14:creationId xmlns:p14="http://schemas.microsoft.com/office/powerpoint/2010/main" val="30199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DFD Level 1 </a:t>
            </a:r>
            <a:endParaRPr lang="en-SG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12</a:t>
            </a:fld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6" y="259307"/>
            <a:ext cx="10396474" cy="4967786"/>
          </a:xfrm>
        </p:spPr>
      </p:pic>
    </p:spTree>
    <p:extLst>
      <p:ext uri="{BB962C8B-B14F-4D97-AF65-F5344CB8AC3E}">
        <p14:creationId xmlns:p14="http://schemas.microsoft.com/office/powerpoint/2010/main" val="29703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Cambria" panose="02040503050406030204" pitchFamily="18" charset="0"/>
              </a:rPr>
              <a:t>DFD Level 1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13</a:t>
            </a:fld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464024"/>
            <a:ext cx="10974230" cy="4808562"/>
          </a:xfrm>
        </p:spPr>
      </p:pic>
    </p:spTree>
    <p:extLst>
      <p:ext uri="{BB962C8B-B14F-4D97-AF65-F5344CB8AC3E}">
        <p14:creationId xmlns:p14="http://schemas.microsoft.com/office/powerpoint/2010/main" val="32774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Cambria" panose="02040503050406030204" pitchFamily="18" charset="0"/>
              </a:rPr>
              <a:t>DFD Level 1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14</a:t>
            </a:fld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799"/>
            <a:ext cx="10974230" cy="4636827"/>
          </a:xfrm>
        </p:spPr>
      </p:pic>
    </p:spTree>
    <p:extLst>
      <p:ext uri="{BB962C8B-B14F-4D97-AF65-F5344CB8AC3E}">
        <p14:creationId xmlns:p14="http://schemas.microsoft.com/office/powerpoint/2010/main" val="36570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ERD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SG" sz="5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SG" sz="5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SG" sz="5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Entity Relationship Diagram</a:t>
            </a:r>
            <a:endParaRPr lang="en-SG" sz="5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8412"/>
            <a:ext cx="10974230" cy="637940"/>
          </a:xfrm>
        </p:spPr>
        <p:txBody>
          <a:bodyPr/>
          <a:lstStyle/>
          <a:p>
            <a:pPr algn="ctr"/>
            <a:r>
              <a:rPr lang="en-SG" dirty="0" smtClean="0"/>
              <a:t>ERD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0125"/>
            <a:ext cx="11086530" cy="55682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Future Plan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71803261"/>
              </p:ext>
            </p:extLst>
          </p:nvPr>
        </p:nvGraphicFramePr>
        <p:xfrm>
          <a:off x="1786340" y="146460"/>
          <a:ext cx="89817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65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543050"/>
            <a:ext cx="9429750" cy="2476500"/>
          </a:xfrm>
        </p:spPr>
      </p:pic>
    </p:spTree>
    <p:extLst>
      <p:ext uri="{BB962C8B-B14F-4D97-AF65-F5344CB8AC3E}">
        <p14:creationId xmlns:p14="http://schemas.microsoft.com/office/powerpoint/2010/main" val="8701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dirty="0" smtClean="0">
                <a:latin typeface="Cambria" panose="02040503050406030204" pitchFamily="18" charset="0"/>
              </a:rPr>
              <a:t>Introduction</a:t>
            </a:r>
            <a:endParaRPr lang="en-SG" sz="5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>
                <a:latin typeface="Cambria" panose="02040503050406030204" pitchFamily="18" charset="0"/>
              </a:rPr>
              <a:t>What is NGO ?</a:t>
            </a:r>
          </a:p>
          <a:p>
            <a:endParaRPr lang="en-US" sz="4800" dirty="0">
              <a:latin typeface="Cambria" panose="02040503050406030204" pitchFamily="18" charset="0"/>
            </a:endParaRPr>
          </a:p>
          <a:p>
            <a:r>
              <a:rPr lang="en-US" sz="4800" dirty="0">
                <a:latin typeface="Cambria" panose="02040503050406030204" pitchFamily="18" charset="0"/>
              </a:rPr>
              <a:t>Types of NGO</a:t>
            </a:r>
          </a:p>
          <a:p>
            <a:endParaRPr lang="en-US" sz="4800" dirty="0">
              <a:latin typeface="Cambria" panose="02040503050406030204" pitchFamily="18" charset="0"/>
            </a:endParaRPr>
          </a:p>
          <a:p>
            <a:r>
              <a:rPr lang="en-US" sz="4800" dirty="0">
                <a:latin typeface="Cambria" panose="02040503050406030204" pitchFamily="18" charset="0"/>
              </a:rPr>
              <a:t>NGO Management of this Project</a:t>
            </a:r>
            <a:endParaRPr lang="en-US" sz="480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2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Project Summary </a:t>
            </a:r>
            <a:endParaRPr lang="en-SG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Web Based Management Software </a:t>
            </a:r>
          </a:p>
          <a:p>
            <a:endParaRPr lang="en-SG" sz="3600" b="1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SG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Donation System</a:t>
            </a:r>
          </a:p>
          <a:p>
            <a:endParaRPr lang="en-SG" sz="3600" b="1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SG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Modification of Content</a:t>
            </a:r>
          </a:p>
          <a:p>
            <a:endParaRPr lang="en-SG" sz="3600" b="1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11 February 2017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2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Programming Language: C#, ASP.net, HTML, JavaScript </a:t>
            </a:r>
            <a:endParaRPr lang="en-SG" sz="2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Style: CSS</a:t>
            </a:r>
            <a:endParaRPr lang="en-SG" sz="2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IDE: Bracket, MS Visual Studio </a:t>
            </a:r>
            <a:endParaRPr lang="en-SG" sz="2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Database: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MsSQL</a:t>
            </a:r>
            <a:endParaRPr lang="en-SG" sz="2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Operating System: Windows 10</a:t>
            </a:r>
            <a:endParaRPr lang="en-SG" sz="2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DFD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SG" sz="48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SG" sz="48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SG" sz="48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DATA FLOW DIAGRAM</a:t>
            </a:r>
            <a:endParaRPr lang="en-SG" sz="48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February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Activity Lists (Micro-Credit)</a:t>
            </a:r>
            <a:endParaRPr lang="en-SG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Customer Request to be assigned in Micro-Credit Project</a:t>
            </a:r>
          </a:p>
          <a:p>
            <a:endParaRPr lang="en-SG" dirty="0" smtClean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Feedback of the Request</a:t>
            </a:r>
          </a:p>
          <a:p>
            <a:endParaRPr lang="en-SG" dirty="0" smtClean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Loan Assignment</a:t>
            </a:r>
          </a:p>
          <a:p>
            <a:endParaRPr lang="en-SG" dirty="0" smtClean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Loan Receiving</a:t>
            </a:r>
          </a:p>
          <a:p>
            <a:endParaRPr lang="en-SG" dirty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6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Activity List (Education)</a:t>
            </a:r>
            <a:endParaRPr lang="en-SG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Customer Request to be assigned in </a:t>
            </a:r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Education Project</a:t>
            </a:r>
          </a:p>
          <a:p>
            <a:endParaRPr lang="en-SG" dirty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SG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Feedback of the </a:t>
            </a:r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Request</a:t>
            </a:r>
          </a:p>
          <a:p>
            <a:endParaRPr lang="en-SG" dirty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Admission in Program</a:t>
            </a:r>
            <a:endParaRPr lang="en-SG" dirty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SG" dirty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SG" dirty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SG" dirty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7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Activity List (Administration)</a:t>
            </a:r>
            <a:endParaRPr lang="en-SG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Content Modification (add/delete/modify)</a:t>
            </a:r>
          </a:p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Donation Procedure</a:t>
            </a:r>
          </a:p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Keeping Track of Donation</a:t>
            </a:r>
          </a:p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Task assignment for Employee</a:t>
            </a:r>
          </a:p>
          <a:p>
            <a:r>
              <a:rPr lang="en-SG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Keeping Track of Employees’ Work</a:t>
            </a:r>
            <a:endParaRPr lang="en-SG" dirty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8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37174"/>
            <a:ext cx="10974230" cy="435025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Decomposition of DFD</a:t>
            </a:r>
            <a:endParaRPr lang="en-SG" dirty="0">
              <a:latin typeface="Cambria" panose="020405030504060302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75109"/>
              </p:ext>
            </p:extLst>
          </p:nvPr>
        </p:nvGraphicFramePr>
        <p:xfrm>
          <a:off x="911675" y="139893"/>
          <a:ext cx="10290174" cy="54420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800516"/>
                <a:gridCol w="4059600"/>
                <a:gridCol w="3430058"/>
              </a:tblGrid>
              <a:tr h="54420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Context Level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Level -0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Level-1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04">
                <a:tc rowSpan="9">
                  <a:txBody>
                    <a:bodyPr/>
                    <a:lstStyle/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NGO Management System</a:t>
                      </a:r>
                      <a:endParaRPr lang="en-SG" sz="24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1.0 Micro – Credit 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1.1 Record</a:t>
                      </a:r>
                      <a:r>
                        <a:rPr lang="en-SG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Micro-Credit Program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1.2 Receive Loan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04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1.3 Pay Loan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04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2.0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 Education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2.1 Record Education Program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2.2 Admission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04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2.3 Service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04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3.0 Administration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3.1 Content Process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3.2 Donation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04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3.3 Employee Work Process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11 February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9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F102FBA-9081-9E4E-AB1A-569EAEABAF55}" vid="{01F143D0-8F56-684E-8435-898FD61EC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307</Words>
  <Application>Microsoft Office PowerPoint</Application>
  <PresentationFormat>Widescreen</PresentationFormat>
  <Paragraphs>141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Corbel</vt:lpstr>
      <vt:lpstr>Vrinda</vt:lpstr>
      <vt:lpstr>Wingdings</vt:lpstr>
      <vt:lpstr>Theme1</vt:lpstr>
      <vt:lpstr> SEBA ( সেবা) A NGO MANAGEMENT System  Presented by: Quest</vt:lpstr>
      <vt:lpstr>Introduction</vt:lpstr>
      <vt:lpstr>Project Summary </vt:lpstr>
      <vt:lpstr>Project Requirements</vt:lpstr>
      <vt:lpstr>DFD</vt:lpstr>
      <vt:lpstr>Activity Lists (Micro-Credit)</vt:lpstr>
      <vt:lpstr>Activity List (Education)</vt:lpstr>
      <vt:lpstr>Activity List (Administration)</vt:lpstr>
      <vt:lpstr>Decomposition of DFD</vt:lpstr>
      <vt:lpstr>Context Level</vt:lpstr>
      <vt:lpstr>Level- 0</vt:lpstr>
      <vt:lpstr>DFD Level 1 </vt:lpstr>
      <vt:lpstr>DFD Level 1 </vt:lpstr>
      <vt:lpstr>DFD Level 1 </vt:lpstr>
      <vt:lpstr>ERD</vt:lpstr>
      <vt:lpstr>ERD</vt:lpstr>
      <vt:lpstr>Future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SEBA ( সেবা) A NGO MANAGEMENT SYSTEM  Presented by: Quest</dc:title>
  <dc:creator>Ashfaq Ali Shafin</dc:creator>
  <cp:lastModifiedBy>Ashfaq Ali Shafin</cp:lastModifiedBy>
  <cp:revision>73</cp:revision>
  <dcterms:created xsi:type="dcterms:W3CDTF">2016-12-07T19:02:08Z</dcterms:created>
  <dcterms:modified xsi:type="dcterms:W3CDTF">2017-02-10T09:38:09Z</dcterms:modified>
</cp:coreProperties>
</file>