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0" r:id="rId4"/>
    <p:sldId id="271" r:id="rId5"/>
    <p:sldId id="272" r:id="rId6"/>
    <p:sldId id="273" r:id="rId7"/>
    <p:sldId id="258" r:id="rId8"/>
    <p:sldId id="261" r:id="rId9"/>
    <p:sldId id="266" r:id="rId10"/>
    <p:sldId id="267" r:id="rId11"/>
    <p:sldId id="274" r:id="rId12"/>
    <p:sldId id="262" r:id="rId13"/>
    <p:sldId id="275" r:id="rId14"/>
    <p:sldId id="276" r:id="rId15"/>
    <p:sldId id="285" r:id="rId16"/>
    <p:sldId id="286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0" autoAdjust="0"/>
    <p:restoredTop sz="94660"/>
  </p:normalViewPr>
  <p:slideViewPr>
    <p:cSldViewPr>
      <p:cViewPr varScale="1">
        <p:scale>
          <a:sx n="78" d="100"/>
          <a:sy n="78" d="100"/>
        </p:scale>
        <p:origin x="81" y="32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BEBD5-3847-4B0A-B564-39020DA19AF7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CC688530-6613-4B2B-B90F-C269AC41C84D}">
      <dgm:prSet phldrT="[Text]"/>
      <dgm:spPr/>
      <dgm:t>
        <a:bodyPr/>
        <a:lstStyle/>
        <a:p>
          <a:r>
            <a:rPr lang="en-US" dirty="0" err="1"/>
            <a:t>Ashfaq</a:t>
          </a:r>
          <a:r>
            <a:rPr lang="en-US" dirty="0"/>
            <a:t> Ali </a:t>
          </a:r>
          <a:r>
            <a:rPr lang="en-US" dirty="0" err="1"/>
            <a:t>Shafin</a:t>
          </a:r>
          <a:br>
            <a:rPr lang="en-US" dirty="0"/>
          </a:br>
          <a:r>
            <a:rPr lang="en-US" dirty="0"/>
            <a:t>ID</a:t>
          </a:r>
          <a:r>
            <a:rPr lang="en-US"/>
            <a:t>: 14.01.04.111</a:t>
          </a:r>
          <a:endParaRPr lang="en-US" dirty="0"/>
        </a:p>
      </dgm:t>
    </dgm:pt>
    <dgm:pt modelId="{E677F6EA-1D89-4490-8E05-41BEBB051144}" type="parTrans" cxnId="{8CF35C6D-BB82-471B-8A1B-CBF3611DCC55}">
      <dgm:prSet/>
      <dgm:spPr/>
      <dgm:t>
        <a:bodyPr/>
        <a:lstStyle/>
        <a:p>
          <a:endParaRPr lang="en-US"/>
        </a:p>
      </dgm:t>
    </dgm:pt>
    <dgm:pt modelId="{44D627DA-D527-4125-A85E-7442AEC88EAD}" type="sibTrans" cxnId="{8CF35C6D-BB82-471B-8A1B-CBF3611DCC55}">
      <dgm:prSet/>
      <dgm:spPr/>
      <dgm:t>
        <a:bodyPr/>
        <a:lstStyle/>
        <a:p>
          <a:endParaRPr lang="en-US"/>
        </a:p>
      </dgm:t>
    </dgm:pt>
    <dgm:pt modelId="{6B5BAC74-5EC9-40F7-90E4-CF3FB3AC4FF8}">
      <dgm:prSet phldrT="[Text]"/>
      <dgm:spPr/>
      <dgm:t>
        <a:bodyPr/>
        <a:lstStyle/>
        <a:p>
          <a:r>
            <a:rPr lang="en-US" dirty="0" err="1"/>
            <a:t>Irtiza</a:t>
          </a:r>
          <a:r>
            <a:rPr lang="en-US" dirty="0"/>
            <a:t> </a:t>
          </a:r>
          <a:r>
            <a:rPr lang="en-US" dirty="0" err="1"/>
            <a:t>Abir</a:t>
          </a:r>
          <a:br>
            <a:rPr lang="en-US" dirty="0"/>
          </a:br>
          <a:r>
            <a:rPr lang="en-US" dirty="0"/>
            <a:t>ID: 14.01.04.122</a:t>
          </a:r>
        </a:p>
      </dgm:t>
    </dgm:pt>
    <dgm:pt modelId="{3FE570C8-7F57-4070-BB3C-FF50FD5E4CFB}" type="parTrans" cxnId="{6D351A39-0FCF-45D2-AB07-F9CCE9BFFF73}">
      <dgm:prSet/>
      <dgm:spPr/>
      <dgm:t>
        <a:bodyPr/>
        <a:lstStyle/>
        <a:p>
          <a:endParaRPr lang="en-US"/>
        </a:p>
      </dgm:t>
    </dgm:pt>
    <dgm:pt modelId="{0ECA7CF6-AE82-4597-AD46-8547AE798607}" type="sibTrans" cxnId="{6D351A39-0FCF-45D2-AB07-F9CCE9BFFF73}">
      <dgm:prSet/>
      <dgm:spPr/>
      <dgm:t>
        <a:bodyPr/>
        <a:lstStyle/>
        <a:p>
          <a:endParaRPr lang="en-US"/>
        </a:p>
      </dgm:t>
    </dgm:pt>
    <dgm:pt modelId="{A11433C9-B71A-47F0-8AD2-AC494116F2D2}">
      <dgm:prSet phldrT="[Text]"/>
      <dgm:spPr/>
      <dgm:t>
        <a:bodyPr/>
        <a:lstStyle/>
        <a:p>
          <a:r>
            <a:rPr lang="en-US" dirty="0" err="1"/>
            <a:t>Abid</a:t>
          </a:r>
          <a:r>
            <a:rPr lang="en-US" dirty="0"/>
            <a:t> Hasan Prottoy</a:t>
          </a:r>
          <a:br>
            <a:rPr lang="en-US" dirty="0"/>
          </a:br>
          <a:r>
            <a:rPr lang="en-US" dirty="0"/>
            <a:t>ID: 14.01.04.125</a:t>
          </a:r>
        </a:p>
      </dgm:t>
    </dgm:pt>
    <dgm:pt modelId="{1E52ECCA-5E53-4892-A1D2-A848F1C7B8DE}" type="parTrans" cxnId="{CF2CFD6E-FADD-4098-A624-CB50CC4E7AB7}">
      <dgm:prSet/>
      <dgm:spPr/>
      <dgm:t>
        <a:bodyPr/>
        <a:lstStyle/>
        <a:p>
          <a:endParaRPr lang="en-US"/>
        </a:p>
      </dgm:t>
    </dgm:pt>
    <dgm:pt modelId="{D50BDB14-1394-4141-8990-D49ED4DFA4C8}" type="sibTrans" cxnId="{CF2CFD6E-FADD-4098-A624-CB50CC4E7AB7}">
      <dgm:prSet/>
      <dgm:spPr/>
      <dgm:t>
        <a:bodyPr/>
        <a:lstStyle/>
        <a:p>
          <a:endParaRPr lang="en-US"/>
        </a:p>
      </dgm:t>
    </dgm:pt>
    <dgm:pt modelId="{230B733D-DDBF-49E0-8521-26E0EAC75FDE}" type="pres">
      <dgm:prSet presAssocID="{A7BBEBD5-3847-4B0A-B564-39020DA19AF7}" presName="linearFlow" presStyleCnt="0">
        <dgm:presLayoutVars>
          <dgm:dir/>
          <dgm:resizeHandles val="exact"/>
        </dgm:presLayoutVars>
      </dgm:prSet>
      <dgm:spPr/>
    </dgm:pt>
    <dgm:pt modelId="{671771E2-D176-4943-B3F0-2D44E8F07B22}" type="pres">
      <dgm:prSet presAssocID="{CC688530-6613-4B2B-B90F-C269AC41C84D}" presName="composite" presStyleCnt="0"/>
      <dgm:spPr/>
    </dgm:pt>
    <dgm:pt modelId="{8E31F2EA-A3BC-4D2D-A18F-06E0BFC445CD}" type="pres">
      <dgm:prSet presAssocID="{CC688530-6613-4B2B-B90F-C269AC41C84D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30B247BE-BC25-4721-A310-78E5C8330F0A}" type="pres">
      <dgm:prSet presAssocID="{CC688530-6613-4B2B-B90F-C269AC41C84D}" presName="txShp" presStyleLbl="node1" presStyleIdx="0" presStyleCnt="3">
        <dgm:presLayoutVars>
          <dgm:bulletEnabled val="1"/>
        </dgm:presLayoutVars>
      </dgm:prSet>
      <dgm:spPr/>
    </dgm:pt>
    <dgm:pt modelId="{470170D3-8708-424C-8A1E-E0E475BFF0E5}" type="pres">
      <dgm:prSet presAssocID="{44D627DA-D527-4125-A85E-7442AEC88EAD}" presName="spacing" presStyleCnt="0"/>
      <dgm:spPr/>
    </dgm:pt>
    <dgm:pt modelId="{6731FB4F-8867-49A4-8916-74671035F35C}" type="pres">
      <dgm:prSet presAssocID="{6B5BAC74-5EC9-40F7-90E4-CF3FB3AC4FF8}" presName="composite" presStyleCnt="0"/>
      <dgm:spPr/>
    </dgm:pt>
    <dgm:pt modelId="{18A11D58-6496-48E0-BA4E-2FA4C39CCBE2}" type="pres">
      <dgm:prSet presAssocID="{6B5BAC74-5EC9-40F7-90E4-CF3FB3AC4FF8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F53A9E-DA6C-4484-8F64-34FF536FC242}" type="pres">
      <dgm:prSet presAssocID="{6B5BAC74-5EC9-40F7-90E4-CF3FB3AC4FF8}" presName="txShp" presStyleLbl="node1" presStyleIdx="1" presStyleCnt="3">
        <dgm:presLayoutVars>
          <dgm:bulletEnabled val="1"/>
        </dgm:presLayoutVars>
      </dgm:prSet>
      <dgm:spPr/>
    </dgm:pt>
    <dgm:pt modelId="{C3C60540-E3AE-487C-8708-16B152A19F6D}" type="pres">
      <dgm:prSet presAssocID="{0ECA7CF6-AE82-4597-AD46-8547AE798607}" presName="spacing" presStyleCnt="0"/>
      <dgm:spPr/>
    </dgm:pt>
    <dgm:pt modelId="{0690B76C-D7BF-4643-9D57-309786E9FC28}" type="pres">
      <dgm:prSet presAssocID="{A11433C9-B71A-47F0-8AD2-AC494116F2D2}" presName="composite" presStyleCnt="0"/>
      <dgm:spPr/>
    </dgm:pt>
    <dgm:pt modelId="{6DE02BCA-B1BD-4023-BC29-E8B664BCBF1A}" type="pres">
      <dgm:prSet presAssocID="{A11433C9-B71A-47F0-8AD2-AC494116F2D2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6F76432B-43AC-442D-A9DB-1D153885FCF6}" type="pres">
      <dgm:prSet presAssocID="{A11433C9-B71A-47F0-8AD2-AC494116F2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D823321B-A9B5-4DE2-AD7C-D81AEDC8B19B}" type="presOf" srcId="{A11433C9-B71A-47F0-8AD2-AC494116F2D2}" destId="{6F76432B-43AC-442D-A9DB-1D153885FCF6}" srcOrd="0" destOrd="0" presId="urn:microsoft.com/office/officeart/2005/8/layout/vList3"/>
    <dgm:cxn modelId="{6D351A39-0FCF-45D2-AB07-F9CCE9BFFF73}" srcId="{A7BBEBD5-3847-4B0A-B564-39020DA19AF7}" destId="{6B5BAC74-5EC9-40F7-90E4-CF3FB3AC4FF8}" srcOrd="1" destOrd="0" parTransId="{3FE570C8-7F57-4070-BB3C-FF50FD5E4CFB}" sibTransId="{0ECA7CF6-AE82-4597-AD46-8547AE798607}"/>
    <dgm:cxn modelId="{8CF35C6D-BB82-471B-8A1B-CBF3611DCC55}" srcId="{A7BBEBD5-3847-4B0A-B564-39020DA19AF7}" destId="{CC688530-6613-4B2B-B90F-C269AC41C84D}" srcOrd="0" destOrd="0" parTransId="{E677F6EA-1D89-4490-8E05-41BEBB051144}" sibTransId="{44D627DA-D527-4125-A85E-7442AEC88EAD}"/>
    <dgm:cxn modelId="{CF2CFD6E-FADD-4098-A624-CB50CC4E7AB7}" srcId="{A7BBEBD5-3847-4B0A-B564-39020DA19AF7}" destId="{A11433C9-B71A-47F0-8AD2-AC494116F2D2}" srcOrd="2" destOrd="0" parTransId="{1E52ECCA-5E53-4892-A1D2-A848F1C7B8DE}" sibTransId="{D50BDB14-1394-4141-8990-D49ED4DFA4C8}"/>
    <dgm:cxn modelId="{1187E759-6E9E-427B-A8C9-D79FC08B1010}" type="presOf" srcId="{CC688530-6613-4B2B-B90F-C269AC41C84D}" destId="{30B247BE-BC25-4721-A310-78E5C8330F0A}" srcOrd="0" destOrd="0" presId="urn:microsoft.com/office/officeart/2005/8/layout/vList3"/>
    <dgm:cxn modelId="{7D414B9E-CBC6-4E09-92DE-066F8A47303F}" type="presOf" srcId="{A7BBEBD5-3847-4B0A-B564-39020DA19AF7}" destId="{230B733D-DDBF-49E0-8521-26E0EAC75FDE}" srcOrd="0" destOrd="0" presId="urn:microsoft.com/office/officeart/2005/8/layout/vList3"/>
    <dgm:cxn modelId="{9D5C9FD6-6030-4511-A220-84971F9F85F0}" type="presOf" srcId="{6B5BAC74-5EC9-40F7-90E4-CF3FB3AC4FF8}" destId="{B0F53A9E-DA6C-4484-8F64-34FF536FC242}" srcOrd="0" destOrd="0" presId="urn:microsoft.com/office/officeart/2005/8/layout/vList3"/>
    <dgm:cxn modelId="{274B66C6-F6AE-49E5-8997-974C6966EBDE}" type="presParOf" srcId="{230B733D-DDBF-49E0-8521-26E0EAC75FDE}" destId="{671771E2-D176-4943-B3F0-2D44E8F07B22}" srcOrd="0" destOrd="0" presId="urn:microsoft.com/office/officeart/2005/8/layout/vList3"/>
    <dgm:cxn modelId="{2B932EB8-07C8-41E2-B64E-CCC459906260}" type="presParOf" srcId="{671771E2-D176-4943-B3F0-2D44E8F07B22}" destId="{8E31F2EA-A3BC-4D2D-A18F-06E0BFC445CD}" srcOrd="0" destOrd="0" presId="urn:microsoft.com/office/officeart/2005/8/layout/vList3"/>
    <dgm:cxn modelId="{0AE79579-941F-499C-810C-CB1D41C0CFD7}" type="presParOf" srcId="{671771E2-D176-4943-B3F0-2D44E8F07B22}" destId="{30B247BE-BC25-4721-A310-78E5C8330F0A}" srcOrd="1" destOrd="0" presId="urn:microsoft.com/office/officeart/2005/8/layout/vList3"/>
    <dgm:cxn modelId="{1A3674B2-3940-4ED2-9897-9B77578136A5}" type="presParOf" srcId="{230B733D-DDBF-49E0-8521-26E0EAC75FDE}" destId="{470170D3-8708-424C-8A1E-E0E475BFF0E5}" srcOrd="1" destOrd="0" presId="urn:microsoft.com/office/officeart/2005/8/layout/vList3"/>
    <dgm:cxn modelId="{2E849D07-4F3A-4AB9-A6A3-C4C20FD34611}" type="presParOf" srcId="{230B733D-DDBF-49E0-8521-26E0EAC75FDE}" destId="{6731FB4F-8867-49A4-8916-74671035F35C}" srcOrd="2" destOrd="0" presId="urn:microsoft.com/office/officeart/2005/8/layout/vList3"/>
    <dgm:cxn modelId="{A6C3A17A-1C15-427A-95F6-5DAFB22ED860}" type="presParOf" srcId="{6731FB4F-8867-49A4-8916-74671035F35C}" destId="{18A11D58-6496-48E0-BA4E-2FA4C39CCBE2}" srcOrd="0" destOrd="0" presId="urn:microsoft.com/office/officeart/2005/8/layout/vList3"/>
    <dgm:cxn modelId="{C0EFFA58-CE8E-41F1-AB6E-263F701F2A4C}" type="presParOf" srcId="{6731FB4F-8867-49A4-8916-74671035F35C}" destId="{B0F53A9E-DA6C-4484-8F64-34FF536FC242}" srcOrd="1" destOrd="0" presId="urn:microsoft.com/office/officeart/2005/8/layout/vList3"/>
    <dgm:cxn modelId="{3DEA431F-FE01-472F-A1EA-6033A7417A16}" type="presParOf" srcId="{230B733D-DDBF-49E0-8521-26E0EAC75FDE}" destId="{C3C60540-E3AE-487C-8708-16B152A19F6D}" srcOrd="3" destOrd="0" presId="urn:microsoft.com/office/officeart/2005/8/layout/vList3"/>
    <dgm:cxn modelId="{83F4528A-A6CF-40E8-AEAA-E9DC894FE236}" type="presParOf" srcId="{230B733D-DDBF-49E0-8521-26E0EAC75FDE}" destId="{0690B76C-D7BF-4643-9D57-309786E9FC28}" srcOrd="4" destOrd="0" presId="urn:microsoft.com/office/officeart/2005/8/layout/vList3"/>
    <dgm:cxn modelId="{8F0C705B-9052-4C9D-A6B9-1BC77DEF1E2E}" type="presParOf" srcId="{0690B76C-D7BF-4643-9D57-309786E9FC28}" destId="{6DE02BCA-B1BD-4023-BC29-E8B664BCBF1A}" srcOrd="0" destOrd="0" presId="urn:microsoft.com/office/officeart/2005/8/layout/vList3"/>
    <dgm:cxn modelId="{86D5A26C-CF3C-4D67-8A03-823B5C92F33D}" type="presParOf" srcId="{0690B76C-D7BF-4643-9D57-309786E9FC28}" destId="{6F76432B-43AC-442D-A9DB-1D153885FC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AAE2C4-DC3D-41CA-B11C-845EA7C5B917}" type="doc">
      <dgm:prSet loTypeId="urn:microsoft.com/office/officeart/2005/8/layout/v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A29085-1707-4C83-BFDF-1987E93EF306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65A33723-9DA8-4F69-847D-6822E9FB3C1E}" type="parTrans" cxnId="{481F4D14-28D3-412F-876A-C379E36D1BCF}">
      <dgm:prSet/>
      <dgm:spPr/>
      <dgm:t>
        <a:bodyPr/>
        <a:lstStyle/>
        <a:p>
          <a:endParaRPr lang="en-US"/>
        </a:p>
      </dgm:t>
    </dgm:pt>
    <dgm:pt modelId="{7FF42901-E856-46B9-833E-CE204C15C971}" type="sibTrans" cxnId="{481F4D14-28D3-412F-876A-C379E36D1BCF}">
      <dgm:prSet/>
      <dgm:spPr/>
      <dgm:t>
        <a:bodyPr/>
        <a:lstStyle/>
        <a:p>
          <a:endParaRPr lang="en-US"/>
        </a:p>
      </dgm:t>
    </dgm:pt>
    <dgm:pt modelId="{1CD6D8C1-B258-49E1-86F1-2966A7BA191A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B3D78F17-E496-4515-A98D-1AFC6D91E8CB}" type="parTrans" cxnId="{7D844ACB-9C4D-45BE-AF4E-A3FD1C66FB5E}">
      <dgm:prSet/>
      <dgm:spPr/>
      <dgm:t>
        <a:bodyPr/>
        <a:lstStyle/>
        <a:p>
          <a:endParaRPr lang="en-US"/>
        </a:p>
      </dgm:t>
    </dgm:pt>
    <dgm:pt modelId="{9A7C8944-3C9A-4999-A3FF-6FC698F09D49}" type="sibTrans" cxnId="{7D844ACB-9C4D-45BE-AF4E-A3FD1C66FB5E}">
      <dgm:prSet/>
      <dgm:spPr/>
      <dgm:t>
        <a:bodyPr/>
        <a:lstStyle/>
        <a:p>
          <a:endParaRPr lang="en-US"/>
        </a:p>
      </dgm:t>
    </dgm:pt>
    <dgm:pt modelId="{440BE42E-64FB-4D6A-929B-C68DF48F5C4A}">
      <dgm:prSet phldrT="[Text]"/>
      <dgm:spPr/>
      <dgm:t>
        <a:bodyPr/>
        <a:lstStyle/>
        <a:p>
          <a:r>
            <a:rPr lang="en-US" dirty="0"/>
            <a:t>Construction</a:t>
          </a:r>
        </a:p>
      </dgm:t>
    </dgm:pt>
    <dgm:pt modelId="{FE6CAC5E-34B7-4088-AB3D-0B90A9E2F842}" type="parTrans" cxnId="{73105E8C-5126-488C-A7B2-9F12CA122B04}">
      <dgm:prSet/>
      <dgm:spPr/>
      <dgm:t>
        <a:bodyPr/>
        <a:lstStyle/>
        <a:p>
          <a:endParaRPr lang="en-US"/>
        </a:p>
      </dgm:t>
    </dgm:pt>
    <dgm:pt modelId="{256900BF-FE1B-4035-B98A-00519164900F}" type="sibTrans" cxnId="{73105E8C-5126-488C-A7B2-9F12CA122B04}">
      <dgm:prSet/>
      <dgm:spPr/>
      <dgm:t>
        <a:bodyPr/>
        <a:lstStyle/>
        <a:p>
          <a:endParaRPr lang="en-US"/>
        </a:p>
      </dgm:t>
    </dgm:pt>
    <dgm:pt modelId="{299E93BA-104C-4D78-B6FB-D92831641690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F8A4F87B-C8B0-4D0C-8846-F7DAE344EEF3}" type="parTrans" cxnId="{AE347085-A9BB-459B-BAF8-D5B5A28F7748}">
      <dgm:prSet/>
      <dgm:spPr/>
      <dgm:t>
        <a:bodyPr/>
        <a:lstStyle/>
        <a:p>
          <a:endParaRPr lang="en-US"/>
        </a:p>
      </dgm:t>
    </dgm:pt>
    <dgm:pt modelId="{B01A7CFA-CA50-4A45-9BE3-53A8076B75BA}" type="sibTrans" cxnId="{AE347085-A9BB-459B-BAF8-D5B5A28F7748}">
      <dgm:prSet/>
      <dgm:spPr/>
      <dgm:t>
        <a:bodyPr/>
        <a:lstStyle/>
        <a:p>
          <a:endParaRPr lang="en-US"/>
        </a:p>
      </dgm:t>
    </dgm:pt>
    <dgm:pt modelId="{D1DFB6D1-A823-4030-89D6-D42D55FFBB9C}" type="pres">
      <dgm:prSet presAssocID="{0EAAE2C4-DC3D-41CA-B11C-845EA7C5B917}" presName="outerComposite" presStyleCnt="0">
        <dgm:presLayoutVars>
          <dgm:chMax val="5"/>
          <dgm:dir/>
          <dgm:resizeHandles val="exact"/>
        </dgm:presLayoutVars>
      </dgm:prSet>
      <dgm:spPr/>
    </dgm:pt>
    <dgm:pt modelId="{6A93F4DA-BBA2-434F-8EF6-D88155AFC7F5}" type="pres">
      <dgm:prSet presAssocID="{0EAAE2C4-DC3D-41CA-B11C-845EA7C5B917}" presName="dummyMaxCanvas" presStyleCnt="0">
        <dgm:presLayoutVars/>
      </dgm:prSet>
      <dgm:spPr/>
    </dgm:pt>
    <dgm:pt modelId="{22AF7534-761A-4AD8-9C41-8B3F6517BF4D}" type="pres">
      <dgm:prSet presAssocID="{0EAAE2C4-DC3D-41CA-B11C-845EA7C5B917}" presName="FourNodes_1" presStyleLbl="node1" presStyleIdx="0" presStyleCnt="4">
        <dgm:presLayoutVars>
          <dgm:bulletEnabled val="1"/>
        </dgm:presLayoutVars>
      </dgm:prSet>
      <dgm:spPr/>
    </dgm:pt>
    <dgm:pt modelId="{06653B2C-A591-4858-8351-64B46056CD64}" type="pres">
      <dgm:prSet presAssocID="{0EAAE2C4-DC3D-41CA-B11C-845EA7C5B917}" presName="FourNodes_2" presStyleLbl="node1" presStyleIdx="1" presStyleCnt="4">
        <dgm:presLayoutVars>
          <dgm:bulletEnabled val="1"/>
        </dgm:presLayoutVars>
      </dgm:prSet>
      <dgm:spPr/>
    </dgm:pt>
    <dgm:pt modelId="{97AC1836-9540-48EF-9FA4-CE1CC76AC6DA}" type="pres">
      <dgm:prSet presAssocID="{0EAAE2C4-DC3D-41CA-B11C-845EA7C5B917}" presName="FourNodes_3" presStyleLbl="node1" presStyleIdx="2" presStyleCnt="4">
        <dgm:presLayoutVars>
          <dgm:bulletEnabled val="1"/>
        </dgm:presLayoutVars>
      </dgm:prSet>
      <dgm:spPr/>
    </dgm:pt>
    <dgm:pt modelId="{E2482167-E1A9-42E2-BA6B-180FF8AFDB8D}" type="pres">
      <dgm:prSet presAssocID="{0EAAE2C4-DC3D-41CA-B11C-845EA7C5B917}" presName="FourNodes_4" presStyleLbl="node1" presStyleIdx="3" presStyleCnt="4" custLinFactNeighborX="129" custLinFactNeighborY="-1286">
        <dgm:presLayoutVars>
          <dgm:bulletEnabled val="1"/>
        </dgm:presLayoutVars>
      </dgm:prSet>
      <dgm:spPr/>
    </dgm:pt>
    <dgm:pt modelId="{3F12D445-91F3-4FF3-ADAD-27B5C42E3F03}" type="pres">
      <dgm:prSet presAssocID="{0EAAE2C4-DC3D-41CA-B11C-845EA7C5B917}" presName="FourConn_1-2" presStyleLbl="fgAccFollowNode1" presStyleIdx="0" presStyleCnt="3">
        <dgm:presLayoutVars>
          <dgm:bulletEnabled val="1"/>
        </dgm:presLayoutVars>
      </dgm:prSet>
      <dgm:spPr/>
    </dgm:pt>
    <dgm:pt modelId="{8B9F70B1-6593-4FB9-AC08-F6F373472B8F}" type="pres">
      <dgm:prSet presAssocID="{0EAAE2C4-DC3D-41CA-B11C-845EA7C5B917}" presName="FourConn_2-3" presStyleLbl="fgAccFollowNode1" presStyleIdx="1" presStyleCnt="3">
        <dgm:presLayoutVars>
          <dgm:bulletEnabled val="1"/>
        </dgm:presLayoutVars>
      </dgm:prSet>
      <dgm:spPr/>
    </dgm:pt>
    <dgm:pt modelId="{CE104338-7F1E-4949-A01F-38E48B4A8CD6}" type="pres">
      <dgm:prSet presAssocID="{0EAAE2C4-DC3D-41CA-B11C-845EA7C5B917}" presName="FourConn_3-4" presStyleLbl="fgAccFollowNode1" presStyleIdx="2" presStyleCnt="3">
        <dgm:presLayoutVars>
          <dgm:bulletEnabled val="1"/>
        </dgm:presLayoutVars>
      </dgm:prSet>
      <dgm:spPr/>
    </dgm:pt>
    <dgm:pt modelId="{BC332A50-95CB-4F83-ABE7-0682E4B6B8B2}" type="pres">
      <dgm:prSet presAssocID="{0EAAE2C4-DC3D-41CA-B11C-845EA7C5B917}" presName="FourNodes_1_text" presStyleLbl="node1" presStyleIdx="3" presStyleCnt="4">
        <dgm:presLayoutVars>
          <dgm:bulletEnabled val="1"/>
        </dgm:presLayoutVars>
      </dgm:prSet>
      <dgm:spPr/>
    </dgm:pt>
    <dgm:pt modelId="{1004E183-C81A-4DED-A709-5C6B4E1ACEE1}" type="pres">
      <dgm:prSet presAssocID="{0EAAE2C4-DC3D-41CA-B11C-845EA7C5B917}" presName="FourNodes_2_text" presStyleLbl="node1" presStyleIdx="3" presStyleCnt="4">
        <dgm:presLayoutVars>
          <dgm:bulletEnabled val="1"/>
        </dgm:presLayoutVars>
      </dgm:prSet>
      <dgm:spPr/>
    </dgm:pt>
    <dgm:pt modelId="{DCFD8B08-1A2B-44C0-BFB8-960A6C75963A}" type="pres">
      <dgm:prSet presAssocID="{0EAAE2C4-DC3D-41CA-B11C-845EA7C5B917}" presName="FourNodes_3_text" presStyleLbl="node1" presStyleIdx="3" presStyleCnt="4">
        <dgm:presLayoutVars>
          <dgm:bulletEnabled val="1"/>
        </dgm:presLayoutVars>
      </dgm:prSet>
      <dgm:spPr/>
    </dgm:pt>
    <dgm:pt modelId="{3ABF7F3C-0E60-4A45-9D97-4AC0900C2CCA}" type="pres">
      <dgm:prSet presAssocID="{0EAAE2C4-DC3D-41CA-B11C-845EA7C5B91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C4CB00-7D9A-44D3-8CCB-F82F339A8B0F}" type="presOf" srcId="{32A29085-1707-4C83-BFDF-1987E93EF306}" destId="{BC332A50-95CB-4F83-ABE7-0682E4B6B8B2}" srcOrd="1" destOrd="0" presId="urn:microsoft.com/office/officeart/2005/8/layout/vProcess5"/>
    <dgm:cxn modelId="{481F4D14-28D3-412F-876A-C379E36D1BCF}" srcId="{0EAAE2C4-DC3D-41CA-B11C-845EA7C5B917}" destId="{32A29085-1707-4C83-BFDF-1987E93EF306}" srcOrd="0" destOrd="0" parTransId="{65A33723-9DA8-4F69-847D-6822E9FB3C1E}" sibTransId="{7FF42901-E856-46B9-833E-CE204C15C971}"/>
    <dgm:cxn modelId="{C405D51A-3DF4-4477-AB61-3EA1D3ACAEBF}" type="presOf" srcId="{299E93BA-104C-4D78-B6FB-D92831641690}" destId="{3ABF7F3C-0E60-4A45-9D97-4AC0900C2CCA}" srcOrd="1" destOrd="0" presId="urn:microsoft.com/office/officeart/2005/8/layout/vProcess5"/>
    <dgm:cxn modelId="{956EE560-6FF9-4963-BE30-FCF4A4D379EE}" type="presOf" srcId="{256900BF-FE1B-4035-B98A-00519164900F}" destId="{CE104338-7F1E-4949-A01F-38E48B4A8CD6}" srcOrd="0" destOrd="0" presId="urn:microsoft.com/office/officeart/2005/8/layout/vProcess5"/>
    <dgm:cxn modelId="{54BB3863-352D-4ABD-B264-5A1D425B4902}" type="presOf" srcId="{32A29085-1707-4C83-BFDF-1987E93EF306}" destId="{22AF7534-761A-4AD8-9C41-8B3F6517BF4D}" srcOrd="0" destOrd="0" presId="urn:microsoft.com/office/officeart/2005/8/layout/vProcess5"/>
    <dgm:cxn modelId="{85A59D4E-F502-4C07-AE52-B89897FD32F9}" type="presOf" srcId="{9A7C8944-3C9A-4999-A3FF-6FC698F09D49}" destId="{8B9F70B1-6593-4FB9-AC08-F6F373472B8F}" srcOrd="0" destOrd="0" presId="urn:microsoft.com/office/officeart/2005/8/layout/vProcess5"/>
    <dgm:cxn modelId="{F8247174-8157-4CFB-BAF8-458D83E9B571}" type="presOf" srcId="{0EAAE2C4-DC3D-41CA-B11C-845EA7C5B917}" destId="{D1DFB6D1-A823-4030-89D6-D42D55FFBB9C}" srcOrd="0" destOrd="0" presId="urn:microsoft.com/office/officeart/2005/8/layout/vProcess5"/>
    <dgm:cxn modelId="{EE9A6179-D710-4BF7-80B8-94DF6951DEAF}" type="presOf" srcId="{1CD6D8C1-B258-49E1-86F1-2966A7BA191A}" destId="{06653B2C-A591-4858-8351-64B46056CD64}" srcOrd="0" destOrd="0" presId="urn:microsoft.com/office/officeart/2005/8/layout/vProcess5"/>
    <dgm:cxn modelId="{AE347085-A9BB-459B-BAF8-D5B5A28F7748}" srcId="{0EAAE2C4-DC3D-41CA-B11C-845EA7C5B917}" destId="{299E93BA-104C-4D78-B6FB-D92831641690}" srcOrd="3" destOrd="0" parTransId="{F8A4F87B-C8B0-4D0C-8846-F7DAE344EEF3}" sibTransId="{B01A7CFA-CA50-4A45-9BE3-53A8076B75BA}"/>
    <dgm:cxn modelId="{73105E8C-5126-488C-A7B2-9F12CA122B04}" srcId="{0EAAE2C4-DC3D-41CA-B11C-845EA7C5B917}" destId="{440BE42E-64FB-4D6A-929B-C68DF48F5C4A}" srcOrd="2" destOrd="0" parTransId="{FE6CAC5E-34B7-4088-AB3D-0B90A9E2F842}" sibTransId="{256900BF-FE1B-4035-B98A-00519164900F}"/>
    <dgm:cxn modelId="{02B3FDA7-9DCD-4AC4-9CCA-D7D2FDEF3D83}" type="presOf" srcId="{1CD6D8C1-B258-49E1-86F1-2966A7BA191A}" destId="{1004E183-C81A-4DED-A709-5C6B4E1ACEE1}" srcOrd="1" destOrd="0" presId="urn:microsoft.com/office/officeart/2005/8/layout/vProcess5"/>
    <dgm:cxn modelId="{D5364CB0-6D75-4DF1-97F8-438C1C2B084A}" type="presOf" srcId="{299E93BA-104C-4D78-B6FB-D92831641690}" destId="{E2482167-E1A9-42E2-BA6B-180FF8AFDB8D}" srcOrd="0" destOrd="0" presId="urn:microsoft.com/office/officeart/2005/8/layout/vProcess5"/>
    <dgm:cxn modelId="{83610DB4-CDCD-44C5-B5DD-5A2DC356143C}" type="presOf" srcId="{440BE42E-64FB-4D6A-929B-C68DF48F5C4A}" destId="{97AC1836-9540-48EF-9FA4-CE1CC76AC6DA}" srcOrd="0" destOrd="0" presId="urn:microsoft.com/office/officeart/2005/8/layout/vProcess5"/>
    <dgm:cxn modelId="{243CE2C9-24DF-4BEF-857E-8C7666527B6A}" type="presOf" srcId="{7FF42901-E856-46B9-833E-CE204C15C971}" destId="{3F12D445-91F3-4FF3-ADAD-27B5C42E3F03}" srcOrd="0" destOrd="0" presId="urn:microsoft.com/office/officeart/2005/8/layout/vProcess5"/>
    <dgm:cxn modelId="{D42F08CB-0AE0-4DAD-ACD7-2D84EF001E94}" type="presOf" srcId="{440BE42E-64FB-4D6A-929B-C68DF48F5C4A}" destId="{DCFD8B08-1A2B-44C0-BFB8-960A6C75963A}" srcOrd="1" destOrd="0" presId="urn:microsoft.com/office/officeart/2005/8/layout/vProcess5"/>
    <dgm:cxn modelId="{7D844ACB-9C4D-45BE-AF4E-A3FD1C66FB5E}" srcId="{0EAAE2C4-DC3D-41CA-B11C-845EA7C5B917}" destId="{1CD6D8C1-B258-49E1-86F1-2966A7BA191A}" srcOrd="1" destOrd="0" parTransId="{B3D78F17-E496-4515-A98D-1AFC6D91E8CB}" sibTransId="{9A7C8944-3C9A-4999-A3FF-6FC698F09D49}"/>
    <dgm:cxn modelId="{7095FA9A-17F3-4FF5-B535-A6C516B25E65}" type="presParOf" srcId="{D1DFB6D1-A823-4030-89D6-D42D55FFBB9C}" destId="{6A93F4DA-BBA2-434F-8EF6-D88155AFC7F5}" srcOrd="0" destOrd="0" presId="urn:microsoft.com/office/officeart/2005/8/layout/vProcess5"/>
    <dgm:cxn modelId="{C56FC133-F76B-478F-B5B2-2FB6301DBEA0}" type="presParOf" srcId="{D1DFB6D1-A823-4030-89D6-D42D55FFBB9C}" destId="{22AF7534-761A-4AD8-9C41-8B3F6517BF4D}" srcOrd="1" destOrd="0" presId="urn:microsoft.com/office/officeart/2005/8/layout/vProcess5"/>
    <dgm:cxn modelId="{8D8F0F5D-6251-408D-B4C0-A1C645A528FE}" type="presParOf" srcId="{D1DFB6D1-A823-4030-89D6-D42D55FFBB9C}" destId="{06653B2C-A591-4858-8351-64B46056CD64}" srcOrd="2" destOrd="0" presId="urn:microsoft.com/office/officeart/2005/8/layout/vProcess5"/>
    <dgm:cxn modelId="{BC71C71E-1EBF-4661-95CD-0A03CC762248}" type="presParOf" srcId="{D1DFB6D1-A823-4030-89D6-D42D55FFBB9C}" destId="{97AC1836-9540-48EF-9FA4-CE1CC76AC6DA}" srcOrd="3" destOrd="0" presId="urn:microsoft.com/office/officeart/2005/8/layout/vProcess5"/>
    <dgm:cxn modelId="{25909800-48AD-4E31-B46A-5335D881D107}" type="presParOf" srcId="{D1DFB6D1-A823-4030-89D6-D42D55FFBB9C}" destId="{E2482167-E1A9-42E2-BA6B-180FF8AFDB8D}" srcOrd="4" destOrd="0" presId="urn:microsoft.com/office/officeart/2005/8/layout/vProcess5"/>
    <dgm:cxn modelId="{C8C95E2A-C8DD-4492-B95F-E600C17422C7}" type="presParOf" srcId="{D1DFB6D1-A823-4030-89D6-D42D55FFBB9C}" destId="{3F12D445-91F3-4FF3-ADAD-27B5C42E3F03}" srcOrd="5" destOrd="0" presId="urn:microsoft.com/office/officeart/2005/8/layout/vProcess5"/>
    <dgm:cxn modelId="{15752526-14B9-4BC2-AAC1-5929521EF6B2}" type="presParOf" srcId="{D1DFB6D1-A823-4030-89D6-D42D55FFBB9C}" destId="{8B9F70B1-6593-4FB9-AC08-F6F373472B8F}" srcOrd="6" destOrd="0" presId="urn:microsoft.com/office/officeart/2005/8/layout/vProcess5"/>
    <dgm:cxn modelId="{55428CCF-52BC-45C9-A044-07E19B2DF059}" type="presParOf" srcId="{D1DFB6D1-A823-4030-89D6-D42D55FFBB9C}" destId="{CE104338-7F1E-4949-A01F-38E48B4A8CD6}" srcOrd="7" destOrd="0" presId="urn:microsoft.com/office/officeart/2005/8/layout/vProcess5"/>
    <dgm:cxn modelId="{F7EC820F-9337-48BD-B04D-67EDAF39EDD7}" type="presParOf" srcId="{D1DFB6D1-A823-4030-89D6-D42D55FFBB9C}" destId="{BC332A50-95CB-4F83-ABE7-0682E4B6B8B2}" srcOrd="8" destOrd="0" presId="urn:microsoft.com/office/officeart/2005/8/layout/vProcess5"/>
    <dgm:cxn modelId="{90660DEA-4008-46E2-B826-18D30357A4C2}" type="presParOf" srcId="{D1DFB6D1-A823-4030-89D6-D42D55FFBB9C}" destId="{1004E183-C81A-4DED-A709-5C6B4E1ACEE1}" srcOrd="9" destOrd="0" presId="urn:microsoft.com/office/officeart/2005/8/layout/vProcess5"/>
    <dgm:cxn modelId="{608B555D-6E5B-43A6-9F71-32036C71F1A2}" type="presParOf" srcId="{D1DFB6D1-A823-4030-89D6-D42D55FFBB9C}" destId="{DCFD8B08-1A2B-44C0-BFB8-960A6C75963A}" srcOrd="10" destOrd="0" presId="urn:microsoft.com/office/officeart/2005/8/layout/vProcess5"/>
    <dgm:cxn modelId="{F6382966-C3C1-456D-AC0A-0D864C6A5F2B}" type="presParOf" srcId="{D1DFB6D1-A823-4030-89D6-D42D55FFBB9C}" destId="{3ABF7F3C-0E60-4A45-9D97-4AC0900C2C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5344C-092E-4B8C-BF85-BB44F729A3B4}" type="doc">
      <dgm:prSet loTypeId="urn:microsoft.com/office/officeart/2005/8/layout/list1" loCatId="list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E7EB61C0-4754-43F3-90D2-3A0DFA9AE6FB}">
      <dgm:prSet phldrT="[Text]"/>
      <dgm:spPr/>
      <dgm:t>
        <a:bodyPr/>
        <a:lstStyle/>
        <a:p>
          <a:r>
            <a:rPr lang="en-US" dirty="0"/>
            <a:t>What is NGO</a:t>
          </a:r>
        </a:p>
      </dgm:t>
    </dgm:pt>
    <dgm:pt modelId="{94C45BAA-85E4-4100-A171-536FA1F67384}" type="parTrans" cxnId="{8BE736C5-5D92-4C0E-820B-BA79D5588CA5}">
      <dgm:prSet/>
      <dgm:spPr/>
      <dgm:t>
        <a:bodyPr/>
        <a:lstStyle/>
        <a:p>
          <a:endParaRPr lang="en-US"/>
        </a:p>
      </dgm:t>
    </dgm:pt>
    <dgm:pt modelId="{79CE752B-D902-4E8A-8E92-D1D946FDA064}" type="sibTrans" cxnId="{8BE736C5-5D92-4C0E-820B-BA79D5588CA5}">
      <dgm:prSet/>
      <dgm:spPr/>
      <dgm:t>
        <a:bodyPr/>
        <a:lstStyle/>
        <a:p>
          <a:endParaRPr lang="en-US"/>
        </a:p>
      </dgm:t>
    </dgm:pt>
    <dgm:pt modelId="{602B3FCE-2E21-4EF6-906F-6F3C116FDC5E}">
      <dgm:prSet phldrT="[Text]"/>
      <dgm:spPr/>
      <dgm:t>
        <a:bodyPr/>
        <a:lstStyle/>
        <a:p>
          <a:r>
            <a:rPr lang="en-US" dirty="0"/>
            <a:t>Types Of NGO</a:t>
          </a:r>
        </a:p>
      </dgm:t>
    </dgm:pt>
    <dgm:pt modelId="{3E2BB64C-8245-420A-B85B-07A4D1694D80}" type="parTrans" cxnId="{CDD76580-3FB8-40CE-9057-C682D3D5B427}">
      <dgm:prSet/>
      <dgm:spPr/>
      <dgm:t>
        <a:bodyPr/>
        <a:lstStyle/>
        <a:p>
          <a:endParaRPr lang="en-US"/>
        </a:p>
      </dgm:t>
    </dgm:pt>
    <dgm:pt modelId="{978F5F9F-9D69-4186-B1E7-956ECDD48D63}" type="sibTrans" cxnId="{CDD76580-3FB8-40CE-9057-C682D3D5B427}">
      <dgm:prSet/>
      <dgm:spPr/>
      <dgm:t>
        <a:bodyPr/>
        <a:lstStyle/>
        <a:p>
          <a:endParaRPr lang="en-US"/>
        </a:p>
      </dgm:t>
    </dgm:pt>
    <dgm:pt modelId="{157C1187-935F-46A7-B240-A26BE97A2473}">
      <dgm:prSet phldrT="[Text]"/>
      <dgm:spPr/>
      <dgm:t>
        <a:bodyPr/>
        <a:lstStyle/>
        <a:p>
          <a:r>
            <a:rPr lang="en-US" dirty="0"/>
            <a:t>Managing NGO of This Project</a:t>
          </a:r>
        </a:p>
      </dgm:t>
    </dgm:pt>
    <dgm:pt modelId="{47E86E2E-74C9-4C94-AA26-721B77A0DF81}" type="parTrans" cxnId="{1F781E1B-1717-4941-A192-10AEF701632B}">
      <dgm:prSet/>
      <dgm:spPr/>
      <dgm:t>
        <a:bodyPr/>
        <a:lstStyle/>
        <a:p>
          <a:endParaRPr lang="en-US"/>
        </a:p>
      </dgm:t>
    </dgm:pt>
    <dgm:pt modelId="{ABA004DB-9E2F-41BA-978B-976D83B37EA3}" type="sibTrans" cxnId="{1F781E1B-1717-4941-A192-10AEF701632B}">
      <dgm:prSet/>
      <dgm:spPr/>
      <dgm:t>
        <a:bodyPr/>
        <a:lstStyle/>
        <a:p>
          <a:endParaRPr lang="en-US"/>
        </a:p>
      </dgm:t>
    </dgm:pt>
    <dgm:pt modelId="{0F3FE144-46BB-4A1D-AEC8-1DC549E696EF}" type="pres">
      <dgm:prSet presAssocID="{2F95344C-092E-4B8C-BF85-BB44F729A3B4}" presName="linear" presStyleCnt="0">
        <dgm:presLayoutVars>
          <dgm:dir/>
          <dgm:animLvl val="lvl"/>
          <dgm:resizeHandles val="exact"/>
        </dgm:presLayoutVars>
      </dgm:prSet>
      <dgm:spPr/>
    </dgm:pt>
    <dgm:pt modelId="{D4E30D50-CB1E-4E62-B58C-F8620C6757F6}" type="pres">
      <dgm:prSet presAssocID="{E7EB61C0-4754-43F3-90D2-3A0DFA9AE6FB}" presName="parentLin" presStyleCnt="0"/>
      <dgm:spPr/>
    </dgm:pt>
    <dgm:pt modelId="{907AD325-9A88-4D25-A4E1-1258B76C35FE}" type="pres">
      <dgm:prSet presAssocID="{E7EB61C0-4754-43F3-90D2-3A0DFA9AE6FB}" presName="parentLeftMargin" presStyleLbl="node1" presStyleIdx="0" presStyleCnt="3"/>
      <dgm:spPr/>
    </dgm:pt>
    <dgm:pt modelId="{BFC3152C-BBE7-40DD-81EC-E7A7C218C9A6}" type="pres">
      <dgm:prSet presAssocID="{E7EB61C0-4754-43F3-90D2-3A0DFA9AE6FB}" presName="parentText" presStyleLbl="node1" presStyleIdx="0" presStyleCnt="3" custLinFactNeighborX="-8128" custLinFactNeighborY="1018">
        <dgm:presLayoutVars>
          <dgm:chMax val="0"/>
          <dgm:bulletEnabled val="1"/>
        </dgm:presLayoutVars>
      </dgm:prSet>
      <dgm:spPr/>
    </dgm:pt>
    <dgm:pt modelId="{0C37F61F-A368-4D8B-9F0B-2E4BF337048C}" type="pres">
      <dgm:prSet presAssocID="{E7EB61C0-4754-43F3-90D2-3A0DFA9AE6FB}" presName="negativeSpace" presStyleCnt="0"/>
      <dgm:spPr/>
    </dgm:pt>
    <dgm:pt modelId="{1987684E-83F1-4F34-8B0E-374A4E6A7A4F}" type="pres">
      <dgm:prSet presAssocID="{E7EB61C0-4754-43F3-90D2-3A0DFA9AE6FB}" presName="childText" presStyleLbl="conFgAcc1" presStyleIdx="0" presStyleCnt="3">
        <dgm:presLayoutVars>
          <dgm:bulletEnabled val="1"/>
        </dgm:presLayoutVars>
      </dgm:prSet>
      <dgm:spPr/>
    </dgm:pt>
    <dgm:pt modelId="{7BF7AC73-D733-4C5A-8421-7091514A411D}" type="pres">
      <dgm:prSet presAssocID="{79CE752B-D902-4E8A-8E92-D1D946FDA064}" presName="spaceBetweenRectangles" presStyleCnt="0"/>
      <dgm:spPr/>
    </dgm:pt>
    <dgm:pt modelId="{0596B8CA-6027-43CD-8A9F-23586C15B870}" type="pres">
      <dgm:prSet presAssocID="{602B3FCE-2E21-4EF6-906F-6F3C116FDC5E}" presName="parentLin" presStyleCnt="0"/>
      <dgm:spPr/>
    </dgm:pt>
    <dgm:pt modelId="{1367E17E-BA14-4190-B962-05511E5E2D8A}" type="pres">
      <dgm:prSet presAssocID="{602B3FCE-2E21-4EF6-906F-6F3C116FDC5E}" presName="parentLeftMargin" presStyleLbl="node1" presStyleIdx="0" presStyleCnt="3"/>
      <dgm:spPr/>
    </dgm:pt>
    <dgm:pt modelId="{84E2E5DD-4A08-4E46-99FD-1212FF799DE3}" type="pres">
      <dgm:prSet presAssocID="{602B3FCE-2E21-4EF6-906F-6F3C116FDC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85D1D8-B703-43BF-A97E-1909C9B24C6A}" type="pres">
      <dgm:prSet presAssocID="{602B3FCE-2E21-4EF6-906F-6F3C116FDC5E}" presName="negativeSpace" presStyleCnt="0"/>
      <dgm:spPr/>
    </dgm:pt>
    <dgm:pt modelId="{2CCA917F-B405-431D-8B8F-FCF47EC3F111}" type="pres">
      <dgm:prSet presAssocID="{602B3FCE-2E21-4EF6-906F-6F3C116FDC5E}" presName="childText" presStyleLbl="conFgAcc1" presStyleIdx="1" presStyleCnt="3">
        <dgm:presLayoutVars>
          <dgm:bulletEnabled val="1"/>
        </dgm:presLayoutVars>
      </dgm:prSet>
      <dgm:spPr/>
    </dgm:pt>
    <dgm:pt modelId="{5E094BB2-8F33-4F5C-A72B-BE777232A141}" type="pres">
      <dgm:prSet presAssocID="{978F5F9F-9D69-4186-B1E7-956ECDD48D63}" presName="spaceBetweenRectangles" presStyleCnt="0"/>
      <dgm:spPr/>
    </dgm:pt>
    <dgm:pt modelId="{A74A7170-957B-40D6-B6A8-FBEC3329E7EA}" type="pres">
      <dgm:prSet presAssocID="{157C1187-935F-46A7-B240-A26BE97A2473}" presName="parentLin" presStyleCnt="0"/>
      <dgm:spPr/>
    </dgm:pt>
    <dgm:pt modelId="{26EC9DF0-197C-4FEA-9D90-1268FCBEA2EA}" type="pres">
      <dgm:prSet presAssocID="{157C1187-935F-46A7-B240-A26BE97A2473}" presName="parentLeftMargin" presStyleLbl="node1" presStyleIdx="1" presStyleCnt="3"/>
      <dgm:spPr/>
    </dgm:pt>
    <dgm:pt modelId="{70FA9FFC-DFD4-4A19-84E1-7EF4E07935D6}" type="pres">
      <dgm:prSet presAssocID="{157C1187-935F-46A7-B240-A26BE97A24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5F9E4E-6AA5-4B09-9419-B0063C2953C1}" type="pres">
      <dgm:prSet presAssocID="{157C1187-935F-46A7-B240-A26BE97A2473}" presName="negativeSpace" presStyleCnt="0"/>
      <dgm:spPr/>
    </dgm:pt>
    <dgm:pt modelId="{B61A47E9-66A3-4210-9254-C64B3AFA6F6A}" type="pres">
      <dgm:prSet presAssocID="{157C1187-935F-46A7-B240-A26BE97A247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781E1B-1717-4941-A192-10AEF701632B}" srcId="{2F95344C-092E-4B8C-BF85-BB44F729A3B4}" destId="{157C1187-935F-46A7-B240-A26BE97A2473}" srcOrd="2" destOrd="0" parTransId="{47E86E2E-74C9-4C94-AA26-721B77A0DF81}" sibTransId="{ABA004DB-9E2F-41BA-978B-976D83B37EA3}"/>
    <dgm:cxn modelId="{0D184A5C-FA85-48A2-A599-9F7EA3AAA536}" type="presOf" srcId="{602B3FCE-2E21-4EF6-906F-6F3C116FDC5E}" destId="{1367E17E-BA14-4190-B962-05511E5E2D8A}" srcOrd="0" destOrd="0" presId="urn:microsoft.com/office/officeart/2005/8/layout/list1"/>
    <dgm:cxn modelId="{CDD76580-3FB8-40CE-9057-C682D3D5B427}" srcId="{2F95344C-092E-4B8C-BF85-BB44F729A3B4}" destId="{602B3FCE-2E21-4EF6-906F-6F3C116FDC5E}" srcOrd="1" destOrd="0" parTransId="{3E2BB64C-8245-420A-B85B-07A4D1694D80}" sibTransId="{978F5F9F-9D69-4186-B1E7-956ECDD48D63}"/>
    <dgm:cxn modelId="{342C1EB8-5EFA-4101-A803-9AEFF0714236}" type="presOf" srcId="{602B3FCE-2E21-4EF6-906F-6F3C116FDC5E}" destId="{84E2E5DD-4A08-4E46-99FD-1212FF799DE3}" srcOrd="1" destOrd="0" presId="urn:microsoft.com/office/officeart/2005/8/layout/list1"/>
    <dgm:cxn modelId="{B00586C0-20E5-42EC-8FAC-74CFF7F971C5}" type="presOf" srcId="{157C1187-935F-46A7-B240-A26BE97A2473}" destId="{70FA9FFC-DFD4-4A19-84E1-7EF4E07935D6}" srcOrd="1" destOrd="0" presId="urn:microsoft.com/office/officeart/2005/8/layout/list1"/>
    <dgm:cxn modelId="{8BE736C5-5D92-4C0E-820B-BA79D5588CA5}" srcId="{2F95344C-092E-4B8C-BF85-BB44F729A3B4}" destId="{E7EB61C0-4754-43F3-90D2-3A0DFA9AE6FB}" srcOrd="0" destOrd="0" parTransId="{94C45BAA-85E4-4100-A171-536FA1F67384}" sibTransId="{79CE752B-D902-4E8A-8E92-D1D946FDA064}"/>
    <dgm:cxn modelId="{00308FDB-5F25-469B-A624-0FA0132ED918}" type="presOf" srcId="{E7EB61C0-4754-43F3-90D2-3A0DFA9AE6FB}" destId="{907AD325-9A88-4D25-A4E1-1258B76C35FE}" srcOrd="0" destOrd="0" presId="urn:microsoft.com/office/officeart/2005/8/layout/list1"/>
    <dgm:cxn modelId="{0BD901F3-39CD-4448-9823-3565648B855C}" type="presOf" srcId="{157C1187-935F-46A7-B240-A26BE97A2473}" destId="{26EC9DF0-197C-4FEA-9D90-1268FCBEA2EA}" srcOrd="0" destOrd="0" presId="urn:microsoft.com/office/officeart/2005/8/layout/list1"/>
    <dgm:cxn modelId="{740043FE-7FDE-4570-8DBE-75D98CB68D7E}" type="presOf" srcId="{E7EB61C0-4754-43F3-90D2-3A0DFA9AE6FB}" destId="{BFC3152C-BBE7-40DD-81EC-E7A7C218C9A6}" srcOrd="1" destOrd="0" presId="urn:microsoft.com/office/officeart/2005/8/layout/list1"/>
    <dgm:cxn modelId="{C72EAFFF-CF15-40F4-BC83-C4279DA1E7A0}" type="presOf" srcId="{2F95344C-092E-4B8C-BF85-BB44F729A3B4}" destId="{0F3FE144-46BB-4A1D-AEC8-1DC549E696EF}" srcOrd="0" destOrd="0" presId="urn:microsoft.com/office/officeart/2005/8/layout/list1"/>
    <dgm:cxn modelId="{3201E4C9-3E25-4FD0-BAB8-E9366A6B604B}" type="presParOf" srcId="{0F3FE144-46BB-4A1D-AEC8-1DC549E696EF}" destId="{D4E30D50-CB1E-4E62-B58C-F8620C6757F6}" srcOrd="0" destOrd="0" presId="urn:microsoft.com/office/officeart/2005/8/layout/list1"/>
    <dgm:cxn modelId="{CA7671C0-A543-4D38-97CD-2F729DD0E44A}" type="presParOf" srcId="{D4E30D50-CB1E-4E62-B58C-F8620C6757F6}" destId="{907AD325-9A88-4D25-A4E1-1258B76C35FE}" srcOrd="0" destOrd="0" presId="urn:microsoft.com/office/officeart/2005/8/layout/list1"/>
    <dgm:cxn modelId="{8088610A-5869-4932-8D00-A29877234767}" type="presParOf" srcId="{D4E30D50-CB1E-4E62-B58C-F8620C6757F6}" destId="{BFC3152C-BBE7-40DD-81EC-E7A7C218C9A6}" srcOrd="1" destOrd="0" presId="urn:microsoft.com/office/officeart/2005/8/layout/list1"/>
    <dgm:cxn modelId="{05ADB177-FC91-49E6-BFD5-4840FA7B2817}" type="presParOf" srcId="{0F3FE144-46BB-4A1D-AEC8-1DC549E696EF}" destId="{0C37F61F-A368-4D8B-9F0B-2E4BF337048C}" srcOrd="1" destOrd="0" presId="urn:microsoft.com/office/officeart/2005/8/layout/list1"/>
    <dgm:cxn modelId="{A3695CB2-76A6-4A72-993B-1F2B3EB46B7D}" type="presParOf" srcId="{0F3FE144-46BB-4A1D-AEC8-1DC549E696EF}" destId="{1987684E-83F1-4F34-8B0E-374A4E6A7A4F}" srcOrd="2" destOrd="0" presId="urn:microsoft.com/office/officeart/2005/8/layout/list1"/>
    <dgm:cxn modelId="{611284A1-6237-4F7D-A651-7596D2D41797}" type="presParOf" srcId="{0F3FE144-46BB-4A1D-AEC8-1DC549E696EF}" destId="{7BF7AC73-D733-4C5A-8421-7091514A411D}" srcOrd="3" destOrd="0" presId="urn:microsoft.com/office/officeart/2005/8/layout/list1"/>
    <dgm:cxn modelId="{74176232-335A-4828-A09D-D70820E5F714}" type="presParOf" srcId="{0F3FE144-46BB-4A1D-AEC8-1DC549E696EF}" destId="{0596B8CA-6027-43CD-8A9F-23586C15B870}" srcOrd="4" destOrd="0" presId="urn:microsoft.com/office/officeart/2005/8/layout/list1"/>
    <dgm:cxn modelId="{2B40D877-B4F7-4A8D-B8BD-87519D522E77}" type="presParOf" srcId="{0596B8CA-6027-43CD-8A9F-23586C15B870}" destId="{1367E17E-BA14-4190-B962-05511E5E2D8A}" srcOrd="0" destOrd="0" presId="urn:microsoft.com/office/officeart/2005/8/layout/list1"/>
    <dgm:cxn modelId="{BBBE7BEB-C359-4E0C-A350-87F491DF8EDA}" type="presParOf" srcId="{0596B8CA-6027-43CD-8A9F-23586C15B870}" destId="{84E2E5DD-4A08-4E46-99FD-1212FF799DE3}" srcOrd="1" destOrd="0" presId="urn:microsoft.com/office/officeart/2005/8/layout/list1"/>
    <dgm:cxn modelId="{24662A84-1E25-41E5-A06C-0E5646B5A503}" type="presParOf" srcId="{0F3FE144-46BB-4A1D-AEC8-1DC549E696EF}" destId="{8485D1D8-B703-43BF-A97E-1909C9B24C6A}" srcOrd="5" destOrd="0" presId="urn:microsoft.com/office/officeart/2005/8/layout/list1"/>
    <dgm:cxn modelId="{181A7117-5583-4C24-BEFF-EC582A44DCB5}" type="presParOf" srcId="{0F3FE144-46BB-4A1D-AEC8-1DC549E696EF}" destId="{2CCA917F-B405-431D-8B8F-FCF47EC3F111}" srcOrd="6" destOrd="0" presId="urn:microsoft.com/office/officeart/2005/8/layout/list1"/>
    <dgm:cxn modelId="{CA8FE0F4-E130-4922-A39D-9CB019E1D44E}" type="presParOf" srcId="{0F3FE144-46BB-4A1D-AEC8-1DC549E696EF}" destId="{5E094BB2-8F33-4F5C-A72B-BE777232A141}" srcOrd="7" destOrd="0" presId="urn:microsoft.com/office/officeart/2005/8/layout/list1"/>
    <dgm:cxn modelId="{46C28262-6D2B-4D2C-B50D-F803D98123C4}" type="presParOf" srcId="{0F3FE144-46BB-4A1D-AEC8-1DC549E696EF}" destId="{A74A7170-957B-40D6-B6A8-FBEC3329E7EA}" srcOrd="8" destOrd="0" presId="urn:microsoft.com/office/officeart/2005/8/layout/list1"/>
    <dgm:cxn modelId="{43B1B1AE-2064-44E1-B1E4-7AE4D8CB0C54}" type="presParOf" srcId="{A74A7170-957B-40D6-B6A8-FBEC3329E7EA}" destId="{26EC9DF0-197C-4FEA-9D90-1268FCBEA2EA}" srcOrd="0" destOrd="0" presId="urn:microsoft.com/office/officeart/2005/8/layout/list1"/>
    <dgm:cxn modelId="{C5C9B16D-EEFA-4883-A93A-3815E2D01769}" type="presParOf" srcId="{A74A7170-957B-40D6-B6A8-FBEC3329E7EA}" destId="{70FA9FFC-DFD4-4A19-84E1-7EF4E07935D6}" srcOrd="1" destOrd="0" presId="urn:microsoft.com/office/officeart/2005/8/layout/list1"/>
    <dgm:cxn modelId="{F8A0B611-C96D-4806-A293-9662F5451A2F}" type="presParOf" srcId="{0F3FE144-46BB-4A1D-AEC8-1DC549E696EF}" destId="{8B5F9E4E-6AA5-4B09-9419-B0063C2953C1}" srcOrd="9" destOrd="0" presId="urn:microsoft.com/office/officeart/2005/8/layout/list1"/>
    <dgm:cxn modelId="{38A3FE8E-0327-485C-BC11-1C221249C42D}" type="presParOf" srcId="{0F3FE144-46BB-4A1D-AEC8-1DC549E696EF}" destId="{B61A47E9-66A3-4210-9254-C64B3AFA6F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AB2B67-AC89-474E-B33B-1F3EF83FDE04}" type="doc">
      <dgm:prSet loTypeId="urn:microsoft.com/office/officeart/2005/8/layout/default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783A8D4-158C-4D24-B2ED-AB7FABD52C51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</a:rPr>
            <a:t>Vast Opportunities</a:t>
          </a:r>
          <a:endParaRPr lang="en-US" dirty="0"/>
        </a:p>
      </dgm:t>
    </dgm:pt>
    <dgm:pt modelId="{1420B6AF-9858-40B3-B452-310F5E18781E}" type="parTrans" cxnId="{FA1D1DA2-7D55-4134-A216-1F6405C37303}">
      <dgm:prSet/>
      <dgm:spPr/>
      <dgm:t>
        <a:bodyPr/>
        <a:lstStyle/>
        <a:p>
          <a:endParaRPr lang="en-US"/>
        </a:p>
      </dgm:t>
    </dgm:pt>
    <dgm:pt modelId="{B6E7F308-375D-4F05-AE39-E05E571CB127}" type="sibTrans" cxnId="{FA1D1DA2-7D55-4134-A216-1F6405C37303}">
      <dgm:prSet/>
      <dgm:spPr/>
      <dgm:t>
        <a:bodyPr/>
        <a:lstStyle/>
        <a:p>
          <a:endParaRPr lang="en-US"/>
        </a:p>
      </dgm:t>
    </dgm:pt>
    <dgm:pt modelId="{28C9566D-3263-43A9-ADE3-A1B856DF0A86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</a:rPr>
            <a:t>Solving Real Life Problem</a:t>
          </a:r>
          <a:endParaRPr lang="en-US" dirty="0"/>
        </a:p>
      </dgm:t>
    </dgm:pt>
    <dgm:pt modelId="{2A26AFAE-F473-4B40-859D-C1C14BAFABDD}" type="parTrans" cxnId="{EF063289-26BB-43FD-A0CC-8DDF245077B8}">
      <dgm:prSet/>
      <dgm:spPr/>
      <dgm:t>
        <a:bodyPr/>
        <a:lstStyle/>
        <a:p>
          <a:endParaRPr lang="en-US"/>
        </a:p>
      </dgm:t>
    </dgm:pt>
    <dgm:pt modelId="{D4A7A279-DC2D-4138-8354-1B56551F7A53}" type="sibTrans" cxnId="{EF063289-26BB-43FD-A0CC-8DDF245077B8}">
      <dgm:prSet/>
      <dgm:spPr/>
      <dgm:t>
        <a:bodyPr/>
        <a:lstStyle/>
        <a:p>
          <a:endParaRPr lang="en-US"/>
        </a:p>
      </dgm:t>
    </dgm:pt>
    <dgm:pt modelId="{00E5660A-0D14-4FAD-B669-D13CFCCA8BC1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</a:rPr>
            <a:t>Adequate Resource for Collection Data </a:t>
          </a:r>
          <a:endParaRPr lang="en-US" dirty="0"/>
        </a:p>
      </dgm:t>
    </dgm:pt>
    <dgm:pt modelId="{286C1C7B-7A9C-43DB-BCBB-BAD86328D2F2}" type="parTrans" cxnId="{BDCB80E1-98AB-468F-9279-93974BD8342A}">
      <dgm:prSet/>
      <dgm:spPr/>
      <dgm:t>
        <a:bodyPr/>
        <a:lstStyle/>
        <a:p>
          <a:endParaRPr lang="en-US"/>
        </a:p>
      </dgm:t>
    </dgm:pt>
    <dgm:pt modelId="{BFDAD593-418D-43F7-BA11-EF34540E9EEE}" type="sibTrans" cxnId="{BDCB80E1-98AB-468F-9279-93974BD8342A}">
      <dgm:prSet/>
      <dgm:spPr/>
      <dgm:t>
        <a:bodyPr/>
        <a:lstStyle/>
        <a:p>
          <a:endParaRPr lang="en-US"/>
        </a:p>
      </dgm:t>
    </dgm:pt>
    <dgm:pt modelId="{A7992B8E-2696-4515-9BAB-186B1B8BFB69}">
      <dgm:prSet/>
      <dgm:spPr/>
      <dgm:t>
        <a:bodyPr/>
        <a:lstStyle/>
        <a:p>
          <a:r>
            <a:rPr lang="en-US" dirty="0"/>
            <a:t>Making Administrative Task Easier For The Staffs</a:t>
          </a:r>
        </a:p>
      </dgm:t>
    </dgm:pt>
    <dgm:pt modelId="{110D2EEC-4CF9-4E4F-8EFF-EE2282C292BA}" type="parTrans" cxnId="{D939D652-7CD6-41AE-8CBC-C4F35D3DE815}">
      <dgm:prSet/>
      <dgm:spPr/>
      <dgm:t>
        <a:bodyPr/>
        <a:lstStyle/>
        <a:p>
          <a:endParaRPr lang="en-US"/>
        </a:p>
      </dgm:t>
    </dgm:pt>
    <dgm:pt modelId="{13F20B3F-407B-49D4-A5B2-9BE309C08151}" type="sibTrans" cxnId="{D939D652-7CD6-41AE-8CBC-C4F35D3DE815}">
      <dgm:prSet/>
      <dgm:spPr/>
      <dgm:t>
        <a:bodyPr/>
        <a:lstStyle/>
        <a:p>
          <a:endParaRPr lang="en-US"/>
        </a:p>
      </dgm:t>
    </dgm:pt>
    <dgm:pt modelId="{4A058DA0-B73B-4D09-A09D-9F1742D8B5DA}" type="pres">
      <dgm:prSet presAssocID="{D5AB2B67-AC89-474E-B33B-1F3EF83FDE04}" presName="diagram" presStyleCnt="0">
        <dgm:presLayoutVars>
          <dgm:dir/>
          <dgm:resizeHandles val="exact"/>
        </dgm:presLayoutVars>
      </dgm:prSet>
      <dgm:spPr/>
    </dgm:pt>
    <dgm:pt modelId="{631A2B25-173D-4FAB-B178-CA8C6BBFDD40}" type="pres">
      <dgm:prSet presAssocID="{1783A8D4-158C-4D24-B2ED-AB7FABD52C51}" presName="node" presStyleLbl="node1" presStyleIdx="0" presStyleCnt="4">
        <dgm:presLayoutVars>
          <dgm:bulletEnabled val="1"/>
        </dgm:presLayoutVars>
      </dgm:prSet>
      <dgm:spPr/>
    </dgm:pt>
    <dgm:pt modelId="{9DB67C10-ABAA-49E9-93F6-5502B4AFACFB}" type="pres">
      <dgm:prSet presAssocID="{B6E7F308-375D-4F05-AE39-E05E571CB127}" presName="sibTrans" presStyleCnt="0"/>
      <dgm:spPr/>
    </dgm:pt>
    <dgm:pt modelId="{E35197F7-BEE7-493D-99CD-C90FEFD04B06}" type="pres">
      <dgm:prSet presAssocID="{28C9566D-3263-43A9-ADE3-A1B856DF0A86}" presName="node" presStyleLbl="node1" presStyleIdx="1" presStyleCnt="4">
        <dgm:presLayoutVars>
          <dgm:bulletEnabled val="1"/>
        </dgm:presLayoutVars>
      </dgm:prSet>
      <dgm:spPr/>
    </dgm:pt>
    <dgm:pt modelId="{5A00BEAF-3403-43F0-830E-B1DA7410CBA3}" type="pres">
      <dgm:prSet presAssocID="{D4A7A279-DC2D-4138-8354-1B56551F7A53}" presName="sibTrans" presStyleCnt="0"/>
      <dgm:spPr/>
    </dgm:pt>
    <dgm:pt modelId="{5288D5A7-C87A-400A-A59E-F16207EFE9CE}" type="pres">
      <dgm:prSet presAssocID="{00E5660A-0D14-4FAD-B669-D13CFCCA8BC1}" presName="node" presStyleLbl="node1" presStyleIdx="2" presStyleCnt="4">
        <dgm:presLayoutVars>
          <dgm:bulletEnabled val="1"/>
        </dgm:presLayoutVars>
      </dgm:prSet>
      <dgm:spPr/>
    </dgm:pt>
    <dgm:pt modelId="{778EFC8D-1F2A-4EC4-846F-B66C92DDE1BB}" type="pres">
      <dgm:prSet presAssocID="{BFDAD593-418D-43F7-BA11-EF34540E9EEE}" presName="sibTrans" presStyleCnt="0"/>
      <dgm:spPr/>
    </dgm:pt>
    <dgm:pt modelId="{3DB5DB34-2B9C-4FE9-A5C0-4C2C30056F19}" type="pres">
      <dgm:prSet presAssocID="{A7992B8E-2696-4515-9BAB-186B1B8BFB69}" presName="node" presStyleLbl="node1" presStyleIdx="3" presStyleCnt="4">
        <dgm:presLayoutVars>
          <dgm:bulletEnabled val="1"/>
        </dgm:presLayoutVars>
      </dgm:prSet>
      <dgm:spPr/>
    </dgm:pt>
  </dgm:ptLst>
  <dgm:cxnLst>
    <dgm:cxn modelId="{2371CE18-AB84-4BAF-BC82-2C3705718049}" type="presOf" srcId="{A7992B8E-2696-4515-9BAB-186B1B8BFB69}" destId="{3DB5DB34-2B9C-4FE9-A5C0-4C2C30056F19}" srcOrd="0" destOrd="0" presId="urn:microsoft.com/office/officeart/2005/8/layout/default"/>
    <dgm:cxn modelId="{14988C21-53AD-45FF-A257-FF33C7E19323}" type="presOf" srcId="{28C9566D-3263-43A9-ADE3-A1B856DF0A86}" destId="{E35197F7-BEE7-493D-99CD-C90FEFD04B06}" srcOrd="0" destOrd="0" presId="urn:microsoft.com/office/officeart/2005/8/layout/default"/>
    <dgm:cxn modelId="{D939D652-7CD6-41AE-8CBC-C4F35D3DE815}" srcId="{D5AB2B67-AC89-474E-B33B-1F3EF83FDE04}" destId="{A7992B8E-2696-4515-9BAB-186B1B8BFB69}" srcOrd="3" destOrd="0" parTransId="{110D2EEC-4CF9-4E4F-8EFF-EE2282C292BA}" sibTransId="{13F20B3F-407B-49D4-A5B2-9BE309C08151}"/>
    <dgm:cxn modelId="{EF063289-26BB-43FD-A0CC-8DDF245077B8}" srcId="{D5AB2B67-AC89-474E-B33B-1F3EF83FDE04}" destId="{28C9566D-3263-43A9-ADE3-A1B856DF0A86}" srcOrd="1" destOrd="0" parTransId="{2A26AFAE-F473-4B40-859D-C1C14BAFABDD}" sibTransId="{D4A7A279-DC2D-4138-8354-1B56551F7A53}"/>
    <dgm:cxn modelId="{658D188C-60A6-4B2E-A73A-25C6E8A8C66C}" type="presOf" srcId="{D5AB2B67-AC89-474E-B33B-1F3EF83FDE04}" destId="{4A058DA0-B73B-4D09-A09D-9F1742D8B5DA}" srcOrd="0" destOrd="0" presId="urn:microsoft.com/office/officeart/2005/8/layout/default"/>
    <dgm:cxn modelId="{539DE197-9089-4C81-B4CD-CEAC3F50A8F4}" type="presOf" srcId="{00E5660A-0D14-4FAD-B669-D13CFCCA8BC1}" destId="{5288D5A7-C87A-400A-A59E-F16207EFE9CE}" srcOrd="0" destOrd="0" presId="urn:microsoft.com/office/officeart/2005/8/layout/default"/>
    <dgm:cxn modelId="{2455E998-9EBE-4EE9-B4F2-0F155C549D4B}" type="presOf" srcId="{1783A8D4-158C-4D24-B2ED-AB7FABD52C51}" destId="{631A2B25-173D-4FAB-B178-CA8C6BBFDD40}" srcOrd="0" destOrd="0" presId="urn:microsoft.com/office/officeart/2005/8/layout/default"/>
    <dgm:cxn modelId="{FA1D1DA2-7D55-4134-A216-1F6405C37303}" srcId="{D5AB2B67-AC89-474E-B33B-1F3EF83FDE04}" destId="{1783A8D4-158C-4D24-B2ED-AB7FABD52C51}" srcOrd="0" destOrd="0" parTransId="{1420B6AF-9858-40B3-B452-310F5E18781E}" sibTransId="{B6E7F308-375D-4F05-AE39-E05E571CB127}"/>
    <dgm:cxn modelId="{BDCB80E1-98AB-468F-9279-93974BD8342A}" srcId="{D5AB2B67-AC89-474E-B33B-1F3EF83FDE04}" destId="{00E5660A-0D14-4FAD-B669-D13CFCCA8BC1}" srcOrd="2" destOrd="0" parTransId="{286C1C7B-7A9C-43DB-BCBB-BAD86328D2F2}" sibTransId="{BFDAD593-418D-43F7-BA11-EF34540E9EEE}"/>
    <dgm:cxn modelId="{3E27850D-796D-4FBF-8B55-A3375E960B40}" type="presParOf" srcId="{4A058DA0-B73B-4D09-A09D-9F1742D8B5DA}" destId="{631A2B25-173D-4FAB-B178-CA8C6BBFDD40}" srcOrd="0" destOrd="0" presId="urn:microsoft.com/office/officeart/2005/8/layout/default"/>
    <dgm:cxn modelId="{C7560661-40C9-4F81-A2C8-3D782828A6FA}" type="presParOf" srcId="{4A058DA0-B73B-4D09-A09D-9F1742D8B5DA}" destId="{9DB67C10-ABAA-49E9-93F6-5502B4AFACFB}" srcOrd="1" destOrd="0" presId="urn:microsoft.com/office/officeart/2005/8/layout/default"/>
    <dgm:cxn modelId="{C439DDF3-D6BD-40A5-9A43-A3B9E45EEDC8}" type="presParOf" srcId="{4A058DA0-B73B-4D09-A09D-9F1742D8B5DA}" destId="{E35197F7-BEE7-493D-99CD-C90FEFD04B06}" srcOrd="2" destOrd="0" presId="urn:microsoft.com/office/officeart/2005/8/layout/default"/>
    <dgm:cxn modelId="{29353EE1-E50E-48EB-8B5D-56AD62087939}" type="presParOf" srcId="{4A058DA0-B73B-4D09-A09D-9F1742D8B5DA}" destId="{5A00BEAF-3403-43F0-830E-B1DA7410CBA3}" srcOrd="3" destOrd="0" presId="urn:microsoft.com/office/officeart/2005/8/layout/default"/>
    <dgm:cxn modelId="{DC2EDCB3-B96C-40D1-B9FE-146F5A6A9EAD}" type="presParOf" srcId="{4A058DA0-B73B-4D09-A09D-9F1742D8B5DA}" destId="{5288D5A7-C87A-400A-A59E-F16207EFE9CE}" srcOrd="4" destOrd="0" presId="urn:microsoft.com/office/officeart/2005/8/layout/default"/>
    <dgm:cxn modelId="{AAEF66B9-CA26-4451-9FA5-3F9D95A55726}" type="presParOf" srcId="{4A058DA0-B73B-4D09-A09D-9F1742D8B5DA}" destId="{778EFC8D-1F2A-4EC4-846F-B66C92DDE1BB}" srcOrd="5" destOrd="0" presId="urn:microsoft.com/office/officeart/2005/8/layout/default"/>
    <dgm:cxn modelId="{C7396B3B-754D-4D00-8239-4D076C49179B}" type="presParOf" srcId="{4A058DA0-B73B-4D09-A09D-9F1742D8B5DA}" destId="{3DB5DB34-2B9C-4FE9-A5C0-4C2C30056F19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7240B3-AE71-4DE4-8FE8-E30377695875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2E7D197-982F-46D7-8A35-5DE40EBD88FD}">
      <dgm:prSet phldrT="[Text]"/>
      <dgm:spPr/>
      <dgm:t>
        <a:bodyPr/>
        <a:lstStyle/>
        <a:p>
          <a:r>
            <a:rPr lang="en-US" dirty="0"/>
            <a:t>Web Based User Interface</a:t>
          </a:r>
          <a:endParaRPr lang="en-SG" dirty="0"/>
        </a:p>
      </dgm:t>
    </dgm:pt>
    <dgm:pt modelId="{74FFF7C6-E52E-4C08-87A6-A3BCD57580E2}" type="parTrans" cxnId="{2504D6F7-E24D-4997-9DF2-924A9148E77E}">
      <dgm:prSet/>
      <dgm:spPr/>
      <dgm:t>
        <a:bodyPr/>
        <a:lstStyle/>
        <a:p>
          <a:endParaRPr lang="en-SG"/>
        </a:p>
      </dgm:t>
    </dgm:pt>
    <dgm:pt modelId="{66DE1D60-C0D7-4D3A-9951-04D0BB44F770}" type="sibTrans" cxnId="{2504D6F7-E24D-4997-9DF2-924A9148E77E}">
      <dgm:prSet/>
      <dgm:spPr/>
      <dgm:t>
        <a:bodyPr/>
        <a:lstStyle/>
        <a:p>
          <a:endParaRPr lang="en-SG"/>
        </a:p>
      </dgm:t>
    </dgm:pt>
    <dgm:pt modelId="{01AC6EC8-F1E9-4541-99BB-254F481C90AB}">
      <dgm:prSet phldrT="[Text]"/>
      <dgm:spPr/>
      <dgm:t>
        <a:bodyPr/>
        <a:lstStyle/>
        <a:p>
          <a:r>
            <a:rPr lang="en-US" dirty="0"/>
            <a:t>Micro-Credit </a:t>
          </a:r>
          <a:r>
            <a:rPr lang="en-US"/>
            <a:t>Activity Management</a:t>
          </a:r>
          <a:endParaRPr lang="en-SG" dirty="0"/>
        </a:p>
      </dgm:t>
    </dgm:pt>
    <dgm:pt modelId="{45F3F315-BC31-4D7E-B0ED-38FC66EE2F78}" type="parTrans" cxnId="{585665FD-7734-4395-890B-566E6DDBA7F1}">
      <dgm:prSet/>
      <dgm:spPr/>
      <dgm:t>
        <a:bodyPr/>
        <a:lstStyle/>
        <a:p>
          <a:endParaRPr lang="en-SG"/>
        </a:p>
      </dgm:t>
    </dgm:pt>
    <dgm:pt modelId="{0BEA1ED1-9DA9-4CCE-A30E-40DC62D068E6}" type="sibTrans" cxnId="{585665FD-7734-4395-890B-566E6DDBA7F1}">
      <dgm:prSet/>
      <dgm:spPr/>
      <dgm:t>
        <a:bodyPr/>
        <a:lstStyle/>
        <a:p>
          <a:endParaRPr lang="en-SG"/>
        </a:p>
      </dgm:t>
    </dgm:pt>
    <dgm:pt modelId="{CA401DA0-63D0-4290-BB41-E6A9C77261F6}">
      <dgm:prSet phldrT="[Text]"/>
      <dgm:spPr/>
      <dgm:t>
        <a:bodyPr/>
        <a:lstStyle/>
        <a:p>
          <a:r>
            <a:rPr lang="en-US" dirty="0"/>
            <a:t>Social Activities Management</a:t>
          </a:r>
          <a:endParaRPr lang="en-SG" dirty="0"/>
        </a:p>
      </dgm:t>
    </dgm:pt>
    <dgm:pt modelId="{DCCA684F-F397-497C-8B18-01B5472673BE}" type="parTrans" cxnId="{82396766-24F2-4880-9F9D-718CB7A8F47F}">
      <dgm:prSet/>
      <dgm:spPr/>
      <dgm:t>
        <a:bodyPr/>
        <a:lstStyle/>
        <a:p>
          <a:endParaRPr lang="en-SG"/>
        </a:p>
      </dgm:t>
    </dgm:pt>
    <dgm:pt modelId="{31C73D06-0C51-4145-AB2A-D507D9D1AB37}" type="sibTrans" cxnId="{82396766-24F2-4880-9F9D-718CB7A8F47F}">
      <dgm:prSet/>
      <dgm:spPr/>
      <dgm:t>
        <a:bodyPr/>
        <a:lstStyle/>
        <a:p>
          <a:endParaRPr lang="en-SG"/>
        </a:p>
      </dgm:t>
    </dgm:pt>
    <dgm:pt modelId="{098264F6-CD3B-4940-8F65-9F6C43A8BE35}">
      <dgm:prSet phldrT="[Text]"/>
      <dgm:spPr/>
      <dgm:t>
        <a:bodyPr/>
        <a:lstStyle/>
        <a:p>
          <a:r>
            <a:rPr lang="en-US" dirty="0"/>
            <a:t>Social Awareness Management</a:t>
          </a:r>
          <a:endParaRPr lang="en-SG" dirty="0"/>
        </a:p>
      </dgm:t>
    </dgm:pt>
    <dgm:pt modelId="{89914BF4-33E0-43C1-B43A-B18C64EDCF07}" type="parTrans" cxnId="{C06E8CE4-49DE-4FBB-95FA-B1D35C636BFA}">
      <dgm:prSet/>
      <dgm:spPr/>
      <dgm:t>
        <a:bodyPr/>
        <a:lstStyle/>
        <a:p>
          <a:endParaRPr lang="en-SG"/>
        </a:p>
      </dgm:t>
    </dgm:pt>
    <dgm:pt modelId="{51FD22A0-C843-4D5E-BCEE-1646075948BB}" type="sibTrans" cxnId="{C06E8CE4-49DE-4FBB-95FA-B1D35C636BFA}">
      <dgm:prSet/>
      <dgm:spPr/>
      <dgm:t>
        <a:bodyPr/>
        <a:lstStyle/>
        <a:p>
          <a:endParaRPr lang="en-SG"/>
        </a:p>
      </dgm:t>
    </dgm:pt>
    <dgm:pt modelId="{257E1E9D-AE6D-42A9-84AA-6BDE25534EDB}" type="pres">
      <dgm:prSet presAssocID="{747240B3-AE71-4DE4-8FE8-E30377695875}" presName="Name0" presStyleCnt="0">
        <dgm:presLayoutVars>
          <dgm:dir/>
          <dgm:resizeHandles val="exact"/>
        </dgm:presLayoutVars>
      </dgm:prSet>
      <dgm:spPr/>
    </dgm:pt>
    <dgm:pt modelId="{B9FB7ACE-C062-4965-9B6F-215712762142}" type="pres">
      <dgm:prSet presAssocID="{62E7D197-982F-46D7-8A35-5DE40EBD88FD}" presName="compNode" presStyleCnt="0"/>
      <dgm:spPr/>
    </dgm:pt>
    <dgm:pt modelId="{D7F60564-DFC0-4F82-9EC3-908EFAF20CF1}" type="pres">
      <dgm:prSet presAssocID="{62E7D197-982F-46D7-8A35-5DE40EBD88FD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19561F7-30AF-4FC8-95F3-8B9C0AE888D3}" type="pres">
      <dgm:prSet presAssocID="{62E7D197-982F-46D7-8A35-5DE40EBD88FD}" presName="textRect" presStyleLbl="revTx" presStyleIdx="0" presStyleCnt="4">
        <dgm:presLayoutVars>
          <dgm:bulletEnabled val="1"/>
        </dgm:presLayoutVars>
      </dgm:prSet>
      <dgm:spPr/>
    </dgm:pt>
    <dgm:pt modelId="{A5D3F466-42CE-45A7-8979-271A8176EFBD}" type="pres">
      <dgm:prSet presAssocID="{66DE1D60-C0D7-4D3A-9951-04D0BB44F770}" presName="sibTrans" presStyleLbl="sibTrans2D1" presStyleIdx="0" presStyleCnt="0"/>
      <dgm:spPr/>
    </dgm:pt>
    <dgm:pt modelId="{A5F8AACC-8624-466B-ABF7-7AA3C8597F04}" type="pres">
      <dgm:prSet presAssocID="{01AC6EC8-F1E9-4541-99BB-254F481C90AB}" presName="compNode" presStyleCnt="0"/>
      <dgm:spPr/>
    </dgm:pt>
    <dgm:pt modelId="{A0B3486C-E67B-446A-AFC2-B041CD275F23}" type="pres">
      <dgm:prSet presAssocID="{01AC6EC8-F1E9-4541-99BB-254F481C90AB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00D1667-3001-44D5-B288-5DCDDA9CDAC9}" type="pres">
      <dgm:prSet presAssocID="{01AC6EC8-F1E9-4541-99BB-254F481C90AB}" presName="textRect" presStyleLbl="revTx" presStyleIdx="1" presStyleCnt="4">
        <dgm:presLayoutVars>
          <dgm:bulletEnabled val="1"/>
        </dgm:presLayoutVars>
      </dgm:prSet>
      <dgm:spPr/>
    </dgm:pt>
    <dgm:pt modelId="{1747E730-6B8F-4841-BC62-7B5CA6C61994}" type="pres">
      <dgm:prSet presAssocID="{0BEA1ED1-9DA9-4CCE-A30E-40DC62D068E6}" presName="sibTrans" presStyleLbl="sibTrans2D1" presStyleIdx="0" presStyleCnt="0"/>
      <dgm:spPr/>
    </dgm:pt>
    <dgm:pt modelId="{8261A5AE-6D17-41FD-8EA8-8C716B1347F4}" type="pres">
      <dgm:prSet presAssocID="{CA401DA0-63D0-4290-BB41-E6A9C77261F6}" presName="compNode" presStyleCnt="0"/>
      <dgm:spPr/>
    </dgm:pt>
    <dgm:pt modelId="{5213601D-F671-40EE-89CB-26F35E7439C1}" type="pres">
      <dgm:prSet presAssocID="{CA401DA0-63D0-4290-BB41-E6A9C77261F6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A6C061DD-EBDA-4A52-8DB2-469B124616FD}" type="pres">
      <dgm:prSet presAssocID="{CA401DA0-63D0-4290-BB41-E6A9C77261F6}" presName="textRect" presStyleLbl="revTx" presStyleIdx="2" presStyleCnt="4">
        <dgm:presLayoutVars>
          <dgm:bulletEnabled val="1"/>
        </dgm:presLayoutVars>
      </dgm:prSet>
      <dgm:spPr/>
    </dgm:pt>
    <dgm:pt modelId="{124AE4C2-7B14-45AC-8CA8-75AB709A591F}" type="pres">
      <dgm:prSet presAssocID="{31C73D06-0C51-4145-AB2A-D507D9D1AB37}" presName="sibTrans" presStyleLbl="sibTrans2D1" presStyleIdx="0" presStyleCnt="0"/>
      <dgm:spPr/>
    </dgm:pt>
    <dgm:pt modelId="{EF982282-B631-4873-BC3C-2391FED78B92}" type="pres">
      <dgm:prSet presAssocID="{098264F6-CD3B-4940-8F65-9F6C43A8BE35}" presName="compNode" presStyleCnt="0"/>
      <dgm:spPr/>
    </dgm:pt>
    <dgm:pt modelId="{0F2A7698-BC9C-41CE-98FB-77B027BFBBE4}" type="pres">
      <dgm:prSet presAssocID="{098264F6-CD3B-4940-8F65-9F6C43A8BE35}" presName="pictRect" presStyleLbl="node1" presStyleIdx="3" presStyleCnt="4"/>
      <dgm:spPr>
        <a:blipFill dpi="0" rotWithShape="1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4783" b="-84783"/>
          </a:stretch>
        </a:blipFill>
      </dgm:spPr>
    </dgm:pt>
    <dgm:pt modelId="{0388B579-0CC5-4CED-859A-E3F8B9CCEBB2}" type="pres">
      <dgm:prSet presAssocID="{098264F6-CD3B-4940-8F65-9F6C43A8BE35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FEC4361F-9201-44E9-9846-0A60EE0E9013}" type="presOf" srcId="{31C73D06-0C51-4145-AB2A-D507D9D1AB37}" destId="{124AE4C2-7B14-45AC-8CA8-75AB709A591F}" srcOrd="0" destOrd="0" presId="urn:microsoft.com/office/officeart/2005/8/layout/pList1"/>
    <dgm:cxn modelId="{2062DC21-FF4F-4DF3-BDC5-D25C354AC5AF}" type="presOf" srcId="{62E7D197-982F-46D7-8A35-5DE40EBD88FD}" destId="{B19561F7-30AF-4FC8-95F3-8B9C0AE888D3}" srcOrd="0" destOrd="0" presId="urn:microsoft.com/office/officeart/2005/8/layout/pList1"/>
    <dgm:cxn modelId="{82396766-24F2-4880-9F9D-718CB7A8F47F}" srcId="{747240B3-AE71-4DE4-8FE8-E30377695875}" destId="{CA401DA0-63D0-4290-BB41-E6A9C77261F6}" srcOrd="2" destOrd="0" parTransId="{DCCA684F-F397-497C-8B18-01B5472673BE}" sibTransId="{31C73D06-0C51-4145-AB2A-D507D9D1AB37}"/>
    <dgm:cxn modelId="{FA722E69-AD54-4F88-AB38-5A99250D88DF}" type="presOf" srcId="{66DE1D60-C0D7-4D3A-9951-04D0BB44F770}" destId="{A5D3F466-42CE-45A7-8979-271A8176EFBD}" srcOrd="0" destOrd="0" presId="urn:microsoft.com/office/officeart/2005/8/layout/pList1"/>
    <dgm:cxn modelId="{0730766E-8C0B-40F6-9EF4-2C1D7B6F245F}" type="presOf" srcId="{0BEA1ED1-9DA9-4CCE-A30E-40DC62D068E6}" destId="{1747E730-6B8F-4841-BC62-7B5CA6C61994}" srcOrd="0" destOrd="0" presId="urn:microsoft.com/office/officeart/2005/8/layout/pList1"/>
    <dgm:cxn modelId="{E63C3B59-47C1-4DB3-8B70-7F07DD61649F}" type="presOf" srcId="{01AC6EC8-F1E9-4541-99BB-254F481C90AB}" destId="{500D1667-3001-44D5-B288-5DCDDA9CDAC9}" srcOrd="0" destOrd="0" presId="urn:microsoft.com/office/officeart/2005/8/layout/pList1"/>
    <dgm:cxn modelId="{69F9FE89-D11C-4BA9-9FD0-5B2628DFEFF4}" type="presOf" srcId="{098264F6-CD3B-4940-8F65-9F6C43A8BE35}" destId="{0388B579-0CC5-4CED-859A-E3F8B9CCEBB2}" srcOrd="0" destOrd="0" presId="urn:microsoft.com/office/officeart/2005/8/layout/pList1"/>
    <dgm:cxn modelId="{3319C092-878D-4166-ADD0-F270ADEFBD9A}" type="presOf" srcId="{747240B3-AE71-4DE4-8FE8-E30377695875}" destId="{257E1E9D-AE6D-42A9-84AA-6BDE25534EDB}" srcOrd="0" destOrd="0" presId="urn:microsoft.com/office/officeart/2005/8/layout/pList1"/>
    <dgm:cxn modelId="{20671F9E-6E67-43AA-A060-9340DCFE9E0D}" type="presOf" srcId="{CA401DA0-63D0-4290-BB41-E6A9C77261F6}" destId="{A6C061DD-EBDA-4A52-8DB2-469B124616FD}" srcOrd="0" destOrd="0" presId="urn:microsoft.com/office/officeart/2005/8/layout/pList1"/>
    <dgm:cxn modelId="{C06E8CE4-49DE-4FBB-95FA-B1D35C636BFA}" srcId="{747240B3-AE71-4DE4-8FE8-E30377695875}" destId="{098264F6-CD3B-4940-8F65-9F6C43A8BE35}" srcOrd="3" destOrd="0" parTransId="{89914BF4-33E0-43C1-B43A-B18C64EDCF07}" sibTransId="{51FD22A0-C843-4D5E-BCEE-1646075948BB}"/>
    <dgm:cxn modelId="{2504D6F7-E24D-4997-9DF2-924A9148E77E}" srcId="{747240B3-AE71-4DE4-8FE8-E30377695875}" destId="{62E7D197-982F-46D7-8A35-5DE40EBD88FD}" srcOrd="0" destOrd="0" parTransId="{74FFF7C6-E52E-4C08-87A6-A3BCD57580E2}" sibTransId="{66DE1D60-C0D7-4D3A-9951-04D0BB44F770}"/>
    <dgm:cxn modelId="{585665FD-7734-4395-890B-566E6DDBA7F1}" srcId="{747240B3-AE71-4DE4-8FE8-E30377695875}" destId="{01AC6EC8-F1E9-4541-99BB-254F481C90AB}" srcOrd="1" destOrd="0" parTransId="{45F3F315-BC31-4D7E-B0ED-38FC66EE2F78}" sibTransId="{0BEA1ED1-9DA9-4CCE-A30E-40DC62D068E6}"/>
    <dgm:cxn modelId="{05C27A44-FC17-4485-A614-652C9E5258F2}" type="presParOf" srcId="{257E1E9D-AE6D-42A9-84AA-6BDE25534EDB}" destId="{B9FB7ACE-C062-4965-9B6F-215712762142}" srcOrd="0" destOrd="0" presId="urn:microsoft.com/office/officeart/2005/8/layout/pList1"/>
    <dgm:cxn modelId="{40B60462-42CE-42BD-B642-4C8864A69B5A}" type="presParOf" srcId="{B9FB7ACE-C062-4965-9B6F-215712762142}" destId="{D7F60564-DFC0-4F82-9EC3-908EFAF20CF1}" srcOrd="0" destOrd="0" presId="urn:microsoft.com/office/officeart/2005/8/layout/pList1"/>
    <dgm:cxn modelId="{E3DF9C20-93EE-44C2-90C6-570BABA70D9F}" type="presParOf" srcId="{B9FB7ACE-C062-4965-9B6F-215712762142}" destId="{B19561F7-30AF-4FC8-95F3-8B9C0AE888D3}" srcOrd="1" destOrd="0" presId="urn:microsoft.com/office/officeart/2005/8/layout/pList1"/>
    <dgm:cxn modelId="{4712CF3B-4618-4B89-984D-0F52BA90B2CC}" type="presParOf" srcId="{257E1E9D-AE6D-42A9-84AA-6BDE25534EDB}" destId="{A5D3F466-42CE-45A7-8979-271A8176EFBD}" srcOrd="1" destOrd="0" presId="urn:microsoft.com/office/officeart/2005/8/layout/pList1"/>
    <dgm:cxn modelId="{34E752EB-6FBB-4FF8-945E-197FC977C8DF}" type="presParOf" srcId="{257E1E9D-AE6D-42A9-84AA-6BDE25534EDB}" destId="{A5F8AACC-8624-466B-ABF7-7AA3C8597F04}" srcOrd="2" destOrd="0" presId="urn:microsoft.com/office/officeart/2005/8/layout/pList1"/>
    <dgm:cxn modelId="{4F0532AA-8682-4C78-BD4E-35A40C1EFF13}" type="presParOf" srcId="{A5F8AACC-8624-466B-ABF7-7AA3C8597F04}" destId="{A0B3486C-E67B-446A-AFC2-B041CD275F23}" srcOrd="0" destOrd="0" presId="urn:microsoft.com/office/officeart/2005/8/layout/pList1"/>
    <dgm:cxn modelId="{F09EA80B-5A99-4D21-AC5B-1A08E65027E7}" type="presParOf" srcId="{A5F8AACC-8624-466B-ABF7-7AA3C8597F04}" destId="{500D1667-3001-44D5-B288-5DCDDA9CDAC9}" srcOrd="1" destOrd="0" presId="urn:microsoft.com/office/officeart/2005/8/layout/pList1"/>
    <dgm:cxn modelId="{B9B74FEA-2917-4746-84A6-645ADA3CE837}" type="presParOf" srcId="{257E1E9D-AE6D-42A9-84AA-6BDE25534EDB}" destId="{1747E730-6B8F-4841-BC62-7B5CA6C61994}" srcOrd="3" destOrd="0" presId="urn:microsoft.com/office/officeart/2005/8/layout/pList1"/>
    <dgm:cxn modelId="{88A89791-1268-4C13-91E7-FA3CF52EDF66}" type="presParOf" srcId="{257E1E9D-AE6D-42A9-84AA-6BDE25534EDB}" destId="{8261A5AE-6D17-41FD-8EA8-8C716B1347F4}" srcOrd="4" destOrd="0" presId="urn:microsoft.com/office/officeart/2005/8/layout/pList1"/>
    <dgm:cxn modelId="{30595285-26DD-49FC-924F-60181448D8AE}" type="presParOf" srcId="{8261A5AE-6D17-41FD-8EA8-8C716B1347F4}" destId="{5213601D-F671-40EE-89CB-26F35E7439C1}" srcOrd="0" destOrd="0" presId="urn:microsoft.com/office/officeart/2005/8/layout/pList1"/>
    <dgm:cxn modelId="{D7674C7B-2D20-49F5-9CC7-C1C59AEBF959}" type="presParOf" srcId="{8261A5AE-6D17-41FD-8EA8-8C716B1347F4}" destId="{A6C061DD-EBDA-4A52-8DB2-469B124616FD}" srcOrd="1" destOrd="0" presId="urn:microsoft.com/office/officeart/2005/8/layout/pList1"/>
    <dgm:cxn modelId="{0522A9CF-7EEE-438F-B019-6B0D414A4258}" type="presParOf" srcId="{257E1E9D-AE6D-42A9-84AA-6BDE25534EDB}" destId="{124AE4C2-7B14-45AC-8CA8-75AB709A591F}" srcOrd="5" destOrd="0" presId="urn:microsoft.com/office/officeart/2005/8/layout/pList1"/>
    <dgm:cxn modelId="{07E2B3D7-FD05-428A-AD4A-A3A842A89C8C}" type="presParOf" srcId="{257E1E9D-AE6D-42A9-84AA-6BDE25534EDB}" destId="{EF982282-B631-4873-BC3C-2391FED78B92}" srcOrd="6" destOrd="0" presId="urn:microsoft.com/office/officeart/2005/8/layout/pList1"/>
    <dgm:cxn modelId="{A725E026-AA38-472E-8948-BD6084344C47}" type="presParOf" srcId="{EF982282-B631-4873-BC3C-2391FED78B92}" destId="{0F2A7698-BC9C-41CE-98FB-77B027BFBBE4}" srcOrd="0" destOrd="0" presId="urn:microsoft.com/office/officeart/2005/8/layout/pList1"/>
    <dgm:cxn modelId="{4ADB393F-DF99-4BE9-837C-ECF7015CFB62}" type="presParOf" srcId="{EF982282-B631-4873-BC3C-2391FED78B92}" destId="{0388B579-0CC5-4CED-859A-E3F8B9CCEBB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7240B3-AE71-4DE4-8FE8-E30377695875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2E7D197-982F-46D7-8A35-5DE40EBD88FD}">
      <dgm:prSet phldrT="[Text]"/>
      <dgm:spPr/>
      <dgm:t>
        <a:bodyPr/>
        <a:lstStyle/>
        <a:p>
          <a:r>
            <a:rPr lang="en-US" dirty="0"/>
            <a:t>Registration Process</a:t>
          </a:r>
          <a:endParaRPr lang="en-SG" dirty="0"/>
        </a:p>
      </dgm:t>
    </dgm:pt>
    <dgm:pt modelId="{74FFF7C6-E52E-4C08-87A6-A3BCD57580E2}" type="parTrans" cxnId="{2504D6F7-E24D-4997-9DF2-924A9148E77E}">
      <dgm:prSet/>
      <dgm:spPr/>
      <dgm:t>
        <a:bodyPr/>
        <a:lstStyle/>
        <a:p>
          <a:endParaRPr lang="en-SG"/>
        </a:p>
      </dgm:t>
    </dgm:pt>
    <dgm:pt modelId="{66DE1D60-C0D7-4D3A-9951-04D0BB44F770}" type="sibTrans" cxnId="{2504D6F7-E24D-4997-9DF2-924A9148E77E}">
      <dgm:prSet/>
      <dgm:spPr/>
      <dgm:t>
        <a:bodyPr/>
        <a:lstStyle/>
        <a:p>
          <a:endParaRPr lang="en-SG"/>
        </a:p>
      </dgm:t>
    </dgm:pt>
    <dgm:pt modelId="{01AC6EC8-F1E9-4541-99BB-254F481C90AB}">
      <dgm:prSet phldrT="[Text]"/>
      <dgm:spPr/>
      <dgm:t>
        <a:bodyPr/>
        <a:lstStyle/>
        <a:p>
          <a:r>
            <a:rPr lang="en-US" dirty="0"/>
            <a:t>Activities Time Schedule</a:t>
          </a:r>
          <a:endParaRPr lang="en-SG" dirty="0"/>
        </a:p>
      </dgm:t>
    </dgm:pt>
    <dgm:pt modelId="{45F3F315-BC31-4D7E-B0ED-38FC66EE2F78}" type="parTrans" cxnId="{585665FD-7734-4395-890B-566E6DDBA7F1}">
      <dgm:prSet/>
      <dgm:spPr/>
      <dgm:t>
        <a:bodyPr/>
        <a:lstStyle/>
        <a:p>
          <a:endParaRPr lang="en-SG"/>
        </a:p>
      </dgm:t>
    </dgm:pt>
    <dgm:pt modelId="{0BEA1ED1-9DA9-4CCE-A30E-40DC62D068E6}" type="sibTrans" cxnId="{585665FD-7734-4395-890B-566E6DDBA7F1}">
      <dgm:prSet/>
      <dgm:spPr/>
      <dgm:t>
        <a:bodyPr/>
        <a:lstStyle/>
        <a:p>
          <a:endParaRPr lang="en-SG"/>
        </a:p>
      </dgm:t>
    </dgm:pt>
    <dgm:pt modelId="{CA401DA0-63D0-4290-BB41-E6A9C77261F6}">
      <dgm:prSet phldrT="[Text]"/>
      <dgm:spPr/>
      <dgm:t>
        <a:bodyPr/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Previous Successful Activities</a:t>
          </a:r>
          <a:endParaRPr lang="en-SG" dirty="0"/>
        </a:p>
      </dgm:t>
    </dgm:pt>
    <dgm:pt modelId="{DCCA684F-F397-497C-8B18-01B5472673BE}" type="parTrans" cxnId="{82396766-24F2-4880-9F9D-718CB7A8F47F}">
      <dgm:prSet/>
      <dgm:spPr/>
      <dgm:t>
        <a:bodyPr/>
        <a:lstStyle/>
        <a:p>
          <a:endParaRPr lang="en-SG"/>
        </a:p>
      </dgm:t>
    </dgm:pt>
    <dgm:pt modelId="{31C73D06-0C51-4145-AB2A-D507D9D1AB37}" type="sibTrans" cxnId="{82396766-24F2-4880-9F9D-718CB7A8F47F}">
      <dgm:prSet/>
      <dgm:spPr/>
      <dgm:t>
        <a:bodyPr/>
        <a:lstStyle/>
        <a:p>
          <a:endParaRPr lang="en-SG"/>
        </a:p>
      </dgm:t>
    </dgm:pt>
    <dgm:pt modelId="{098264F6-CD3B-4940-8F65-9F6C43A8BE35}">
      <dgm:prSet phldrT="[Text]"/>
      <dgm:spPr/>
      <dgm:t>
        <a:bodyPr/>
        <a:lstStyle/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SG" dirty="0"/>
        </a:p>
      </dgm:t>
    </dgm:pt>
    <dgm:pt modelId="{89914BF4-33E0-43C1-B43A-B18C64EDCF07}" type="parTrans" cxnId="{C06E8CE4-49DE-4FBB-95FA-B1D35C636BFA}">
      <dgm:prSet/>
      <dgm:spPr/>
      <dgm:t>
        <a:bodyPr/>
        <a:lstStyle/>
        <a:p>
          <a:endParaRPr lang="en-SG"/>
        </a:p>
      </dgm:t>
    </dgm:pt>
    <dgm:pt modelId="{51FD22A0-C843-4D5E-BCEE-1646075948BB}" type="sibTrans" cxnId="{C06E8CE4-49DE-4FBB-95FA-B1D35C636BFA}">
      <dgm:prSet/>
      <dgm:spPr/>
      <dgm:t>
        <a:bodyPr/>
        <a:lstStyle/>
        <a:p>
          <a:endParaRPr lang="en-SG"/>
        </a:p>
      </dgm:t>
    </dgm:pt>
    <dgm:pt modelId="{257E1E9D-AE6D-42A9-84AA-6BDE25534EDB}" type="pres">
      <dgm:prSet presAssocID="{747240B3-AE71-4DE4-8FE8-E30377695875}" presName="Name0" presStyleCnt="0">
        <dgm:presLayoutVars>
          <dgm:dir/>
          <dgm:resizeHandles val="exact"/>
        </dgm:presLayoutVars>
      </dgm:prSet>
      <dgm:spPr/>
    </dgm:pt>
    <dgm:pt modelId="{B9FB7ACE-C062-4965-9B6F-215712762142}" type="pres">
      <dgm:prSet presAssocID="{62E7D197-982F-46D7-8A35-5DE40EBD88FD}" presName="compNode" presStyleCnt="0"/>
      <dgm:spPr/>
    </dgm:pt>
    <dgm:pt modelId="{D7F60564-DFC0-4F82-9EC3-908EFAF20CF1}" type="pres">
      <dgm:prSet presAssocID="{62E7D197-982F-46D7-8A35-5DE40EBD88F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19561F7-30AF-4FC8-95F3-8B9C0AE888D3}" type="pres">
      <dgm:prSet presAssocID="{62E7D197-982F-46D7-8A35-5DE40EBD88FD}" presName="textRect" presStyleLbl="revTx" presStyleIdx="0" presStyleCnt="3">
        <dgm:presLayoutVars>
          <dgm:bulletEnabled val="1"/>
        </dgm:presLayoutVars>
      </dgm:prSet>
      <dgm:spPr/>
    </dgm:pt>
    <dgm:pt modelId="{A5D3F466-42CE-45A7-8979-271A8176EFBD}" type="pres">
      <dgm:prSet presAssocID="{66DE1D60-C0D7-4D3A-9951-04D0BB44F770}" presName="sibTrans" presStyleLbl="sibTrans2D1" presStyleIdx="0" presStyleCnt="0"/>
      <dgm:spPr/>
    </dgm:pt>
    <dgm:pt modelId="{A5F8AACC-8624-466B-ABF7-7AA3C8597F04}" type="pres">
      <dgm:prSet presAssocID="{01AC6EC8-F1E9-4541-99BB-254F481C90AB}" presName="compNode" presStyleCnt="0"/>
      <dgm:spPr/>
    </dgm:pt>
    <dgm:pt modelId="{A0B3486C-E67B-446A-AFC2-B041CD275F23}" type="pres">
      <dgm:prSet presAssocID="{01AC6EC8-F1E9-4541-99BB-254F481C90AB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500D1667-3001-44D5-B288-5DCDDA9CDAC9}" type="pres">
      <dgm:prSet presAssocID="{01AC6EC8-F1E9-4541-99BB-254F481C90AB}" presName="textRect" presStyleLbl="revTx" presStyleIdx="1" presStyleCnt="3">
        <dgm:presLayoutVars>
          <dgm:bulletEnabled val="1"/>
        </dgm:presLayoutVars>
      </dgm:prSet>
      <dgm:spPr/>
    </dgm:pt>
    <dgm:pt modelId="{1747E730-6B8F-4841-BC62-7B5CA6C61994}" type="pres">
      <dgm:prSet presAssocID="{0BEA1ED1-9DA9-4CCE-A30E-40DC62D068E6}" presName="sibTrans" presStyleLbl="sibTrans2D1" presStyleIdx="0" presStyleCnt="0"/>
      <dgm:spPr/>
    </dgm:pt>
    <dgm:pt modelId="{8261A5AE-6D17-41FD-8EA8-8C716B1347F4}" type="pres">
      <dgm:prSet presAssocID="{CA401DA0-63D0-4290-BB41-E6A9C77261F6}" presName="compNode" presStyleCnt="0"/>
      <dgm:spPr/>
    </dgm:pt>
    <dgm:pt modelId="{5213601D-F671-40EE-89CB-26F35E7439C1}" type="pres">
      <dgm:prSet presAssocID="{CA401DA0-63D0-4290-BB41-E6A9C77261F6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A6C061DD-EBDA-4A52-8DB2-469B124616FD}" type="pres">
      <dgm:prSet presAssocID="{CA401DA0-63D0-4290-BB41-E6A9C77261F6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3714FF33-0A12-4F5E-9A0C-DA2D0FECA416}" type="presOf" srcId="{747240B3-AE71-4DE4-8FE8-E30377695875}" destId="{257E1E9D-AE6D-42A9-84AA-6BDE25534EDB}" srcOrd="0" destOrd="0" presId="urn:microsoft.com/office/officeart/2005/8/layout/pList1"/>
    <dgm:cxn modelId="{99823265-CDA2-4D14-9E99-C74683BA9811}" type="presOf" srcId="{62E7D197-982F-46D7-8A35-5DE40EBD88FD}" destId="{B19561F7-30AF-4FC8-95F3-8B9C0AE888D3}" srcOrd="0" destOrd="0" presId="urn:microsoft.com/office/officeart/2005/8/layout/pList1"/>
    <dgm:cxn modelId="{82396766-24F2-4880-9F9D-718CB7A8F47F}" srcId="{747240B3-AE71-4DE4-8FE8-E30377695875}" destId="{CA401DA0-63D0-4290-BB41-E6A9C77261F6}" srcOrd="2" destOrd="0" parTransId="{DCCA684F-F397-497C-8B18-01B5472673BE}" sibTransId="{31C73D06-0C51-4145-AB2A-D507D9D1AB37}"/>
    <dgm:cxn modelId="{6A38EA72-E673-4A57-A92A-2538AA7A76BA}" type="presOf" srcId="{01AC6EC8-F1E9-4541-99BB-254F481C90AB}" destId="{500D1667-3001-44D5-B288-5DCDDA9CDAC9}" srcOrd="0" destOrd="0" presId="urn:microsoft.com/office/officeart/2005/8/layout/pList1"/>
    <dgm:cxn modelId="{733CAE7B-4FA6-435F-A953-2B1143B4389D}" type="presOf" srcId="{0BEA1ED1-9DA9-4CCE-A30E-40DC62D068E6}" destId="{1747E730-6B8F-4841-BC62-7B5CA6C61994}" srcOrd="0" destOrd="0" presId="urn:microsoft.com/office/officeart/2005/8/layout/pList1"/>
    <dgm:cxn modelId="{06FDCDA0-F6CF-4477-8661-24BF0B88273B}" type="presOf" srcId="{CA401DA0-63D0-4290-BB41-E6A9C77261F6}" destId="{A6C061DD-EBDA-4A52-8DB2-469B124616FD}" srcOrd="0" destOrd="0" presId="urn:microsoft.com/office/officeart/2005/8/layout/pList1"/>
    <dgm:cxn modelId="{C06E8CE4-49DE-4FBB-95FA-B1D35C636BFA}" srcId="{CA401DA0-63D0-4290-BB41-E6A9C77261F6}" destId="{098264F6-CD3B-4940-8F65-9F6C43A8BE35}" srcOrd="0" destOrd="0" parTransId="{89914BF4-33E0-43C1-B43A-B18C64EDCF07}" sibTransId="{51FD22A0-C843-4D5E-BCEE-1646075948BB}"/>
    <dgm:cxn modelId="{453FE8F5-F110-405F-A092-E342E087684D}" type="presOf" srcId="{66DE1D60-C0D7-4D3A-9951-04D0BB44F770}" destId="{A5D3F466-42CE-45A7-8979-271A8176EFBD}" srcOrd="0" destOrd="0" presId="urn:microsoft.com/office/officeart/2005/8/layout/pList1"/>
    <dgm:cxn modelId="{2504D6F7-E24D-4997-9DF2-924A9148E77E}" srcId="{747240B3-AE71-4DE4-8FE8-E30377695875}" destId="{62E7D197-982F-46D7-8A35-5DE40EBD88FD}" srcOrd="0" destOrd="0" parTransId="{74FFF7C6-E52E-4C08-87A6-A3BCD57580E2}" sibTransId="{66DE1D60-C0D7-4D3A-9951-04D0BB44F770}"/>
    <dgm:cxn modelId="{CE5167FB-072F-4CE1-8A25-15F79084F1E4}" type="presOf" srcId="{098264F6-CD3B-4940-8F65-9F6C43A8BE35}" destId="{A6C061DD-EBDA-4A52-8DB2-469B124616FD}" srcOrd="0" destOrd="1" presId="urn:microsoft.com/office/officeart/2005/8/layout/pList1"/>
    <dgm:cxn modelId="{585665FD-7734-4395-890B-566E6DDBA7F1}" srcId="{747240B3-AE71-4DE4-8FE8-E30377695875}" destId="{01AC6EC8-F1E9-4541-99BB-254F481C90AB}" srcOrd="1" destOrd="0" parTransId="{45F3F315-BC31-4D7E-B0ED-38FC66EE2F78}" sibTransId="{0BEA1ED1-9DA9-4CCE-A30E-40DC62D068E6}"/>
    <dgm:cxn modelId="{9352A94D-AAB5-474D-807F-7A855AEAE109}" type="presParOf" srcId="{257E1E9D-AE6D-42A9-84AA-6BDE25534EDB}" destId="{B9FB7ACE-C062-4965-9B6F-215712762142}" srcOrd="0" destOrd="0" presId="urn:microsoft.com/office/officeart/2005/8/layout/pList1"/>
    <dgm:cxn modelId="{D6FE9465-D3DC-4A2C-A0FE-44D2D70AA110}" type="presParOf" srcId="{B9FB7ACE-C062-4965-9B6F-215712762142}" destId="{D7F60564-DFC0-4F82-9EC3-908EFAF20CF1}" srcOrd="0" destOrd="0" presId="urn:microsoft.com/office/officeart/2005/8/layout/pList1"/>
    <dgm:cxn modelId="{97A7C0DD-F9E6-4724-B126-D2D5FC9E7C09}" type="presParOf" srcId="{B9FB7ACE-C062-4965-9B6F-215712762142}" destId="{B19561F7-30AF-4FC8-95F3-8B9C0AE888D3}" srcOrd="1" destOrd="0" presId="urn:microsoft.com/office/officeart/2005/8/layout/pList1"/>
    <dgm:cxn modelId="{C214FE0C-B315-4805-9C15-DBDD0031B01B}" type="presParOf" srcId="{257E1E9D-AE6D-42A9-84AA-6BDE25534EDB}" destId="{A5D3F466-42CE-45A7-8979-271A8176EFBD}" srcOrd="1" destOrd="0" presId="urn:microsoft.com/office/officeart/2005/8/layout/pList1"/>
    <dgm:cxn modelId="{A8F7E084-F9EB-43D1-9929-CA25F9E29555}" type="presParOf" srcId="{257E1E9D-AE6D-42A9-84AA-6BDE25534EDB}" destId="{A5F8AACC-8624-466B-ABF7-7AA3C8597F04}" srcOrd="2" destOrd="0" presId="urn:microsoft.com/office/officeart/2005/8/layout/pList1"/>
    <dgm:cxn modelId="{42277163-AFD3-48BD-8A1F-8988C9B066AB}" type="presParOf" srcId="{A5F8AACC-8624-466B-ABF7-7AA3C8597F04}" destId="{A0B3486C-E67B-446A-AFC2-B041CD275F23}" srcOrd="0" destOrd="0" presId="urn:microsoft.com/office/officeart/2005/8/layout/pList1"/>
    <dgm:cxn modelId="{63F17E5D-5DA0-46F3-ACC6-735A7632828F}" type="presParOf" srcId="{A5F8AACC-8624-466B-ABF7-7AA3C8597F04}" destId="{500D1667-3001-44D5-B288-5DCDDA9CDAC9}" srcOrd="1" destOrd="0" presId="urn:microsoft.com/office/officeart/2005/8/layout/pList1"/>
    <dgm:cxn modelId="{86D07D84-FAC9-4F0C-AC94-F2E7A8DE8356}" type="presParOf" srcId="{257E1E9D-AE6D-42A9-84AA-6BDE25534EDB}" destId="{1747E730-6B8F-4841-BC62-7B5CA6C61994}" srcOrd="3" destOrd="0" presId="urn:microsoft.com/office/officeart/2005/8/layout/pList1"/>
    <dgm:cxn modelId="{F602E085-D36B-4159-B4C5-24B783977478}" type="presParOf" srcId="{257E1E9D-AE6D-42A9-84AA-6BDE25534EDB}" destId="{8261A5AE-6D17-41FD-8EA8-8C716B1347F4}" srcOrd="4" destOrd="0" presId="urn:microsoft.com/office/officeart/2005/8/layout/pList1"/>
    <dgm:cxn modelId="{AD6C374D-B443-4871-9EF2-5DB510C56FED}" type="presParOf" srcId="{8261A5AE-6D17-41FD-8EA8-8C716B1347F4}" destId="{5213601D-F671-40EE-89CB-26F35E7439C1}" srcOrd="0" destOrd="0" presId="urn:microsoft.com/office/officeart/2005/8/layout/pList1"/>
    <dgm:cxn modelId="{58ACB288-ECE0-4027-BD72-552FC7B140A0}" type="presParOf" srcId="{8261A5AE-6D17-41FD-8EA8-8C716B1347F4}" destId="{A6C061DD-EBDA-4A52-8DB2-469B124616F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FCB04-287A-EB4B-9BB8-58193684C8F1}" type="doc">
      <dgm:prSet loTypeId="urn:microsoft.com/office/officeart/2005/8/layout/lProcess2" loCatId="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EB52F0A-FF81-2D45-A224-DFF09D6B88F3}">
      <dgm:prSet phldrT="[Text]"/>
      <dgm:spPr/>
      <dgm:t>
        <a:bodyPr/>
        <a:lstStyle/>
        <a:p>
          <a:r>
            <a:rPr lang="en-US" dirty="0"/>
            <a:t>Feasibilities</a:t>
          </a:r>
        </a:p>
      </dgm:t>
    </dgm:pt>
    <dgm:pt modelId="{21D0F950-0135-8F45-BDDF-2893536795CE}" type="parTrans" cxnId="{4DC2E798-EFED-FF4D-8107-B5F66D2CA688}">
      <dgm:prSet/>
      <dgm:spPr/>
      <dgm:t>
        <a:bodyPr/>
        <a:lstStyle/>
        <a:p>
          <a:endParaRPr lang="en-US"/>
        </a:p>
      </dgm:t>
    </dgm:pt>
    <dgm:pt modelId="{BE478248-B584-A04B-ADBB-3DD687BAA730}" type="sibTrans" cxnId="{4DC2E798-EFED-FF4D-8107-B5F66D2CA688}">
      <dgm:prSet/>
      <dgm:spPr/>
      <dgm:t>
        <a:bodyPr/>
        <a:lstStyle/>
        <a:p>
          <a:endParaRPr lang="en-US"/>
        </a:p>
      </dgm:t>
    </dgm:pt>
    <dgm:pt modelId="{5EDFF492-333F-D947-8BD4-46D4E52A3308}">
      <dgm:prSet phldrT="[Text]"/>
      <dgm:spPr/>
      <dgm:t>
        <a:bodyPr/>
        <a:lstStyle/>
        <a:p>
          <a:r>
            <a:rPr lang="en-US" dirty="0"/>
            <a:t>Technical</a:t>
          </a:r>
        </a:p>
      </dgm:t>
    </dgm:pt>
    <dgm:pt modelId="{63AA0751-3DA1-604A-A15F-58E273679091}" type="parTrans" cxnId="{629FA1DE-64B2-2F45-BF77-4B34993B6211}">
      <dgm:prSet/>
      <dgm:spPr/>
      <dgm:t>
        <a:bodyPr/>
        <a:lstStyle/>
        <a:p>
          <a:endParaRPr lang="en-US"/>
        </a:p>
      </dgm:t>
    </dgm:pt>
    <dgm:pt modelId="{422F42FD-AEBB-B54A-9974-21016E7E8E57}" type="sibTrans" cxnId="{629FA1DE-64B2-2F45-BF77-4B34993B6211}">
      <dgm:prSet/>
      <dgm:spPr/>
      <dgm:t>
        <a:bodyPr/>
        <a:lstStyle/>
        <a:p>
          <a:endParaRPr lang="en-US"/>
        </a:p>
      </dgm:t>
    </dgm:pt>
    <dgm:pt modelId="{2CC5E53E-E0B8-0F49-85D2-43E5C9151241}">
      <dgm:prSet phldrT="[Text]"/>
      <dgm:spPr/>
      <dgm:t>
        <a:bodyPr/>
        <a:lstStyle/>
        <a:p>
          <a:r>
            <a:rPr lang="en-US" dirty="0"/>
            <a:t>Economical</a:t>
          </a:r>
        </a:p>
      </dgm:t>
    </dgm:pt>
    <dgm:pt modelId="{1AABC48D-1972-0B4C-8C76-2556A28C8FD7}" type="parTrans" cxnId="{0ED55A7A-E0D9-D945-944B-6055D3E2FCB8}">
      <dgm:prSet/>
      <dgm:spPr/>
      <dgm:t>
        <a:bodyPr/>
        <a:lstStyle/>
        <a:p>
          <a:endParaRPr lang="en-US"/>
        </a:p>
      </dgm:t>
    </dgm:pt>
    <dgm:pt modelId="{0D1E1072-D824-F546-B910-9B5C32157A42}" type="sibTrans" cxnId="{0ED55A7A-E0D9-D945-944B-6055D3E2FCB8}">
      <dgm:prSet/>
      <dgm:spPr/>
      <dgm:t>
        <a:bodyPr/>
        <a:lstStyle/>
        <a:p>
          <a:endParaRPr lang="en-US"/>
        </a:p>
      </dgm:t>
    </dgm:pt>
    <dgm:pt modelId="{559C8264-BC46-3A41-8B4F-32369FE82BE3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56487643-8D6B-D84D-B76D-24D97F45D90F}" type="parTrans" cxnId="{B278F48D-1EED-6342-A73C-3D3DEC007426}">
      <dgm:prSet/>
      <dgm:spPr/>
      <dgm:t>
        <a:bodyPr/>
        <a:lstStyle/>
        <a:p>
          <a:endParaRPr lang="en-US"/>
        </a:p>
      </dgm:t>
    </dgm:pt>
    <dgm:pt modelId="{9D20BFBE-95E0-254A-9E76-7E8B032C5C46}" type="sibTrans" cxnId="{B278F48D-1EED-6342-A73C-3D3DEC007426}">
      <dgm:prSet/>
      <dgm:spPr/>
      <dgm:t>
        <a:bodyPr/>
        <a:lstStyle/>
        <a:p>
          <a:endParaRPr lang="en-US"/>
        </a:p>
      </dgm:t>
    </dgm:pt>
    <dgm:pt modelId="{ACF9D1FE-43A5-4249-B54E-C50DA51142F1}" type="pres">
      <dgm:prSet presAssocID="{C3CFCB04-287A-EB4B-9BB8-58193684C8F1}" presName="theList" presStyleCnt="0">
        <dgm:presLayoutVars>
          <dgm:dir/>
          <dgm:animLvl val="lvl"/>
          <dgm:resizeHandles val="exact"/>
        </dgm:presLayoutVars>
      </dgm:prSet>
      <dgm:spPr/>
    </dgm:pt>
    <dgm:pt modelId="{6F6E8942-D173-5F46-BB8F-57C70163F138}" type="pres">
      <dgm:prSet presAssocID="{5EB52F0A-FF81-2D45-A224-DFF09D6B88F3}" presName="compNode" presStyleCnt="0"/>
      <dgm:spPr/>
    </dgm:pt>
    <dgm:pt modelId="{061ED542-3B68-DC42-B055-D0F8D7EDF717}" type="pres">
      <dgm:prSet presAssocID="{5EB52F0A-FF81-2D45-A224-DFF09D6B88F3}" presName="aNode" presStyleLbl="bgShp" presStyleIdx="0" presStyleCnt="1"/>
      <dgm:spPr/>
    </dgm:pt>
    <dgm:pt modelId="{FD6A6FEE-3BD8-8D46-91A5-EFD0BCA725A1}" type="pres">
      <dgm:prSet presAssocID="{5EB52F0A-FF81-2D45-A224-DFF09D6B88F3}" presName="textNode" presStyleLbl="bgShp" presStyleIdx="0" presStyleCnt="1"/>
      <dgm:spPr/>
    </dgm:pt>
    <dgm:pt modelId="{A2B79264-409A-5B47-9CCF-7379691CAAB9}" type="pres">
      <dgm:prSet presAssocID="{5EB52F0A-FF81-2D45-A224-DFF09D6B88F3}" presName="compChildNode" presStyleCnt="0"/>
      <dgm:spPr/>
    </dgm:pt>
    <dgm:pt modelId="{9F1A091D-1C77-B54A-A98C-53943A9BBE68}" type="pres">
      <dgm:prSet presAssocID="{5EB52F0A-FF81-2D45-A224-DFF09D6B88F3}" presName="theInnerList" presStyleCnt="0"/>
      <dgm:spPr/>
    </dgm:pt>
    <dgm:pt modelId="{DAAAB810-BD1E-4440-9057-F7FE4A551FF8}" type="pres">
      <dgm:prSet presAssocID="{5EDFF492-333F-D947-8BD4-46D4E52A3308}" presName="childNode" presStyleLbl="node1" presStyleIdx="0" presStyleCnt="3">
        <dgm:presLayoutVars>
          <dgm:bulletEnabled val="1"/>
        </dgm:presLayoutVars>
      </dgm:prSet>
      <dgm:spPr/>
    </dgm:pt>
    <dgm:pt modelId="{EC31BEEF-7300-CA4E-B5EF-FB996DFF6B49}" type="pres">
      <dgm:prSet presAssocID="{5EDFF492-333F-D947-8BD4-46D4E52A3308}" presName="aSpace2" presStyleCnt="0"/>
      <dgm:spPr/>
    </dgm:pt>
    <dgm:pt modelId="{9D7CA38E-A115-6543-A9AC-CC5A4878B0CE}" type="pres">
      <dgm:prSet presAssocID="{2CC5E53E-E0B8-0F49-85D2-43E5C9151241}" presName="childNode" presStyleLbl="node1" presStyleIdx="1" presStyleCnt="3">
        <dgm:presLayoutVars>
          <dgm:bulletEnabled val="1"/>
        </dgm:presLayoutVars>
      </dgm:prSet>
      <dgm:spPr/>
    </dgm:pt>
    <dgm:pt modelId="{16F29C09-0101-E343-906F-B2D57F4C4E93}" type="pres">
      <dgm:prSet presAssocID="{2CC5E53E-E0B8-0F49-85D2-43E5C9151241}" presName="aSpace2" presStyleCnt="0"/>
      <dgm:spPr/>
    </dgm:pt>
    <dgm:pt modelId="{7674123C-BAA1-3340-B7E8-F74165FE240F}" type="pres">
      <dgm:prSet presAssocID="{559C8264-BC46-3A41-8B4F-32369FE82BE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5B239279-3C00-AD41-AF3C-EA4FB52C646A}" type="presOf" srcId="{559C8264-BC46-3A41-8B4F-32369FE82BE3}" destId="{7674123C-BAA1-3340-B7E8-F74165FE240F}" srcOrd="0" destOrd="0" presId="urn:microsoft.com/office/officeart/2005/8/layout/lProcess2"/>
    <dgm:cxn modelId="{0ED55A7A-E0D9-D945-944B-6055D3E2FCB8}" srcId="{5EB52F0A-FF81-2D45-A224-DFF09D6B88F3}" destId="{2CC5E53E-E0B8-0F49-85D2-43E5C9151241}" srcOrd="1" destOrd="0" parTransId="{1AABC48D-1972-0B4C-8C76-2556A28C8FD7}" sibTransId="{0D1E1072-D824-F546-B910-9B5C32157A42}"/>
    <dgm:cxn modelId="{B278F48D-1EED-6342-A73C-3D3DEC007426}" srcId="{5EB52F0A-FF81-2D45-A224-DFF09D6B88F3}" destId="{559C8264-BC46-3A41-8B4F-32369FE82BE3}" srcOrd="2" destOrd="0" parTransId="{56487643-8D6B-D84D-B76D-24D97F45D90F}" sibTransId="{9D20BFBE-95E0-254A-9E76-7E8B032C5C46}"/>
    <dgm:cxn modelId="{EA75E090-9F3D-DB41-BAFA-92DD4E196AA1}" type="presOf" srcId="{5EDFF492-333F-D947-8BD4-46D4E52A3308}" destId="{DAAAB810-BD1E-4440-9057-F7FE4A551FF8}" srcOrd="0" destOrd="0" presId="urn:microsoft.com/office/officeart/2005/8/layout/lProcess2"/>
    <dgm:cxn modelId="{F58D9E97-244D-1F47-A730-D7901B490BDC}" type="presOf" srcId="{2CC5E53E-E0B8-0F49-85D2-43E5C9151241}" destId="{9D7CA38E-A115-6543-A9AC-CC5A4878B0CE}" srcOrd="0" destOrd="0" presId="urn:microsoft.com/office/officeart/2005/8/layout/lProcess2"/>
    <dgm:cxn modelId="{4DC2E798-EFED-FF4D-8107-B5F66D2CA688}" srcId="{C3CFCB04-287A-EB4B-9BB8-58193684C8F1}" destId="{5EB52F0A-FF81-2D45-A224-DFF09D6B88F3}" srcOrd="0" destOrd="0" parTransId="{21D0F950-0135-8F45-BDDF-2893536795CE}" sibTransId="{BE478248-B584-A04B-ADBB-3DD687BAA730}"/>
    <dgm:cxn modelId="{37BCCDC4-5D6B-C644-AAA0-CA6DA6855FA1}" type="presOf" srcId="{5EB52F0A-FF81-2D45-A224-DFF09D6B88F3}" destId="{061ED542-3B68-DC42-B055-D0F8D7EDF717}" srcOrd="0" destOrd="0" presId="urn:microsoft.com/office/officeart/2005/8/layout/lProcess2"/>
    <dgm:cxn modelId="{D9FF56D9-C454-1440-8EC5-AC75465E80C5}" type="presOf" srcId="{5EB52F0A-FF81-2D45-A224-DFF09D6B88F3}" destId="{FD6A6FEE-3BD8-8D46-91A5-EFD0BCA725A1}" srcOrd="1" destOrd="0" presId="urn:microsoft.com/office/officeart/2005/8/layout/lProcess2"/>
    <dgm:cxn modelId="{629FA1DE-64B2-2F45-BF77-4B34993B6211}" srcId="{5EB52F0A-FF81-2D45-A224-DFF09D6B88F3}" destId="{5EDFF492-333F-D947-8BD4-46D4E52A3308}" srcOrd="0" destOrd="0" parTransId="{63AA0751-3DA1-604A-A15F-58E273679091}" sibTransId="{422F42FD-AEBB-B54A-9974-21016E7E8E57}"/>
    <dgm:cxn modelId="{9265ADE7-8598-C140-8B0C-5AE87424B6A3}" type="presOf" srcId="{C3CFCB04-287A-EB4B-9BB8-58193684C8F1}" destId="{ACF9D1FE-43A5-4249-B54E-C50DA51142F1}" srcOrd="0" destOrd="0" presId="urn:microsoft.com/office/officeart/2005/8/layout/lProcess2"/>
    <dgm:cxn modelId="{3133688E-4EC2-C94B-9439-9DCB9D2F3A92}" type="presParOf" srcId="{ACF9D1FE-43A5-4249-B54E-C50DA51142F1}" destId="{6F6E8942-D173-5F46-BB8F-57C70163F138}" srcOrd="0" destOrd="0" presId="urn:microsoft.com/office/officeart/2005/8/layout/lProcess2"/>
    <dgm:cxn modelId="{F186BE46-1B7E-284F-B8F7-4C7E4534D6A1}" type="presParOf" srcId="{6F6E8942-D173-5F46-BB8F-57C70163F138}" destId="{061ED542-3B68-DC42-B055-D0F8D7EDF717}" srcOrd="0" destOrd="0" presId="urn:microsoft.com/office/officeart/2005/8/layout/lProcess2"/>
    <dgm:cxn modelId="{4FF483AF-6A50-E64D-8D2A-D4FB8EB032A8}" type="presParOf" srcId="{6F6E8942-D173-5F46-BB8F-57C70163F138}" destId="{FD6A6FEE-3BD8-8D46-91A5-EFD0BCA725A1}" srcOrd="1" destOrd="0" presId="urn:microsoft.com/office/officeart/2005/8/layout/lProcess2"/>
    <dgm:cxn modelId="{BEFC5CD3-978B-0144-B2A7-DB035C9EABFF}" type="presParOf" srcId="{6F6E8942-D173-5F46-BB8F-57C70163F138}" destId="{A2B79264-409A-5B47-9CCF-7379691CAAB9}" srcOrd="2" destOrd="0" presId="urn:microsoft.com/office/officeart/2005/8/layout/lProcess2"/>
    <dgm:cxn modelId="{30B99CF9-C9D1-124C-892C-9FE2A3417EBC}" type="presParOf" srcId="{A2B79264-409A-5B47-9CCF-7379691CAAB9}" destId="{9F1A091D-1C77-B54A-A98C-53943A9BBE68}" srcOrd="0" destOrd="0" presId="urn:microsoft.com/office/officeart/2005/8/layout/lProcess2"/>
    <dgm:cxn modelId="{9ED2B46A-A284-DA42-86A1-334CE3DD5BDA}" type="presParOf" srcId="{9F1A091D-1C77-B54A-A98C-53943A9BBE68}" destId="{DAAAB810-BD1E-4440-9057-F7FE4A551FF8}" srcOrd="0" destOrd="0" presId="urn:microsoft.com/office/officeart/2005/8/layout/lProcess2"/>
    <dgm:cxn modelId="{9D1580BD-D95C-E24F-9928-D103CD0FE206}" type="presParOf" srcId="{9F1A091D-1C77-B54A-A98C-53943A9BBE68}" destId="{EC31BEEF-7300-CA4E-B5EF-FB996DFF6B49}" srcOrd="1" destOrd="0" presId="urn:microsoft.com/office/officeart/2005/8/layout/lProcess2"/>
    <dgm:cxn modelId="{0E21F50A-94C3-7E49-99B1-9850B3C23CAA}" type="presParOf" srcId="{9F1A091D-1C77-B54A-A98C-53943A9BBE68}" destId="{9D7CA38E-A115-6543-A9AC-CC5A4878B0CE}" srcOrd="2" destOrd="0" presId="urn:microsoft.com/office/officeart/2005/8/layout/lProcess2"/>
    <dgm:cxn modelId="{183D8F3E-1A3C-154D-A66D-DED2E9B5CCB3}" type="presParOf" srcId="{9F1A091D-1C77-B54A-A98C-53943A9BBE68}" destId="{16F29C09-0101-E343-906F-B2D57F4C4E93}" srcOrd="3" destOrd="0" presId="urn:microsoft.com/office/officeart/2005/8/layout/lProcess2"/>
    <dgm:cxn modelId="{18365F3B-831E-104E-800D-4350CEC627B2}" type="presParOf" srcId="{9F1A091D-1C77-B54A-A98C-53943A9BBE68}" destId="{7674123C-BAA1-3340-B7E8-F74165FE240F}" srcOrd="4" destOrd="0" presId="urn:microsoft.com/office/officeart/2005/8/layout/lProcess2"/>
  </dgm:cxnLst>
  <dgm:bg>
    <a:solidFill>
      <a:schemeClr val="bg2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3CA5BE-183C-7A4F-ADC1-5BAB3DC841BC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2B41A-AFC2-7343-838C-CB6B3B19FEE5}">
      <dgm:prSet phldrT="[Text]"/>
      <dgm:spPr/>
      <dgm:t>
        <a:bodyPr/>
        <a:lstStyle/>
        <a:p>
          <a:pPr algn="r"/>
          <a:r>
            <a:rPr lang="en-US" dirty="0"/>
            <a:t>Hardware </a:t>
          </a:r>
        </a:p>
      </dgm:t>
    </dgm:pt>
    <dgm:pt modelId="{6A7815CC-D44B-354F-993E-D98B80A0DE20}" type="parTrans" cxnId="{8F4154DD-9D17-504E-B882-0CCBE3D3CC46}">
      <dgm:prSet/>
      <dgm:spPr/>
      <dgm:t>
        <a:bodyPr/>
        <a:lstStyle/>
        <a:p>
          <a:endParaRPr lang="en-US"/>
        </a:p>
      </dgm:t>
    </dgm:pt>
    <dgm:pt modelId="{B77A06A0-B519-F84C-BCC1-6C6F6792C023}" type="sibTrans" cxnId="{8F4154DD-9D17-504E-B882-0CCBE3D3CC46}">
      <dgm:prSet/>
      <dgm:spPr/>
      <dgm:t>
        <a:bodyPr/>
        <a:lstStyle/>
        <a:p>
          <a:endParaRPr lang="en-US"/>
        </a:p>
      </dgm:t>
    </dgm:pt>
    <dgm:pt modelId="{8545BC7F-2BF3-4148-B56D-9D00C126BDB4}">
      <dgm:prSet phldrT="[Text]"/>
      <dgm:spPr/>
      <dgm:t>
        <a:bodyPr/>
        <a:lstStyle/>
        <a:p>
          <a:r>
            <a:rPr lang="en-US" dirty="0"/>
            <a:t>Laptop &amp; PC</a:t>
          </a:r>
        </a:p>
      </dgm:t>
    </dgm:pt>
    <dgm:pt modelId="{FEC0CD1D-62FD-734E-8AC0-4B12E00845EC}" type="parTrans" cxnId="{CE4B3880-7F84-2345-B5FA-463B4CBF8CAF}">
      <dgm:prSet/>
      <dgm:spPr/>
      <dgm:t>
        <a:bodyPr/>
        <a:lstStyle/>
        <a:p>
          <a:endParaRPr lang="en-US"/>
        </a:p>
      </dgm:t>
    </dgm:pt>
    <dgm:pt modelId="{92089B27-9CB5-CC48-AC62-FF3C2D36104B}" type="sibTrans" cxnId="{CE4B3880-7F84-2345-B5FA-463B4CBF8CAF}">
      <dgm:prSet/>
      <dgm:spPr/>
      <dgm:t>
        <a:bodyPr/>
        <a:lstStyle/>
        <a:p>
          <a:endParaRPr lang="en-US"/>
        </a:p>
      </dgm:t>
    </dgm:pt>
    <dgm:pt modelId="{AFAB3421-1449-A346-89B6-80F3B8CA9C7E}">
      <dgm:prSet phldrT="[Text]"/>
      <dgm:spPr/>
      <dgm:t>
        <a:bodyPr/>
        <a:lstStyle/>
        <a:p>
          <a:pPr algn="r"/>
          <a:r>
            <a:rPr lang="en-US" dirty="0"/>
            <a:t>Software </a:t>
          </a:r>
        </a:p>
      </dgm:t>
    </dgm:pt>
    <dgm:pt modelId="{597FA12C-8C70-6641-87BC-6B17D6756D6E}" type="parTrans" cxnId="{57B52351-A75F-1C44-8E3F-C1B9C2BEF1B9}">
      <dgm:prSet/>
      <dgm:spPr/>
      <dgm:t>
        <a:bodyPr/>
        <a:lstStyle/>
        <a:p>
          <a:endParaRPr lang="en-US"/>
        </a:p>
      </dgm:t>
    </dgm:pt>
    <dgm:pt modelId="{5E48955C-C7E8-9B48-8E35-1CCB6739F3B3}" type="sibTrans" cxnId="{57B52351-A75F-1C44-8E3F-C1B9C2BEF1B9}">
      <dgm:prSet/>
      <dgm:spPr/>
      <dgm:t>
        <a:bodyPr/>
        <a:lstStyle/>
        <a:p>
          <a:endParaRPr lang="en-US"/>
        </a:p>
      </dgm:t>
    </dgm:pt>
    <dgm:pt modelId="{1A9A1EC2-CFC6-6945-9378-ED7E81582061}">
      <dgm:prSet phldrT="[Text]"/>
      <dgm:spPr/>
      <dgm:t>
        <a:bodyPr/>
        <a:lstStyle/>
        <a:p>
          <a:r>
            <a:rPr lang="en-US" dirty="0"/>
            <a:t>Open Source Software</a:t>
          </a:r>
        </a:p>
      </dgm:t>
    </dgm:pt>
    <dgm:pt modelId="{B4892FCB-DEBA-414E-B07F-398E8BC37C4B}" type="parTrans" cxnId="{13E19905-50C6-4540-B8D8-88EA4E0812EF}">
      <dgm:prSet/>
      <dgm:spPr/>
      <dgm:t>
        <a:bodyPr/>
        <a:lstStyle/>
        <a:p>
          <a:endParaRPr lang="en-US"/>
        </a:p>
      </dgm:t>
    </dgm:pt>
    <dgm:pt modelId="{84B479BF-376F-5746-A0F3-B643D098F45C}" type="sibTrans" cxnId="{13E19905-50C6-4540-B8D8-88EA4E0812EF}">
      <dgm:prSet/>
      <dgm:spPr/>
      <dgm:t>
        <a:bodyPr/>
        <a:lstStyle/>
        <a:p>
          <a:endParaRPr lang="en-US"/>
        </a:p>
      </dgm:t>
    </dgm:pt>
    <dgm:pt modelId="{D07716DE-9D02-B243-932D-C2EF1367CA6E}">
      <dgm:prSet/>
      <dgm:spPr/>
      <dgm:t>
        <a:bodyPr/>
        <a:lstStyle/>
        <a:p>
          <a:r>
            <a:rPr lang="en-US" dirty="0"/>
            <a:t>Internet Connection</a:t>
          </a:r>
        </a:p>
      </dgm:t>
    </dgm:pt>
    <dgm:pt modelId="{8F66B3DF-FE4E-DA46-B584-1041AD45FDB4}" type="parTrans" cxnId="{B8B217C4-6F74-464A-8F8A-9F918E9314B2}">
      <dgm:prSet/>
      <dgm:spPr/>
      <dgm:t>
        <a:bodyPr/>
        <a:lstStyle/>
        <a:p>
          <a:endParaRPr lang="en-US"/>
        </a:p>
      </dgm:t>
    </dgm:pt>
    <dgm:pt modelId="{0A04B7BA-C14F-1441-A8CC-063EFB64612D}" type="sibTrans" cxnId="{B8B217C4-6F74-464A-8F8A-9F918E9314B2}">
      <dgm:prSet/>
      <dgm:spPr/>
      <dgm:t>
        <a:bodyPr/>
        <a:lstStyle/>
        <a:p>
          <a:endParaRPr lang="en-US"/>
        </a:p>
      </dgm:t>
    </dgm:pt>
    <dgm:pt modelId="{854E9CD7-8F94-7C47-B259-64A1A9BD8E7B}">
      <dgm:prSet/>
      <dgm:spPr/>
      <dgm:t>
        <a:bodyPr/>
        <a:lstStyle/>
        <a:p>
          <a:r>
            <a:rPr lang="en-US" dirty="0"/>
            <a:t>OS as Windows</a:t>
          </a:r>
        </a:p>
      </dgm:t>
    </dgm:pt>
    <dgm:pt modelId="{87621D85-8C9F-0C45-8306-3EC25352EE88}" type="parTrans" cxnId="{B878B445-0D06-5B44-B29F-C867D24EF32D}">
      <dgm:prSet/>
      <dgm:spPr/>
      <dgm:t>
        <a:bodyPr/>
        <a:lstStyle/>
        <a:p>
          <a:endParaRPr lang="en-US"/>
        </a:p>
      </dgm:t>
    </dgm:pt>
    <dgm:pt modelId="{B7ABCECD-BD56-0D4D-867C-02C5B207634E}" type="sibTrans" cxnId="{B878B445-0D06-5B44-B29F-C867D24EF32D}">
      <dgm:prSet/>
      <dgm:spPr/>
      <dgm:t>
        <a:bodyPr/>
        <a:lstStyle/>
        <a:p>
          <a:endParaRPr lang="en-US"/>
        </a:p>
      </dgm:t>
    </dgm:pt>
    <dgm:pt modelId="{DC4F7561-2A72-584B-A387-A9870656B69E}">
      <dgm:prSet/>
      <dgm:spPr/>
      <dgm:t>
        <a:bodyPr/>
        <a:lstStyle/>
        <a:p>
          <a:pPr algn="r"/>
          <a:r>
            <a:rPr lang="en-US" dirty="0"/>
            <a:t>Technology</a:t>
          </a:r>
        </a:p>
      </dgm:t>
    </dgm:pt>
    <dgm:pt modelId="{A3BF065F-28D5-F948-BA80-BA3F2748C5FF}" type="parTrans" cxnId="{0711B9BF-309F-D64A-8B36-30E1AB4A041F}">
      <dgm:prSet/>
      <dgm:spPr/>
      <dgm:t>
        <a:bodyPr/>
        <a:lstStyle/>
        <a:p>
          <a:endParaRPr lang="en-US"/>
        </a:p>
      </dgm:t>
    </dgm:pt>
    <dgm:pt modelId="{68A29E6E-6542-6C44-8733-7E8DFB77ADA6}" type="sibTrans" cxnId="{0711B9BF-309F-D64A-8B36-30E1AB4A041F}">
      <dgm:prSet/>
      <dgm:spPr/>
      <dgm:t>
        <a:bodyPr/>
        <a:lstStyle/>
        <a:p>
          <a:endParaRPr lang="en-US"/>
        </a:p>
      </dgm:t>
    </dgm:pt>
    <dgm:pt modelId="{B81B6FE6-86B8-6F41-A64A-76D0160D173A}">
      <dgm:prSet/>
      <dgm:spPr/>
      <dgm:t>
        <a:bodyPr/>
        <a:lstStyle/>
        <a:p>
          <a:pPr marL="228600" lvl="1" indent="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dirty="0"/>
            <a:t>Up</a:t>
          </a:r>
          <a:r>
            <a:rPr lang="en-US" baseline="0" dirty="0"/>
            <a:t> to Date</a:t>
          </a:r>
        </a:p>
      </dgm:t>
    </dgm:pt>
    <dgm:pt modelId="{49205DC5-A1D2-FE45-9BDC-0FDF985A6053}" type="sibTrans" cxnId="{CD2D8EE7-C191-7744-A479-EB9D9ACEC72D}">
      <dgm:prSet/>
      <dgm:spPr/>
      <dgm:t>
        <a:bodyPr/>
        <a:lstStyle/>
        <a:p>
          <a:endParaRPr lang="en-US"/>
        </a:p>
      </dgm:t>
    </dgm:pt>
    <dgm:pt modelId="{0356FAB7-B807-D243-98C6-9D058D8401D7}" type="parTrans" cxnId="{CD2D8EE7-C191-7744-A479-EB9D9ACEC72D}">
      <dgm:prSet/>
      <dgm:spPr/>
      <dgm:t>
        <a:bodyPr/>
        <a:lstStyle/>
        <a:p>
          <a:endParaRPr lang="en-US"/>
        </a:p>
      </dgm:t>
    </dgm:pt>
    <dgm:pt modelId="{CC19A7DE-A058-F445-A033-BC960BFF5884}" type="pres">
      <dgm:prSet presAssocID="{9E3CA5BE-183C-7A4F-ADC1-5BAB3DC841BC}" presName="linear" presStyleCnt="0">
        <dgm:presLayoutVars>
          <dgm:animLvl val="lvl"/>
          <dgm:resizeHandles val="exact"/>
        </dgm:presLayoutVars>
      </dgm:prSet>
      <dgm:spPr/>
    </dgm:pt>
    <dgm:pt modelId="{40E375A1-0273-2B4D-A374-BEF17A247B33}" type="pres">
      <dgm:prSet presAssocID="{5532B41A-AFC2-7343-838C-CB6B3B19FE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94BA1C-8432-5F4A-AFCC-CAC0585AD583}" type="pres">
      <dgm:prSet presAssocID="{5532B41A-AFC2-7343-838C-CB6B3B19FEE5}" presName="childText" presStyleLbl="revTx" presStyleIdx="0" presStyleCnt="3">
        <dgm:presLayoutVars>
          <dgm:bulletEnabled val="1"/>
        </dgm:presLayoutVars>
      </dgm:prSet>
      <dgm:spPr/>
    </dgm:pt>
    <dgm:pt modelId="{E03AA4E8-2C48-F24A-94CC-C4E64DE579B3}" type="pres">
      <dgm:prSet presAssocID="{AFAB3421-1449-A346-89B6-80F3B8CA9C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2F951A-EB16-AD41-8B87-319C39C10CDB}" type="pres">
      <dgm:prSet presAssocID="{AFAB3421-1449-A346-89B6-80F3B8CA9C7E}" presName="childText" presStyleLbl="revTx" presStyleIdx="1" presStyleCnt="3">
        <dgm:presLayoutVars>
          <dgm:bulletEnabled val="1"/>
        </dgm:presLayoutVars>
      </dgm:prSet>
      <dgm:spPr/>
    </dgm:pt>
    <dgm:pt modelId="{CDDB4A1B-24CB-114A-876D-A1F9EBF69759}" type="pres">
      <dgm:prSet presAssocID="{DC4F7561-2A72-584B-A387-A9870656B6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5B9794-74FE-1A49-BF6A-7C165CB22646}" type="pres">
      <dgm:prSet presAssocID="{DC4F7561-2A72-584B-A387-A9870656B69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3E19905-50C6-4540-B8D8-88EA4E0812EF}" srcId="{AFAB3421-1449-A346-89B6-80F3B8CA9C7E}" destId="{1A9A1EC2-CFC6-6945-9378-ED7E81582061}" srcOrd="0" destOrd="0" parTransId="{B4892FCB-DEBA-414E-B07F-398E8BC37C4B}" sibTransId="{84B479BF-376F-5746-A0F3-B643D098F45C}"/>
    <dgm:cxn modelId="{32A22C1A-1BED-0149-BB40-EE32B5FC7E09}" type="presOf" srcId="{8545BC7F-2BF3-4148-B56D-9D00C126BDB4}" destId="{1D94BA1C-8432-5F4A-AFCC-CAC0585AD583}" srcOrd="0" destOrd="0" presId="urn:microsoft.com/office/officeart/2005/8/layout/vList2"/>
    <dgm:cxn modelId="{4D859736-86E0-B24F-A13E-5126B08F0449}" type="presOf" srcId="{9E3CA5BE-183C-7A4F-ADC1-5BAB3DC841BC}" destId="{CC19A7DE-A058-F445-A033-BC960BFF5884}" srcOrd="0" destOrd="0" presId="urn:microsoft.com/office/officeart/2005/8/layout/vList2"/>
    <dgm:cxn modelId="{2A81DF39-253C-AE4D-B1F8-6341F3836D30}" type="presOf" srcId="{DC4F7561-2A72-584B-A387-A9870656B69E}" destId="{CDDB4A1B-24CB-114A-876D-A1F9EBF69759}" srcOrd="0" destOrd="0" presId="urn:microsoft.com/office/officeart/2005/8/layout/vList2"/>
    <dgm:cxn modelId="{B878B445-0D06-5B44-B29F-C867D24EF32D}" srcId="{AFAB3421-1449-A346-89B6-80F3B8CA9C7E}" destId="{854E9CD7-8F94-7C47-B259-64A1A9BD8E7B}" srcOrd="1" destOrd="0" parTransId="{87621D85-8C9F-0C45-8306-3EC25352EE88}" sibTransId="{B7ABCECD-BD56-0D4D-867C-02C5B207634E}"/>
    <dgm:cxn modelId="{5F65174C-AFA7-3A4F-BAF3-D0F5E8B5B036}" type="presOf" srcId="{5532B41A-AFC2-7343-838C-CB6B3B19FEE5}" destId="{40E375A1-0273-2B4D-A374-BEF17A247B33}" srcOrd="0" destOrd="0" presId="urn:microsoft.com/office/officeart/2005/8/layout/vList2"/>
    <dgm:cxn modelId="{57B52351-A75F-1C44-8E3F-C1B9C2BEF1B9}" srcId="{9E3CA5BE-183C-7A4F-ADC1-5BAB3DC841BC}" destId="{AFAB3421-1449-A346-89B6-80F3B8CA9C7E}" srcOrd="1" destOrd="0" parTransId="{597FA12C-8C70-6641-87BC-6B17D6756D6E}" sibTransId="{5E48955C-C7E8-9B48-8E35-1CCB6739F3B3}"/>
    <dgm:cxn modelId="{57DE957D-1576-A34E-BF7A-D9A0A2EC1517}" type="presOf" srcId="{D07716DE-9D02-B243-932D-C2EF1367CA6E}" destId="{1D94BA1C-8432-5F4A-AFCC-CAC0585AD583}" srcOrd="0" destOrd="1" presId="urn:microsoft.com/office/officeart/2005/8/layout/vList2"/>
    <dgm:cxn modelId="{CE4B3880-7F84-2345-B5FA-463B4CBF8CAF}" srcId="{5532B41A-AFC2-7343-838C-CB6B3B19FEE5}" destId="{8545BC7F-2BF3-4148-B56D-9D00C126BDB4}" srcOrd="0" destOrd="0" parTransId="{FEC0CD1D-62FD-734E-8AC0-4B12E00845EC}" sibTransId="{92089B27-9CB5-CC48-AC62-FF3C2D36104B}"/>
    <dgm:cxn modelId="{05FB5F83-CD51-7A41-ADE6-40610296DC4A}" type="presOf" srcId="{B81B6FE6-86B8-6F41-A64A-76D0160D173A}" destId="{D05B9794-74FE-1A49-BF6A-7C165CB22646}" srcOrd="0" destOrd="0" presId="urn:microsoft.com/office/officeart/2005/8/layout/vList2"/>
    <dgm:cxn modelId="{113C5BAC-93CD-D348-8543-3E227F71E898}" type="presOf" srcId="{854E9CD7-8F94-7C47-B259-64A1A9BD8E7B}" destId="{CA2F951A-EB16-AD41-8B87-319C39C10CDB}" srcOrd="0" destOrd="1" presId="urn:microsoft.com/office/officeart/2005/8/layout/vList2"/>
    <dgm:cxn modelId="{0711B9BF-309F-D64A-8B36-30E1AB4A041F}" srcId="{9E3CA5BE-183C-7A4F-ADC1-5BAB3DC841BC}" destId="{DC4F7561-2A72-584B-A387-A9870656B69E}" srcOrd="2" destOrd="0" parTransId="{A3BF065F-28D5-F948-BA80-BA3F2748C5FF}" sibTransId="{68A29E6E-6542-6C44-8733-7E8DFB77ADA6}"/>
    <dgm:cxn modelId="{B8B217C4-6F74-464A-8F8A-9F918E9314B2}" srcId="{5532B41A-AFC2-7343-838C-CB6B3B19FEE5}" destId="{D07716DE-9D02-B243-932D-C2EF1367CA6E}" srcOrd="1" destOrd="0" parTransId="{8F66B3DF-FE4E-DA46-B584-1041AD45FDB4}" sibTransId="{0A04B7BA-C14F-1441-A8CC-063EFB64612D}"/>
    <dgm:cxn modelId="{AC89E1D4-C400-1A44-9E46-9795C391FA39}" type="presOf" srcId="{1A9A1EC2-CFC6-6945-9378-ED7E81582061}" destId="{CA2F951A-EB16-AD41-8B87-319C39C10CDB}" srcOrd="0" destOrd="0" presId="urn:microsoft.com/office/officeart/2005/8/layout/vList2"/>
    <dgm:cxn modelId="{8F4154DD-9D17-504E-B882-0CCBE3D3CC46}" srcId="{9E3CA5BE-183C-7A4F-ADC1-5BAB3DC841BC}" destId="{5532B41A-AFC2-7343-838C-CB6B3B19FEE5}" srcOrd="0" destOrd="0" parTransId="{6A7815CC-D44B-354F-993E-D98B80A0DE20}" sibTransId="{B77A06A0-B519-F84C-BCC1-6C6F6792C023}"/>
    <dgm:cxn modelId="{CD2D8EE7-C191-7744-A479-EB9D9ACEC72D}" srcId="{DC4F7561-2A72-584B-A387-A9870656B69E}" destId="{B81B6FE6-86B8-6F41-A64A-76D0160D173A}" srcOrd="0" destOrd="0" parTransId="{0356FAB7-B807-D243-98C6-9D058D8401D7}" sibTransId="{49205DC5-A1D2-FE45-9BDC-0FDF985A6053}"/>
    <dgm:cxn modelId="{A43090F0-F93C-EB4A-A856-3E05EF3AF4F9}" type="presOf" srcId="{AFAB3421-1449-A346-89B6-80F3B8CA9C7E}" destId="{E03AA4E8-2C48-F24A-94CC-C4E64DE579B3}" srcOrd="0" destOrd="0" presId="urn:microsoft.com/office/officeart/2005/8/layout/vList2"/>
    <dgm:cxn modelId="{1E934C40-0579-9B4B-9033-D4824DB53F30}" type="presParOf" srcId="{CC19A7DE-A058-F445-A033-BC960BFF5884}" destId="{40E375A1-0273-2B4D-A374-BEF17A247B33}" srcOrd="0" destOrd="0" presId="urn:microsoft.com/office/officeart/2005/8/layout/vList2"/>
    <dgm:cxn modelId="{93E15D27-7450-AE41-A70F-373005CB64B7}" type="presParOf" srcId="{CC19A7DE-A058-F445-A033-BC960BFF5884}" destId="{1D94BA1C-8432-5F4A-AFCC-CAC0585AD583}" srcOrd="1" destOrd="0" presId="urn:microsoft.com/office/officeart/2005/8/layout/vList2"/>
    <dgm:cxn modelId="{378BEFAF-620F-824A-BA57-4992CD6F47F2}" type="presParOf" srcId="{CC19A7DE-A058-F445-A033-BC960BFF5884}" destId="{E03AA4E8-2C48-F24A-94CC-C4E64DE579B3}" srcOrd="2" destOrd="0" presId="urn:microsoft.com/office/officeart/2005/8/layout/vList2"/>
    <dgm:cxn modelId="{0B140D43-A8C6-5146-BA58-097C4A671E50}" type="presParOf" srcId="{CC19A7DE-A058-F445-A033-BC960BFF5884}" destId="{CA2F951A-EB16-AD41-8B87-319C39C10CDB}" srcOrd="3" destOrd="0" presId="urn:microsoft.com/office/officeart/2005/8/layout/vList2"/>
    <dgm:cxn modelId="{A457DD6D-5AC3-6544-A8C7-7003F6C91DB2}" type="presParOf" srcId="{CC19A7DE-A058-F445-A033-BC960BFF5884}" destId="{CDDB4A1B-24CB-114A-876D-A1F9EBF69759}" srcOrd="4" destOrd="0" presId="urn:microsoft.com/office/officeart/2005/8/layout/vList2"/>
    <dgm:cxn modelId="{D8E8BC8A-D9F5-2F44-B62C-4B6E406FD548}" type="presParOf" srcId="{CC19A7DE-A058-F445-A033-BC960BFF5884}" destId="{D05B9794-74FE-1A49-BF6A-7C165CB226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A0544B-BCDE-EB43-8F18-80691C8FD9B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E2185-985A-EE42-B2FD-7EC055121D39}">
      <dgm:prSet phldrT="[Text]"/>
      <dgm:spPr/>
      <dgm:t>
        <a:bodyPr/>
        <a:lstStyle/>
        <a:p>
          <a:r>
            <a:rPr lang="en-US" dirty="0"/>
            <a:t>User Level</a:t>
          </a:r>
        </a:p>
      </dgm:t>
    </dgm:pt>
    <dgm:pt modelId="{42E86B1C-1E03-E04F-A0FB-58B63DB83E97}" type="parTrans" cxnId="{74364126-B8BA-6845-BF6A-38FC14005278}">
      <dgm:prSet/>
      <dgm:spPr/>
      <dgm:t>
        <a:bodyPr/>
        <a:lstStyle/>
        <a:p>
          <a:endParaRPr lang="en-US"/>
        </a:p>
      </dgm:t>
    </dgm:pt>
    <dgm:pt modelId="{2E6BD977-E5EB-4E4F-A52A-BCAC83640C97}" type="sibTrans" cxnId="{74364126-B8BA-6845-BF6A-38FC14005278}">
      <dgm:prSet/>
      <dgm:spPr/>
      <dgm:t>
        <a:bodyPr/>
        <a:lstStyle/>
        <a:p>
          <a:endParaRPr lang="en-US"/>
        </a:p>
      </dgm:t>
    </dgm:pt>
    <dgm:pt modelId="{8864316C-6E7F-A341-8C66-805B6B798896}">
      <dgm:prSet phldrT="[Text]"/>
      <dgm:spPr/>
      <dgm:t>
        <a:bodyPr/>
        <a:lstStyle/>
        <a:p>
          <a:pPr algn="l"/>
          <a:r>
            <a:rPr lang="en-US" dirty="0"/>
            <a:t>Amateur</a:t>
          </a:r>
          <a:r>
            <a:rPr lang="en-US" baseline="0" dirty="0"/>
            <a:t> </a:t>
          </a:r>
          <a:endParaRPr lang="en-US" dirty="0"/>
        </a:p>
      </dgm:t>
    </dgm:pt>
    <dgm:pt modelId="{D3F06558-D879-A941-BF4D-FD8C8BA9A459}" type="parTrans" cxnId="{B6A0ACEB-7D8A-3544-A06E-4951B9335AAB}">
      <dgm:prSet/>
      <dgm:spPr/>
      <dgm:t>
        <a:bodyPr/>
        <a:lstStyle/>
        <a:p>
          <a:endParaRPr lang="en-US"/>
        </a:p>
      </dgm:t>
    </dgm:pt>
    <dgm:pt modelId="{23F37569-CD55-C34D-BD96-B12F52F8AB13}" type="sibTrans" cxnId="{B6A0ACEB-7D8A-3544-A06E-4951B9335AAB}">
      <dgm:prSet/>
      <dgm:spPr/>
      <dgm:t>
        <a:bodyPr/>
        <a:lstStyle/>
        <a:p>
          <a:endParaRPr lang="en-US"/>
        </a:p>
      </dgm:t>
    </dgm:pt>
    <dgm:pt modelId="{F855F31A-8A84-DE41-9F36-20798CFE0AF4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361F12F8-D41B-2149-A399-00B5D9D49604}" type="parTrans" cxnId="{971FDEFA-459C-374F-9FEB-2C7D46F31CB8}">
      <dgm:prSet/>
      <dgm:spPr/>
      <dgm:t>
        <a:bodyPr/>
        <a:lstStyle/>
        <a:p>
          <a:endParaRPr lang="en-US"/>
        </a:p>
      </dgm:t>
    </dgm:pt>
    <dgm:pt modelId="{66CB88F9-1BE6-B040-859B-CB0D1A458FDB}" type="sibTrans" cxnId="{971FDEFA-459C-374F-9FEB-2C7D46F31CB8}">
      <dgm:prSet/>
      <dgm:spPr/>
      <dgm:t>
        <a:bodyPr/>
        <a:lstStyle/>
        <a:p>
          <a:endParaRPr lang="en-US"/>
        </a:p>
      </dgm:t>
    </dgm:pt>
    <dgm:pt modelId="{16E5DA7F-4931-FC4D-BC8A-D767A64E209F}">
      <dgm:prSet phldrT="[Text]"/>
      <dgm:spPr/>
      <dgm:t>
        <a:bodyPr/>
        <a:lstStyle/>
        <a:p>
          <a:r>
            <a:rPr lang="en-US" dirty="0"/>
            <a:t>Efficient &amp; Simple</a:t>
          </a:r>
        </a:p>
      </dgm:t>
    </dgm:pt>
    <dgm:pt modelId="{C05D22F5-A8BC-6840-B94A-DAA8541BF263}" type="parTrans" cxnId="{1E786074-9F93-4646-834B-91DCBD83746E}">
      <dgm:prSet/>
      <dgm:spPr/>
      <dgm:t>
        <a:bodyPr/>
        <a:lstStyle/>
        <a:p>
          <a:endParaRPr lang="en-US"/>
        </a:p>
      </dgm:t>
    </dgm:pt>
    <dgm:pt modelId="{26850C47-FF4E-0542-BB31-F145FA9D745A}" type="sibTrans" cxnId="{1E786074-9F93-4646-834B-91DCBD83746E}">
      <dgm:prSet/>
      <dgm:spPr/>
      <dgm:t>
        <a:bodyPr/>
        <a:lstStyle/>
        <a:p>
          <a:endParaRPr lang="en-US"/>
        </a:p>
      </dgm:t>
    </dgm:pt>
    <dgm:pt modelId="{9476C60C-F3D6-BC4C-A4E4-B5652314F691}">
      <dgm:prSet/>
      <dgm:spPr/>
      <dgm:t>
        <a:bodyPr/>
        <a:lstStyle/>
        <a:p>
          <a:r>
            <a:rPr lang="en-US" dirty="0"/>
            <a:t>Maintenance </a:t>
          </a:r>
        </a:p>
      </dgm:t>
    </dgm:pt>
    <dgm:pt modelId="{39364C43-80F1-2347-9FD6-396226852A72}" type="parTrans" cxnId="{6B7E2DF6-47FB-B24B-A1FF-23947151A99D}">
      <dgm:prSet/>
      <dgm:spPr/>
      <dgm:t>
        <a:bodyPr/>
        <a:lstStyle/>
        <a:p>
          <a:endParaRPr lang="en-US"/>
        </a:p>
      </dgm:t>
    </dgm:pt>
    <dgm:pt modelId="{A6080083-5BE6-7043-9F78-0E6DB88133B5}" type="sibTrans" cxnId="{6B7E2DF6-47FB-B24B-A1FF-23947151A99D}">
      <dgm:prSet/>
      <dgm:spPr/>
      <dgm:t>
        <a:bodyPr/>
        <a:lstStyle/>
        <a:p>
          <a:endParaRPr lang="en-US"/>
        </a:p>
      </dgm:t>
    </dgm:pt>
    <dgm:pt modelId="{43DEF07D-3B10-A942-ACC6-F7656FB8F08B}">
      <dgm:prSet/>
      <dgm:spPr/>
      <dgm:t>
        <a:bodyPr/>
        <a:lstStyle/>
        <a:p>
          <a:r>
            <a:rPr lang="en-US" dirty="0"/>
            <a:t>Optimized &amp; Short Run</a:t>
          </a:r>
        </a:p>
      </dgm:t>
    </dgm:pt>
    <dgm:pt modelId="{40C7C7F5-1E70-884D-9F00-C779E8674849}" type="parTrans" cxnId="{25FB96A8-1C63-334B-8515-79B91B873689}">
      <dgm:prSet/>
      <dgm:spPr/>
      <dgm:t>
        <a:bodyPr/>
        <a:lstStyle/>
        <a:p>
          <a:endParaRPr lang="en-US"/>
        </a:p>
      </dgm:t>
    </dgm:pt>
    <dgm:pt modelId="{DA5B0D71-9366-1646-BF54-56E972CDAEF0}" type="sibTrans" cxnId="{25FB96A8-1C63-334B-8515-79B91B873689}">
      <dgm:prSet/>
      <dgm:spPr/>
      <dgm:t>
        <a:bodyPr/>
        <a:lstStyle/>
        <a:p>
          <a:endParaRPr lang="en-US"/>
        </a:p>
      </dgm:t>
    </dgm:pt>
    <dgm:pt modelId="{63B2A01C-ACBC-034C-8B40-075892A41B07}">
      <dgm:prSet/>
      <dgm:spPr/>
      <dgm:t>
        <a:bodyPr/>
        <a:lstStyle/>
        <a:p>
          <a:r>
            <a:rPr lang="en-US" dirty="0"/>
            <a:t>Error </a:t>
          </a:r>
          <a:r>
            <a:rPr lang="en-US"/>
            <a:t>Handling (User) </a:t>
          </a:r>
          <a:endParaRPr lang="en-US" dirty="0"/>
        </a:p>
      </dgm:t>
    </dgm:pt>
    <dgm:pt modelId="{ECD414F0-3465-7A40-95D6-61A764F0DB98}" type="parTrans" cxnId="{24559FE8-BB64-4D4B-84A5-5EBA317F38C9}">
      <dgm:prSet/>
      <dgm:spPr/>
      <dgm:t>
        <a:bodyPr/>
        <a:lstStyle/>
        <a:p>
          <a:endParaRPr lang="en-US"/>
        </a:p>
      </dgm:t>
    </dgm:pt>
    <dgm:pt modelId="{07F76112-E446-434F-905C-10695A096150}" type="sibTrans" cxnId="{24559FE8-BB64-4D4B-84A5-5EBA317F38C9}">
      <dgm:prSet/>
      <dgm:spPr/>
      <dgm:t>
        <a:bodyPr/>
        <a:lstStyle/>
        <a:p>
          <a:endParaRPr lang="en-US"/>
        </a:p>
      </dgm:t>
    </dgm:pt>
    <dgm:pt modelId="{1B771CE0-5500-FC4D-B30A-F1EE02AAAB45}">
      <dgm:prSet/>
      <dgm:spPr/>
      <dgm:t>
        <a:bodyPr/>
        <a:lstStyle/>
        <a:p>
          <a:r>
            <a:rPr lang="en-US" dirty="0"/>
            <a:t>Proper Actions to Identify Errors</a:t>
          </a:r>
        </a:p>
      </dgm:t>
    </dgm:pt>
    <dgm:pt modelId="{1F3581EE-A8E5-5747-B097-718C8247E176}" type="parTrans" cxnId="{B2D9DC89-BDBD-2D49-AA4D-71AF00117BF0}">
      <dgm:prSet/>
      <dgm:spPr/>
      <dgm:t>
        <a:bodyPr/>
        <a:lstStyle/>
        <a:p>
          <a:endParaRPr lang="en-US"/>
        </a:p>
      </dgm:t>
    </dgm:pt>
    <dgm:pt modelId="{E84D1A0F-F82F-FE47-B64D-B6F0CBBB3C0B}" type="sibTrans" cxnId="{B2D9DC89-BDBD-2D49-AA4D-71AF00117BF0}">
      <dgm:prSet/>
      <dgm:spPr/>
      <dgm:t>
        <a:bodyPr/>
        <a:lstStyle/>
        <a:p>
          <a:endParaRPr lang="en-US"/>
        </a:p>
      </dgm:t>
    </dgm:pt>
    <dgm:pt modelId="{DE21FEB3-9C9D-7944-BDC7-943350F85A2B}" type="pres">
      <dgm:prSet presAssocID="{06A0544B-BCDE-EB43-8F18-80691C8FD9BB}" presName="linear" presStyleCnt="0">
        <dgm:presLayoutVars>
          <dgm:animLvl val="lvl"/>
          <dgm:resizeHandles val="exact"/>
        </dgm:presLayoutVars>
      </dgm:prSet>
      <dgm:spPr/>
    </dgm:pt>
    <dgm:pt modelId="{7A1F7BE6-03FD-FF4C-97D9-1DB762A2C7F7}" type="pres">
      <dgm:prSet presAssocID="{EADE2185-985A-EE42-B2FD-7EC055121D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80E7D2-5BA8-904F-BF4E-2CF80B2FC554}" type="pres">
      <dgm:prSet presAssocID="{EADE2185-985A-EE42-B2FD-7EC055121D39}" presName="childText" presStyleLbl="revTx" presStyleIdx="0" presStyleCnt="4">
        <dgm:presLayoutVars>
          <dgm:bulletEnabled val="1"/>
        </dgm:presLayoutVars>
      </dgm:prSet>
      <dgm:spPr/>
    </dgm:pt>
    <dgm:pt modelId="{8F116DB4-15B5-DE42-A942-D7F202D70FD4}" type="pres">
      <dgm:prSet presAssocID="{F855F31A-8A84-DE41-9F36-20798CFE0A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AA57B-2E4A-6A47-A857-48EA3D22B37C}" type="pres">
      <dgm:prSet presAssocID="{F855F31A-8A84-DE41-9F36-20798CFE0AF4}" presName="childText" presStyleLbl="revTx" presStyleIdx="1" presStyleCnt="4">
        <dgm:presLayoutVars>
          <dgm:bulletEnabled val="1"/>
        </dgm:presLayoutVars>
      </dgm:prSet>
      <dgm:spPr/>
    </dgm:pt>
    <dgm:pt modelId="{F94E7A3B-BDB0-CC4C-92C8-C0B08F12778C}" type="pres">
      <dgm:prSet presAssocID="{9476C60C-F3D6-BC4C-A4E4-B5652314F6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A5B415-0A5F-CA41-8FC8-6506DC31EB01}" type="pres">
      <dgm:prSet presAssocID="{9476C60C-F3D6-BC4C-A4E4-B5652314F691}" presName="childText" presStyleLbl="revTx" presStyleIdx="2" presStyleCnt="4">
        <dgm:presLayoutVars>
          <dgm:bulletEnabled val="1"/>
        </dgm:presLayoutVars>
      </dgm:prSet>
      <dgm:spPr/>
    </dgm:pt>
    <dgm:pt modelId="{5B775163-5836-DD47-971F-9FC131F85868}" type="pres">
      <dgm:prSet presAssocID="{63B2A01C-ACBC-034C-8B40-075892A41B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1F7FD0-0A41-5041-B3A3-FE667646E21B}" type="pres">
      <dgm:prSet presAssocID="{63B2A01C-ACBC-034C-8B40-075892A41B0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A705913-5494-774C-8956-745DA3B89571}" type="presOf" srcId="{43DEF07D-3B10-A942-ACC6-F7656FB8F08B}" destId="{77A5B415-0A5F-CA41-8FC8-6506DC31EB01}" srcOrd="0" destOrd="0" presId="urn:microsoft.com/office/officeart/2005/8/layout/vList2"/>
    <dgm:cxn modelId="{F724081D-0A5F-C146-B8F4-52B50CEDC8DC}" type="presOf" srcId="{F855F31A-8A84-DE41-9F36-20798CFE0AF4}" destId="{8F116DB4-15B5-DE42-A942-D7F202D70FD4}" srcOrd="0" destOrd="0" presId="urn:microsoft.com/office/officeart/2005/8/layout/vList2"/>
    <dgm:cxn modelId="{74364126-B8BA-6845-BF6A-38FC14005278}" srcId="{06A0544B-BCDE-EB43-8F18-80691C8FD9BB}" destId="{EADE2185-985A-EE42-B2FD-7EC055121D39}" srcOrd="0" destOrd="0" parTransId="{42E86B1C-1E03-E04F-A0FB-58B63DB83E97}" sibTransId="{2E6BD977-E5EB-4E4F-A52A-BCAC83640C97}"/>
    <dgm:cxn modelId="{4C63EE40-BF1A-4547-A5D8-9EC3E74EAF97}" type="presOf" srcId="{06A0544B-BCDE-EB43-8F18-80691C8FD9BB}" destId="{DE21FEB3-9C9D-7944-BDC7-943350F85A2B}" srcOrd="0" destOrd="0" presId="urn:microsoft.com/office/officeart/2005/8/layout/vList2"/>
    <dgm:cxn modelId="{1E786074-9F93-4646-834B-91DCBD83746E}" srcId="{F855F31A-8A84-DE41-9F36-20798CFE0AF4}" destId="{16E5DA7F-4931-FC4D-BC8A-D767A64E209F}" srcOrd="0" destOrd="0" parTransId="{C05D22F5-A8BC-6840-B94A-DAA8541BF263}" sibTransId="{26850C47-FF4E-0542-BB31-F145FA9D745A}"/>
    <dgm:cxn modelId="{AB57EA78-390D-1348-AB67-7A7EC9DD8782}" type="presOf" srcId="{63B2A01C-ACBC-034C-8B40-075892A41B07}" destId="{5B775163-5836-DD47-971F-9FC131F85868}" srcOrd="0" destOrd="0" presId="urn:microsoft.com/office/officeart/2005/8/layout/vList2"/>
    <dgm:cxn modelId="{B2D9DC89-BDBD-2D49-AA4D-71AF00117BF0}" srcId="{63B2A01C-ACBC-034C-8B40-075892A41B07}" destId="{1B771CE0-5500-FC4D-B30A-F1EE02AAAB45}" srcOrd="0" destOrd="0" parTransId="{1F3581EE-A8E5-5747-B097-718C8247E176}" sibTransId="{E84D1A0F-F82F-FE47-B64D-B6F0CBBB3C0B}"/>
    <dgm:cxn modelId="{FBCAB494-4ED3-F145-8E48-C420E99ECBCA}" type="presOf" srcId="{9476C60C-F3D6-BC4C-A4E4-B5652314F691}" destId="{F94E7A3B-BDB0-CC4C-92C8-C0B08F12778C}" srcOrd="0" destOrd="0" presId="urn:microsoft.com/office/officeart/2005/8/layout/vList2"/>
    <dgm:cxn modelId="{6F497296-E345-7549-9637-177A3114F65C}" type="presOf" srcId="{1B771CE0-5500-FC4D-B30A-F1EE02AAAB45}" destId="{871F7FD0-0A41-5041-B3A3-FE667646E21B}" srcOrd="0" destOrd="0" presId="urn:microsoft.com/office/officeart/2005/8/layout/vList2"/>
    <dgm:cxn modelId="{25FB96A8-1C63-334B-8515-79B91B873689}" srcId="{9476C60C-F3D6-BC4C-A4E4-B5652314F691}" destId="{43DEF07D-3B10-A942-ACC6-F7656FB8F08B}" srcOrd="0" destOrd="0" parTransId="{40C7C7F5-1E70-884D-9F00-C779E8674849}" sibTransId="{DA5B0D71-9366-1646-BF54-56E972CDAEF0}"/>
    <dgm:cxn modelId="{355309BD-8EA1-1843-B3F5-0614E95331C1}" type="presOf" srcId="{EADE2185-985A-EE42-B2FD-7EC055121D39}" destId="{7A1F7BE6-03FD-FF4C-97D9-1DB762A2C7F7}" srcOrd="0" destOrd="0" presId="urn:microsoft.com/office/officeart/2005/8/layout/vList2"/>
    <dgm:cxn modelId="{8F724ED6-303C-7A41-8E5C-03E3F60F7154}" type="presOf" srcId="{8864316C-6E7F-A341-8C66-805B6B798896}" destId="{2280E7D2-5BA8-904F-BF4E-2CF80B2FC554}" srcOrd="0" destOrd="0" presId="urn:microsoft.com/office/officeart/2005/8/layout/vList2"/>
    <dgm:cxn modelId="{24559FE8-BB64-4D4B-84A5-5EBA317F38C9}" srcId="{06A0544B-BCDE-EB43-8F18-80691C8FD9BB}" destId="{63B2A01C-ACBC-034C-8B40-075892A41B07}" srcOrd="3" destOrd="0" parTransId="{ECD414F0-3465-7A40-95D6-61A764F0DB98}" sibTransId="{07F76112-E446-434F-905C-10695A096150}"/>
    <dgm:cxn modelId="{B6A0ACEB-7D8A-3544-A06E-4951B9335AAB}" srcId="{EADE2185-985A-EE42-B2FD-7EC055121D39}" destId="{8864316C-6E7F-A341-8C66-805B6B798896}" srcOrd="0" destOrd="0" parTransId="{D3F06558-D879-A941-BF4D-FD8C8BA9A459}" sibTransId="{23F37569-CD55-C34D-BD96-B12F52F8AB13}"/>
    <dgm:cxn modelId="{6B7E2DF6-47FB-B24B-A1FF-23947151A99D}" srcId="{06A0544B-BCDE-EB43-8F18-80691C8FD9BB}" destId="{9476C60C-F3D6-BC4C-A4E4-B5652314F691}" srcOrd="2" destOrd="0" parTransId="{39364C43-80F1-2347-9FD6-396226852A72}" sibTransId="{A6080083-5BE6-7043-9F78-0E6DB88133B5}"/>
    <dgm:cxn modelId="{695296F8-3F25-A046-B94C-82AD42A58A11}" type="presOf" srcId="{16E5DA7F-4931-FC4D-BC8A-D767A64E209F}" destId="{EE2AA57B-2E4A-6A47-A857-48EA3D22B37C}" srcOrd="0" destOrd="0" presId="urn:microsoft.com/office/officeart/2005/8/layout/vList2"/>
    <dgm:cxn modelId="{971FDEFA-459C-374F-9FEB-2C7D46F31CB8}" srcId="{06A0544B-BCDE-EB43-8F18-80691C8FD9BB}" destId="{F855F31A-8A84-DE41-9F36-20798CFE0AF4}" srcOrd="1" destOrd="0" parTransId="{361F12F8-D41B-2149-A399-00B5D9D49604}" sibTransId="{66CB88F9-1BE6-B040-859B-CB0D1A458FDB}"/>
    <dgm:cxn modelId="{E95CAE05-44DD-514D-BBE6-7FD9BBE53DD4}" type="presParOf" srcId="{DE21FEB3-9C9D-7944-BDC7-943350F85A2B}" destId="{7A1F7BE6-03FD-FF4C-97D9-1DB762A2C7F7}" srcOrd="0" destOrd="0" presId="urn:microsoft.com/office/officeart/2005/8/layout/vList2"/>
    <dgm:cxn modelId="{6073DFE3-861B-5F42-95A0-4CB9A06DDCE0}" type="presParOf" srcId="{DE21FEB3-9C9D-7944-BDC7-943350F85A2B}" destId="{2280E7D2-5BA8-904F-BF4E-2CF80B2FC554}" srcOrd="1" destOrd="0" presId="urn:microsoft.com/office/officeart/2005/8/layout/vList2"/>
    <dgm:cxn modelId="{264809F0-E54B-5142-A0CB-B49E6F9E1832}" type="presParOf" srcId="{DE21FEB3-9C9D-7944-BDC7-943350F85A2B}" destId="{8F116DB4-15B5-DE42-A942-D7F202D70FD4}" srcOrd="2" destOrd="0" presId="urn:microsoft.com/office/officeart/2005/8/layout/vList2"/>
    <dgm:cxn modelId="{48B14BD0-3898-6E48-9944-942C46CE39C3}" type="presParOf" srcId="{DE21FEB3-9C9D-7944-BDC7-943350F85A2B}" destId="{EE2AA57B-2E4A-6A47-A857-48EA3D22B37C}" srcOrd="3" destOrd="0" presId="urn:microsoft.com/office/officeart/2005/8/layout/vList2"/>
    <dgm:cxn modelId="{46A4A2B8-100D-064F-BAF4-0122AD526A5E}" type="presParOf" srcId="{DE21FEB3-9C9D-7944-BDC7-943350F85A2B}" destId="{F94E7A3B-BDB0-CC4C-92C8-C0B08F12778C}" srcOrd="4" destOrd="0" presId="urn:microsoft.com/office/officeart/2005/8/layout/vList2"/>
    <dgm:cxn modelId="{558598FF-5C1C-C748-8115-33D7537290AC}" type="presParOf" srcId="{DE21FEB3-9C9D-7944-BDC7-943350F85A2B}" destId="{77A5B415-0A5F-CA41-8FC8-6506DC31EB01}" srcOrd="5" destOrd="0" presId="urn:microsoft.com/office/officeart/2005/8/layout/vList2"/>
    <dgm:cxn modelId="{E6C9C578-CC42-234F-B430-9D831CFC85C7}" type="presParOf" srcId="{DE21FEB3-9C9D-7944-BDC7-943350F85A2B}" destId="{5B775163-5836-DD47-971F-9FC131F85868}" srcOrd="6" destOrd="0" presId="urn:microsoft.com/office/officeart/2005/8/layout/vList2"/>
    <dgm:cxn modelId="{86208EE3-7AA6-704A-B7B6-2AB4F0A2F888}" type="presParOf" srcId="{DE21FEB3-9C9D-7944-BDC7-943350F85A2B}" destId="{871F7FD0-0A41-5041-B3A3-FE667646E21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4D0EE3-09D1-3941-BD93-691B2A2A546E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891C5-33B8-564B-B3F1-1450B2E9B3DA}">
      <dgm:prSet phldrT="[Text]" custT="1"/>
      <dgm:spPr/>
      <dgm:t>
        <a:bodyPr/>
        <a:lstStyle/>
        <a:p>
          <a:r>
            <a:rPr lang="en-US" sz="3600" dirty="0"/>
            <a:t>Cost &amp; Benefit</a:t>
          </a:r>
        </a:p>
      </dgm:t>
    </dgm:pt>
    <dgm:pt modelId="{B4802DFB-B01B-554D-81A3-8C37467F8BCD}" type="parTrans" cxnId="{5C7C355E-F834-E743-9826-2BB723D286A1}">
      <dgm:prSet/>
      <dgm:spPr/>
      <dgm:t>
        <a:bodyPr/>
        <a:lstStyle/>
        <a:p>
          <a:endParaRPr lang="en-US"/>
        </a:p>
      </dgm:t>
    </dgm:pt>
    <dgm:pt modelId="{B2A1F2C7-93C3-984E-A839-54FC74CA9CED}" type="sibTrans" cxnId="{5C7C355E-F834-E743-9826-2BB723D286A1}">
      <dgm:prSet/>
      <dgm:spPr/>
      <dgm:t>
        <a:bodyPr/>
        <a:lstStyle/>
        <a:p>
          <a:endParaRPr lang="en-US"/>
        </a:p>
      </dgm:t>
    </dgm:pt>
    <dgm:pt modelId="{E9ABB1EC-890D-2C44-A4F9-17505D9F8C29}">
      <dgm:prSet phldrT="[Text]" custT="1"/>
      <dgm:spPr/>
      <dgm:t>
        <a:bodyPr/>
        <a:lstStyle/>
        <a:p>
          <a:r>
            <a:rPr lang="en-US" sz="3600" dirty="0"/>
            <a:t>Client</a:t>
          </a:r>
          <a:r>
            <a:rPr lang="en-US" sz="3600" baseline="0" dirty="0"/>
            <a:t> Sided</a:t>
          </a:r>
          <a:endParaRPr lang="en-US" sz="3600" dirty="0"/>
        </a:p>
      </dgm:t>
    </dgm:pt>
    <dgm:pt modelId="{DE2581E6-F49E-7E4A-9B86-7D307A07DAF5}" type="parTrans" cxnId="{271177CE-87CE-424A-89C9-9D01E02A2B1C}">
      <dgm:prSet/>
      <dgm:spPr/>
      <dgm:t>
        <a:bodyPr/>
        <a:lstStyle/>
        <a:p>
          <a:endParaRPr lang="en-US"/>
        </a:p>
      </dgm:t>
    </dgm:pt>
    <dgm:pt modelId="{AD5F39BD-51CB-FD48-8F55-D577DABD06A5}" type="sibTrans" cxnId="{271177CE-87CE-424A-89C9-9D01E02A2B1C}">
      <dgm:prSet/>
      <dgm:spPr/>
      <dgm:t>
        <a:bodyPr/>
        <a:lstStyle/>
        <a:p>
          <a:endParaRPr lang="en-US"/>
        </a:p>
      </dgm:t>
    </dgm:pt>
    <dgm:pt modelId="{AF3ACCEA-64D5-2A4F-BD4D-571007CFC1F3}">
      <dgm:prSet phldrT="[Text]" custT="1"/>
      <dgm:spPr/>
      <dgm:t>
        <a:bodyPr/>
        <a:lstStyle/>
        <a:p>
          <a:r>
            <a:rPr lang="en-US" sz="3600" dirty="0"/>
            <a:t>Developer Sided</a:t>
          </a:r>
        </a:p>
      </dgm:t>
    </dgm:pt>
    <dgm:pt modelId="{3684D2EA-A106-5A4E-BA4A-DC8CD14A48B1}" type="parTrans" cxnId="{54027D8D-D8CF-6844-BA38-600DE4802670}">
      <dgm:prSet/>
      <dgm:spPr/>
      <dgm:t>
        <a:bodyPr/>
        <a:lstStyle/>
        <a:p>
          <a:endParaRPr lang="en-US"/>
        </a:p>
      </dgm:t>
    </dgm:pt>
    <dgm:pt modelId="{1DA42445-1A0C-DC43-8D5D-B3EE73173333}" type="sibTrans" cxnId="{54027D8D-D8CF-6844-BA38-600DE4802670}">
      <dgm:prSet/>
      <dgm:spPr/>
      <dgm:t>
        <a:bodyPr/>
        <a:lstStyle/>
        <a:p>
          <a:endParaRPr lang="en-US"/>
        </a:p>
      </dgm:t>
    </dgm:pt>
    <dgm:pt modelId="{8C5B5F85-1448-0244-9533-DDD6E938278C}" type="pres">
      <dgm:prSet presAssocID="{374D0EE3-09D1-3941-BD93-691B2A2A54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44271-302E-C24B-B734-B7D809B8D942}" type="pres">
      <dgm:prSet presAssocID="{4AD891C5-33B8-564B-B3F1-1450B2E9B3DA}" presName="hierRoot1" presStyleCnt="0">
        <dgm:presLayoutVars>
          <dgm:hierBranch val="init"/>
        </dgm:presLayoutVars>
      </dgm:prSet>
      <dgm:spPr/>
    </dgm:pt>
    <dgm:pt modelId="{71005604-5C66-D645-B54F-1CD4F875EFE2}" type="pres">
      <dgm:prSet presAssocID="{4AD891C5-33B8-564B-B3F1-1450B2E9B3DA}" presName="rootComposite1" presStyleCnt="0"/>
      <dgm:spPr/>
    </dgm:pt>
    <dgm:pt modelId="{89A9E9ED-18BD-0F4F-AF86-321EA0AA005F}" type="pres">
      <dgm:prSet presAssocID="{4AD891C5-33B8-564B-B3F1-1450B2E9B3DA}" presName="rootText1" presStyleLbl="node0" presStyleIdx="0" presStyleCnt="1">
        <dgm:presLayoutVars>
          <dgm:chPref val="3"/>
        </dgm:presLayoutVars>
      </dgm:prSet>
      <dgm:spPr/>
    </dgm:pt>
    <dgm:pt modelId="{FD77359F-4743-8349-96D0-85C2CB56D879}" type="pres">
      <dgm:prSet presAssocID="{4AD891C5-33B8-564B-B3F1-1450B2E9B3DA}" presName="rootConnector1" presStyleLbl="node1" presStyleIdx="0" presStyleCnt="0"/>
      <dgm:spPr/>
    </dgm:pt>
    <dgm:pt modelId="{51F2F2E0-53FA-CC4F-8154-9AAE1CBB4194}" type="pres">
      <dgm:prSet presAssocID="{4AD891C5-33B8-564B-B3F1-1450B2E9B3DA}" presName="hierChild2" presStyleCnt="0"/>
      <dgm:spPr/>
    </dgm:pt>
    <dgm:pt modelId="{6EB0A261-94F5-F24B-AB0A-59AD388509CF}" type="pres">
      <dgm:prSet presAssocID="{DE2581E6-F49E-7E4A-9B86-7D307A07DAF5}" presName="Name37" presStyleLbl="parChTrans1D2" presStyleIdx="0" presStyleCnt="2"/>
      <dgm:spPr/>
    </dgm:pt>
    <dgm:pt modelId="{C579D858-C77E-6D4D-A9A7-AB2E199BF921}" type="pres">
      <dgm:prSet presAssocID="{E9ABB1EC-890D-2C44-A4F9-17505D9F8C29}" presName="hierRoot2" presStyleCnt="0">
        <dgm:presLayoutVars>
          <dgm:hierBranch val="init"/>
        </dgm:presLayoutVars>
      </dgm:prSet>
      <dgm:spPr/>
    </dgm:pt>
    <dgm:pt modelId="{91BC1DA9-1F37-9A42-A8EC-D45B646FE72A}" type="pres">
      <dgm:prSet presAssocID="{E9ABB1EC-890D-2C44-A4F9-17505D9F8C29}" presName="rootComposite" presStyleCnt="0"/>
      <dgm:spPr/>
    </dgm:pt>
    <dgm:pt modelId="{D1ABCFEC-8764-9848-9B86-3A197ECB97D9}" type="pres">
      <dgm:prSet presAssocID="{E9ABB1EC-890D-2C44-A4F9-17505D9F8C29}" presName="rootText" presStyleLbl="node2" presStyleIdx="0" presStyleCnt="2" custScaleY="92374" custLinFactNeighborX="-36786" custLinFactNeighborY="2712">
        <dgm:presLayoutVars>
          <dgm:chPref val="3"/>
        </dgm:presLayoutVars>
      </dgm:prSet>
      <dgm:spPr/>
    </dgm:pt>
    <dgm:pt modelId="{778E7A57-981B-F445-80B1-83E06BA6F597}" type="pres">
      <dgm:prSet presAssocID="{E9ABB1EC-890D-2C44-A4F9-17505D9F8C29}" presName="rootConnector" presStyleLbl="node2" presStyleIdx="0" presStyleCnt="2"/>
      <dgm:spPr/>
    </dgm:pt>
    <dgm:pt modelId="{08D09C6A-7143-9E47-BBFC-5B63C1CD116B}" type="pres">
      <dgm:prSet presAssocID="{E9ABB1EC-890D-2C44-A4F9-17505D9F8C29}" presName="hierChild4" presStyleCnt="0"/>
      <dgm:spPr/>
    </dgm:pt>
    <dgm:pt modelId="{DE193332-192F-2B43-8324-90C2B7F10625}" type="pres">
      <dgm:prSet presAssocID="{E9ABB1EC-890D-2C44-A4F9-17505D9F8C29}" presName="hierChild5" presStyleCnt="0"/>
      <dgm:spPr/>
    </dgm:pt>
    <dgm:pt modelId="{C600599D-76DA-FC4D-B878-6B2349CDCD17}" type="pres">
      <dgm:prSet presAssocID="{3684D2EA-A106-5A4E-BA4A-DC8CD14A48B1}" presName="Name37" presStyleLbl="parChTrans1D2" presStyleIdx="1" presStyleCnt="2"/>
      <dgm:spPr/>
    </dgm:pt>
    <dgm:pt modelId="{5CB560F2-2FC4-454A-AE93-244624681F3F}" type="pres">
      <dgm:prSet presAssocID="{AF3ACCEA-64D5-2A4F-BD4D-571007CFC1F3}" presName="hierRoot2" presStyleCnt="0">
        <dgm:presLayoutVars>
          <dgm:hierBranch val="init"/>
        </dgm:presLayoutVars>
      </dgm:prSet>
      <dgm:spPr/>
    </dgm:pt>
    <dgm:pt modelId="{9DFD9539-BB0A-B14B-AFAF-C000F942910F}" type="pres">
      <dgm:prSet presAssocID="{AF3ACCEA-64D5-2A4F-BD4D-571007CFC1F3}" presName="rootComposite" presStyleCnt="0"/>
      <dgm:spPr/>
    </dgm:pt>
    <dgm:pt modelId="{EB1C2918-A7AB-E448-B2D4-E7EEB1A6B9F6}" type="pres">
      <dgm:prSet presAssocID="{AF3ACCEA-64D5-2A4F-BD4D-571007CFC1F3}" presName="rootText" presStyleLbl="node2" presStyleIdx="1" presStyleCnt="2" custScaleY="92374" custLinFactNeighborX="27461" custLinFactNeighborY="2712">
        <dgm:presLayoutVars>
          <dgm:chPref val="3"/>
        </dgm:presLayoutVars>
      </dgm:prSet>
      <dgm:spPr/>
    </dgm:pt>
    <dgm:pt modelId="{FA30CA94-079B-9A4F-A504-DE35762A91F9}" type="pres">
      <dgm:prSet presAssocID="{AF3ACCEA-64D5-2A4F-BD4D-571007CFC1F3}" presName="rootConnector" presStyleLbl="node2" presStyleIdx="1" presStyleCnt="2"/>
      <dgm:spPr/>
    </dgm:pt>
    <dgm:pt modelId="{354B0633-A9FA-6849-91FD-55D5FD5E8143}" type="pres">
      <dgm:prSet presAssocID="{AF3ACCEA-64D5-2A4F-BD4D-571007CFC1F3}" presName="hierChild4" presStyleCnt="0"/>
      <dgm:spPr/>
    </dgm:pt>
    <dgm:pt modelId="{27F62C33-B35C-E748-AD4A-91C8D02C27CD}" type="pres">
      <dgm:prSet presAssocID="{AF3ACCEA-64D5-2A4F-BD4D-571007CFC1F3}" presName="hierChild5" presStyleCnt="0"/>
      <dgm:spPr/>
    </dgm:pt>
    <dgm:pt modelId="{854DA402-F35E-0B49-ACA8-773B64B20296}" type="pres">
      <dgm:prSet presAssocID="{4AD891C5-33B8-564B-B3F1-1450B2E9B3DA}" presName="hierChild3" presStyleCnt="0"/>
      <dgm:spPr/>
    </dgm:pt>
  </dgm:ptLst>
  <dgm:cxnLst>
    <dgm:cxn modelId="{FA945702-9B4A-1945-840C-2FC6687D30C2}" type="presOf" srcId="{E9ABB1EC-890D-2C44-A4F9-17505D9F8C29}" destId="{D1ABCFEC-8764-9848-9B86-3A197ECB97D9}" srcOrd="0" destOrd="0" presId="urn:microsoft.com/office/officeart/2005/8/layout/orgChart1"/>
    <dgm:cxn modelId="{915BE907-C799-B349-8E71-B8352BCF4F67}" type="presOf" srcId="{4AD891C5-33B8-564B-B3F1-1450B2E9B3DA}" destId="{FD77359F-4743-8349-96D0-85C2CB56D879}" srcOrd="1" destOrd="0" presId="urn:microsoft.com/office/officeart/2005/8/layout/orgChart1"/>
    <dgm:cxn modelId="{8D053426-4C3F-4E41-BDDA-A07F1C473047}" type="presOf" srcId="{DE2581E6-F49E-7E4A-9B86-7D307A07DAF5}" destId="{6EB0A261-94F5-F24B-AB0A-59AD388509CF}" srcOrd="0" destOrd="0" presId="urn:microsoft.com/office/officeart/2005/8/layout/orgChart1"/>
    <dgm:cxn modelId="{5C7C355E-F834-E743-9826-2BB723D286A1}" srcId="{374D0EE3-09D1-3941-BD93-691B2A2A546E}" destId="{4AD891C5-33B8-564B-B3F1-1450B2E9B3DA}" srcOrd="0" destOrd="0" parTransId="{B4802DFB-B01B-554D-81A3-8C37467F8BCD}" sibTransId="{B2A1F2C7-93C3-984E-A839-54FC74CA9CED}"/>
    <dgm:cxn modelId="{C82E7867-058E-D14F-931B-5D8321F58D76}" type="presOf" srcId="{3684D2EA-A106-5A4E-BA4A-DC8CD14A48B1}" destId="{C600599D-76DA-FC4D-B878-6B2349CDCD17}" srcOrd="0" destOrd="0" presId="urn:microsoft.com/office/officeart/2005/8/layout/orgChart1"/>
    <dgm:cxn modelId="{E73A3651-FB8B-B845-9AA8-DFF16822C0A0}" type="presOf" srcId="{E9ABB1EC-890D-2C44-A4F9-17505D9F8C29}" destId="{778E7A57-981B-F445-80B1-83E06BA6F597}" srcOrd="1" destOrd="0" presId="urn:microsoft.com/office/officeart/2005/8/layout/orgChart1"/>
    <dgm:cxn modelId="{4E974E77-DD46-4E44-A171-0A2A31670D15}" type="presOf" srcId="{374D0EE3-09D1-3941-BD93-691B2A2A546E}" destId="{8C5B5F85-1448-0244-9533-DDD6E938278C}" srcOrd="0" destOrd="0" presId="urn:microsoft.com/office/officeart/2005/8/layout/orgChart1"/>
    <dgm:cxn modelId="{58BF1579-CB21-E34D-8F0B-EEBD63EC3BAD}" type="presOf" srcId="{AF3ACCEA-64D5-2A4F-BD4D-571007CFC1F3}" destId="{EB1C2918-A7AB-E448-B2D4-E7EEB1A6B9F6}" srcOrd="0" destOrd="0" presId="urn:microsoft.com/office/officeart/2005/8/layout/orgChart1"/>
    <dgm:cxn modelId="{54027D8D-D8CF-6844-BA38-600DE4802670}" srcId="{4AD891C5-33B8-564B-B3F1-1450B2E9B3DA}" destId="{AF3ACCEA-64D5-2A4F-BD4D-571007CFC1F3}" srcOrd="1" destOrd="0" parTransId="{3684D2EA-A106-5A4E-BA4A-DC8CD14A48B1}" sibTransId="{1DA42445-1A0C-DC43-8D5D-B3EE73173333}"/>
    <dgm:cxn modelId="{FE5048AF-E0B1-0849-9807-E42C506C7992}" type="presOf" srcId="{AF3ACCEA-64D5-2A4F-BD4D-571007CFC1F3}" destId="{FA30CA94-079B-9A4F-A504-DE35762A91F9}" srcOrd="1" destOrd="0" presId="urn:microsoft.com/office/officeart/2005/8/layout/orgChart1"/>
    <dgm:cxn modelId="{01F8DDBB-78A2-B74E-A76D-3E7E9D3AB458}" type="presOf" srcId="{4AD891C5-33B8-564B-B3F1-1450B2E9B3DA}" destId="{89A9E9ED-18BD-0F4F-AF86-321EA0AA005F}" srcOrd="0" destOrd="0" presId="urn:microsoft.com/office/officeart/2005/8/layout/orgChart1"/>
    <dgm:cxn modelId="{271177CE-87CE-424A-89C9-9D01E02A2B1C}" srcId="{4AD891C5-33B8-564B-B3F1-1450B2E9B3DA}" destId="{E9ABB1EC-890D-2C44-A4F9-17505D9F8C29}" srcOrd="0" destOrd="0" parTransId="{DE2581E6-F49E-7E4A-9B86-7D307A07DAF5}" sibTransId="{AD5F39BD-51CB-FD48-8F55-D577DABD06A5}"/>
    <dgm:cxn modelId="{4DF14617-D57A-C740-8FC1-496E66F0759A}" type="presParOf" srcId="{8C5B5F85-1448-0244-9533-DDD6E938278C}" destId="{1E744271-302E-C24B-B734-B7D809B8D942}" srcOrd="0" destOrd="0" presId="urn:microsoft.com/office/officeart/2005/8/layout/orgChart1"/>
    <dgm:cxn modelId="{128AC914-77F9-1B43-B33C-5DBAE4F6ABA7}" type="presParOf" srcId="{1E744271-302E-C24B-B734-B7D809B8D942}" destId="{71005604-5C66-D645-B54F-1CD4F875EFE2}" srcOrd="0" destOrd="0" presId="urn:microsoft.com/office/officeart/2005/8/layout/orgChart1"/>
    <dgm:cxn modelId="{D4104014-697C-BC4C-8699-0B2738527651}" type="presParOf" srcId="{71005604-5C66-D645-B54F-1CD4F875EFE2}" destId="{89A9E9ED-18BD-0F4F-AF86-321EA0AA005F}" srcOrd="0" destOrd="0" presId="urn:microsoft.com/office/officeart/2005/8/layout/orgChart1"/>
    <dgm:cxn modelId="{AB295D7C-C330-A34D-969E-4199D1D7C96F}" type="presParOf" srcId="{71005604-5C66-D645-B54F-1CD4F875EFE2}" destId="{FD77359F-4743-8349-96D0-85C2CB56D879}" srcOrd="1" destOrd="0" presId="urn:microsoft.com/office/officeart/2005/8/layout/orgChart1"/>
    <dgm:cxn modelId="{02EC782C-FBC9-984F-A330-0A21702A03DF}" type="presParOf" srcId="{1E744271-302E-C24B-B734-B7D809B8D942}" destId="{51F2F2E0-53FA-CC4F-8154-9AAE1CBB4194}" srcOrd="1" destOrd="0" presId="urn:microsoft.com/office/officeart/2005/8/layout/orgChart1"/>
    <dgm:cxn modelId="{B8850BA3-887B-6448-9D1E-066DF23B4FC3}" type="presParOf" srcId="{51F2F2E0-53FA-CC4F-8154-9AAE1CBB4194}" destId="{6EB0A261-94F5-F24B-AB0A-59AD388509CF}" srcOrd="0" destOrd="0" presId="urn:microsoft.com/office/officeart/2005/8/layout/orgChart1"/>
    <dgm:cxn modelId="{986F3E4C-D17F-2D41-9A66-9EFF119CC612}" type="presParOf" srcId="{51F2F2E0-53FA-CC4F-8154-9AAE1CBB4194}" destId="{C579D858-C77E-6D4D-A9A7-AB2E199BF921}" srcOrd="1" destOrd="0" presId="urn:microsoft.com/office/officeart/2005/8/layout/orgChart1"/>
    <dgm:cxn modelId="{D42C03E0-82A1-DD46-9CC5-D5B4B2E85DEB}" type="presParOf" srcId="{C579D858-C77E-6D4D-A9A7-AB2E199BF921}" destId="{91BC1DA9-1F37-9A42-A8EC-D45B646FE72A}" srcOrd="0" destOrd="0" presId="urn:microsoft.com/office/officeart/2005/8/layout/orgChart1"/>
    <dgm:cxn modelId="{F69339B9-0CE7-DE4D-8E70-CCD12385D1E3}" type="presParOf" srcId="{91BC1DA9-1F37-9A42-A8EC-D45B646FE72A}" destId="{D1ABCFEC-8764-9848-9B86-3A197ECB97D9}" srcOrd="0" destOrd="0" presId="urn:microsoft.com/office/officeart/2005/8/layout/orgChart1"/>
    <dgm:cxn modelId="{BB0DABE5-0960-0C40-89B2-97E32CCCFB5F}" type="presParOf" srcId="{91BC1DA9-1F37-9A42-A8EC-D45B646FE72A}" destId="{778E7A57-981B-F445-80B1-83E06BA6F597}" srcOrd="1" destOrd="0" presId="urn:microsoft.com/office/officeart/2005/8/layout/orgChart1"/>
    <dgm:cxn modelId="{2C0ED952-F2F1-604D-98AC-1155D5580C4C}" type="presParOf" srcId="{C579D858-C77E-6D4D-A9A7-AB2E199BF921}" destId="{08D09C6A-7143-9E47-BBFC-5B63C1CD116B}" srcOrd="1" destOrd="0" presId="urn:microsoft.com/office/officeart/2005/8/layout/orgChart1"/>
    <dgm:cxn modelId="{FC78A9A5-54D4-9D42-ABDB-19BA97C726FA}" type="presParOf" srcId="{C579D858-C77E-6D4D-A9A7-AB2E199BF921}" destId="{DE193332-192F-2B43-8324-90C2B7F10625}" srcOrd="2" destOrd="0" presId="urn:microsoft.com/office/officeart/2005/8/layout/orgChart1"/>
    <dgm:cxn modelId="{105EB6B8-9136-CC48-A64C-8C0B6D73BD4D}" type="presParOf" srcId="{51F2F2E0-53FA-CC4F-8154-9AAE1CBB4194}" destId="{C600599D-76DA-FC4D-B878-6B2349CDCD17}" srcOrd="2" destOrd="0" presId="urn:microsoft.com/office/officeart/2005/8/layout/orgChart1"/>
    <dgm:cxn modelId="{5AE28056-95A1-FE46-ADB7-A09CE66450BE}" type="presParOf" srcId="{51F2F2E0-53FA-CC4F-8154-9AAE1CBB4194}" destId="{5CB560F2-2FC4-454A-AE93-244624681F3F}" srcOrd="3" destOrd="0" presId="urn:microsoft.com/office/officeart/2005/8/layout/orgChart1"/>
    <dgm:cxn modelId="{81F3E5F5-AF00-1044-99BB-3341A8F4C7C8}" type="presParOf" srcId="{5CB560F2-2FC4-454A-AE93-244624681F3F}" destId="{9DFD9539-BB0A-B14B-AFAF-C000F942910F}" srcOrd="0" destOrd="0" presId="urn:microsoft.com/office/officeart/2005/8/layout/orgChart1"/>
    <dgm:cxn modelId="{E89BB1E4-0323-044C-94F3-434FE7351A34}" type="presParOf" srcId="{9DFD9539-BB0A-B14B-AFAF-C000F942910F}" destId="{EB1C2918-A7AB-E448-B2D4-E7EEB1A6B9F6}" srcOrd="0" destOrd="0" presId="urn:microsoft.com/office/officeart/2005/8/layout/orgChart1"/>
    <dgm:cxn modelId="{81749E20-9610-A249-A9BB-711AAA399CEA}" type="presParOf" srcId="{9DFD9539-BB0A-B14B-AFAF-C000F942910F}" destId="{FA30CA94-079B-9A4F-A504-DE35762A91F9}" srcOrd="1" destOrd="0" presId="urn:microsoft.com/office/officeart/2005/8/layout/orgChart1"/>
    <dgm:cxn modelId="{341B2619-7D64-A741-A163-BB2E4DE9565B}" type="presParOf" srcId="{5CB560F2-2FC4-454A-AE93-244624681F3F}" destId="{354B0633-A9FA-6849-91FD-55D5FD5E8143}" srcOrd="1" destOrd="0" presId="urn:microsoft.com/office/officeart/2005/8/layout/orgChart1"/>
    <dgm:cxn modelId="{F5C9A5D0-7C5F-5B4B-91E1-181AFD1AAFF0}" type="presParOf" srcId="{5CB560F2-2FC4-454A-AE93-244624681F3F}" destId="{27F62C33-B35C-E748-AD4A-91C8D02C27CD}" srcOrd="2" destOrd="0" presId="urn:microsoft.com/office/officeart/2005/8/layout/orgChart1"/>
    <dgm:cxn modelId="{FF419B01-2294-4348-883D-96AED19CF9E3}" type="presParOf" srcId="{1E744271-302E-C24B-B734-B7D809B8D942}" destId="{854DA402-F35E-0B49-ACA8-773B64B202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247BE-BC25-4721-A310-78E5C8330F0A}">
      <dsp:nvSpPr>
        <dsp:cNvPr id="0" name=""/>
        <dsp:cNvSpPr/>
      </dsp:nvSpPr>
      <dsp:spPr>
        <a:xfrm rot="10800000">
          <a:off x="1017115" y="1213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Ashfaq</a:t>
          </a:r>
          <a:r>
            <a:rPr lang="en-US" sz="2200" kern="1200" dirty="0"/>
            <a:t> Ali </a:t>
          </a:r>
          <a:r>
            <a:rPr lang="en-US" sz="2200" kern="1200" dirty="0" err="1"/>
            <a:t>Shafin</a:t>
          </a:r>
          <a:br>
            <a:rPr lang="en-US" sz="2200" kern="1200" dirty="0"/>
          </a:br>
          <a:r>
            <a:rPr lang="en-US" sz="2200" kern="1200" dirty="0"/>
            <a:t>ID</a:t>
          </a:r>
          <a:r>
            <a:rPr lang="en-US" sz="2200" kern="1200"/>
            <a:t>: 14.01.04.111</a:t>
          </a:r>
          <a:endParaRPr lang="en-US" sz="2200" kern="1200" dirty="0"/>
        </a:p>
      </dsp:txBody>
      <dsp:txXfrm rot="10800000">
        <a:off x="1250244" y="1213"/>
        <a:ext cx="2879416" cy="932515"/>
      </dsp:txXfrm>
    </dsp:sp>
    <dsp:sp modelId="{8E31F2EA-A3BC-4D2D-A18F-06E0BFC445CD}">
      <dsp:nvSpPr>
        <dsp:cNvPr id="0" name=""/>
        <dsp:cNvSpPr/>
      </dsp:nvSpPr>
      <dsp:spPr>
        <a:xfrm>
          <a:off x="550858" y="1213"/>
          <a:ext cx="932515" cy="9325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F53A9E-DA6C-4484-8F64-34FF536FC242}">
      <dsp:nvSpPr>
        <dsp:cNvPr id="0" name=""/>
        <dsp:cNvSpPr/>
      </dsp:nvSpPr>
      <dsp:spPr>
        <a:xfrm rot="10800000">
          <a:off x="1017115" y="1212092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Irtiza</a:t>
          </a:r>
          <a:r>
            <a:rPr lang="en-US" sz="2200" kern="1200" dirty="0"/>
            <a:t> </a:t>
          </a:r>
          <a:r>
            <a:rPr lang="en-US" sz="2200" kern="1200" dirty="0" err="1"/>
            <a:t>Abir</a:t>
          </a:r>
          <a:br>
            <a:rPr lang="en-US" sz="2200" kern="1200" dirty="0"/>
          </a:br>
          <a:r>
            <a:rPr lang="en-US" sz="2200" kern="1200" dirty="0"/>
            <a:t>ID: 14.01.04.122</a:t>
          </a:r>
        </a:p>
      </dsp:txBody>
      <dsp:txXfrm rot="10800000">
        <a:off x="1250244" y="1212092"/>
        <a:ext cx="2879416" cy="932515"/>
      </dsp:txXfrm>
    </dsp:sp>
    <dsp:sp modelId="{18A11D58-6496-48E0-BA4E-2FA4C39CCBE2}">
      <dsp:nvSpPr>
        <dsp:cNvPr id="0" name=""/>
        <dsp:cNvSpPr/>
      </dsp:nvSpPr>
      <dsp:spPr>
        <a:xfrm>
          <a:off x="550858" y="1212092"/>
          <a:ext cx="932515" cy="9325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76432B-43AC-442D-A9DB-1D153885FCF6}">
      <dsp:nvSpPr>
        <dsp:cNvPr id="0" name=""/>
        <dsp:cNvSpPr/>
      </dsp:nvSpPr>
      <dsp:spPr>
        <a:xfrm rot="10800000">
          <a:off x="1017115" y="2422970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Abid</a:t>
          </a:r>
          <a:r>
            <a:rPr lang="en-US" sz="2200" kern="1200" dirty="0"/>
            <a:t> Hasan Prottoy</a:t>
          </a:r>
          <a:br>
            <a:rPr lang="en-US" sz="2200" kern="1200" dirty="0"/>
          </a:br>
          <a:r>
            <a:rPr lang="en-US" sz="2200" kern="1200" dirty="0"/>
            <a:t>ID: 14.01.04.125</a:t>
          </a:r>
        </a:p>
      </dsp:txBody>
      <dsp:txXfrm rot="10800000">
        <a:off x="1250244" y="2422970"/>
        <a:ext cx="2879416" cy="932515"/>
      </dsp:txXfrm>
    </dsp:sp>
    <dsp:sp modelId="{6DE02BCA-B1BD-4023-BC29-E8B664BCBF1A}">
      <dsp:nvSpPr>
        <dsp:cNvPr id="0" name=""/>
        <dsp:cNvSpPr/>
      </dsp:nvSpPr>
      <dsp:spPr>
        <a:xfrm>
          <a:off x="550858" y="2422970"/>
          <a:ext cx="932515" cy="93251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F7534-761A-4AD8-9C41-8B3F6517BF4D}">
      <dsp:nvSpPr>
        <dsp:cNvPr id="0" name=""/>
        <dsp:cNvSpPr/>
      </dsp:nvSpPr>
      <dsp:spPr>
        <a:xfrm>
          <a:off x="0" y="0"/>
          <a:ext cx="7584895" cy="922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Analysis</a:t>
          </a:r>
        </a:p>
      </dsp:txBody>
      <dsp:txXfrm>
        <a:off x="27005" y="27005"/>
        <a:ext cx="6512053" cy="868010"/>
      </dsp:txXfrm>
    </dsp:sp>
    <dsp:sp modelId="{06653B2C-A591-4858-8351-64B46056CD64}">
      <dsp:nvSpPr>
        <dsp:cNvPr id="0" name=""/>
        <dsp:cNvSpPr/>
      </dsp:nvSpPr>
      <dsp:spPr>
        <a:xfrm>
          <a:off x="635234" y="1089660"/>
          <a:ext cx="7584895" cy="922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507130"/>
                <a:satOff val="564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07130"/>
                <a:satOff val="564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07130"/>
                <a:satOff val="564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Planning</a:t>
          </a:r>
        </a:p>
      </dsp:txBody>
      <dsp:txXfrm>
        <a:off x="662239" y="1116665"/>
        <a:ext cx="6296337" cy="868010"/>
      </dsp:txXfrm>
    </dsp:sp>
    <dsp:sp modelId="{97AC1836-9540-48EF-9FA4-CE1CC76AC6DA}">
      <dsp:nvSpPr>
        <dsp:cNvPr id="0" name=""/>
        <dsp:cNvSpPr/>
      </dsp:nvSpPr>
      <dsp:spPr>
        <a:xfrm>
          <a:off x="1260988" y="2179320"/>
          <a:ext cx="7584895" cy="922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014259"/>
                <a:satOff val="1128"/>
                <a:lumOff val="-65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14259"/>
                <a:satOff val="1128"/>
                <a:lumOff val="-65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14259"/>
                <a:satOff val="1128"/>
                <a:lumOff val="-65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Construction</a:t>
          </a:r>
        </a:p>
      </dsp:txBody>
      <dsp:txXfrm>
        <a:off x="1287993" y="2206325"/>
        <a:ext cx="6305818" cy="868010"/>
      </dsp:txXfrm>
    </dsp:sp>
    <dsp:sp modelId="{E2482167-E1A9-42E2-BA6B-180FF8AFDB8D}">
      <dsp:nvSpPr>
        <dsp:cNvPr id="0" name=""/>
        <dsp:cNvSpPr/>
      </dsp:nvSpPr>
      <dsp:spPr>
        <a:xfrm>
          <a:off x="1896223" y="3257122"/>
          <a:ext cx="7584895" cy="922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521389"/>
                <a:satOff val="1692"/>
                <a:lumOff val="-98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521389"/>
                <a:satOff val="1692"/>
                <a:lumOff val="-98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521389"/>
                <a:satOff val="1692"/>
                <a:lumOff val="-98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Deployment</a:t>
          </a:r>
        </a:p>
      </dsp:txBody>
      <dsp:txXfrm>
        <a:off x="1923228" y="3284127"/>
        <a:ext cx="6296337" cy="868010"/>
      </dsp:txXfrm>
    </dsp:sp>
    <dsp:sp modelId="{3F12D445-91F3-4FF3-ADAD-27B5C42E3F03}">
      <dsp:nvSpPr>
        <dsp:cNvPr id="0" name=""/>
        <dsp:cNvSpPr/>
      </dsp:nvSpPr>
      <dsp:spPr>
        <a:xfrm>
          <a:off x="6985582" y="706183"/>
          <a:ext cx="599313" cy="599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20427" y="706183"/>
        <a:ext cx="329623" cy="450983"/>
      </dsp:txXfrm>
    </dsp:sp>
    <dsp:sp modelId="{8B9F70B1-6593-4FB9-AC08-F6F373472B8F}">
      <dsp:nvSpPr>
        <dsp:cNvPr id="0" name=""/>
        <dsp:cNvSpPr/>
      </dsp:nvSpPr>
      <dsp:spPr>
        <a:xfrm>
          <a:off x="7620817" y="1795843"/>
          <a:ext cx="599313" cy="599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23776"/>
            <a:satOff val="-5343"/>
            <a:lumOff val="-97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23776"/>
              <a:satOff val="-5343"/>
              <a:lumOff val="-97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55662" y="1795843"/>
        <a:ext cx="329623" cy="450983"/>
      </dsp:txXfrm>
    </dsp:sp>
    <dsp:sp modelId="{CE104338-7F1E-4949-A01F-38E48B4A8CD6}">
      <dsp:nvSpPr>
        <dsp:cNvPr id="0" name=""/>
        <dsp:cNvSpPr/>
      </dsp:nvSpPr>
      <dsp:spPr>
        <a:xfrm>
          <a:off x="8246571" y="2885503"/>
          <a:ext cx="599313" cy="599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47551"/>
            <a:satOff val="-10687"/>
            <a:lumOff val="-194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447551"/>
              <a:satOff val="-10687"/>
              <a:lumOff val="-19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381416" y="2885503"/>
        <a:ext cx="329623" cy="450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7684E-83F1-4F34-8B0E-374A4E6A7A4F}">
      <dsp:nvSpPr>
        <dsp:cNvPr id="0" name=""/>
        <dsp:cNvSpPr/>
      </dsp:nvSpPr>
      <dsp:spPr>
        <a:xfrm>
          <a:off x="0" y="476940"/>
          <a:ext cx="9769151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3152C-BBE7-40DD-81EC-E7A7C218C9A6}">
      <dsp:nvSpPr>
        <dsp:cNvPr id="0" name=""/>
        <dsp:cNvSpPr/>
      </dsp:nvSpPr>
      <dsp:spPr>
        <a:xfrm>
          <a:off x="448755" y="14236"/>
          <a:ext cx="6838405" cy="94464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475" tIns="0" rIns="25847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NGO</a:t>
          </a:r>
        </a:p>
      </dsp:txBody>
      <dsp:txXfrm>
        <a:off x="494869" y="60350"/>
        <a:ext cx="6746177" cy="852412"/>
      </dsp:txXfrm>
    </dsp:sp>
    <dsp:sp modelId="{2CCA917F-B405-431D-8B8F-FCF47EC3F111}">
      <dsp:nvSpPr>
        <dsp:cNvPr id="0" name=""/>
        <dsp:cNvSpPr/>
      </dsp:nvSpPr>
      <dsp:spPr>
        <a:xfrm>
          <a:off x="0" y="1928460"/>
          <a:ext cx="9769151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50000"/>
              <a:hueOff val="-31116"/>
              <a:satOff val="-19579"/>
              <a:lumOff val="310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E5DD-4A08-4E46-99FD-1212FF799DE3}">
      <dsp:nvSpPr>
        <dsp:cNvPr id="0" name=""/>
        <dsp:cNvSpPr/>
      </dsp:nvSpPr>
      <dsp:spPr>
        <a:xfrm>
          <a:off x="488457" y="1456140"/>
          <a:ext cx="6838405" cy="94464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31116"/>
                <a:satOff val="-19579"/>
                <a:lumOff val="310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-31116"/>
                <a:satOff val="-19579"/>
                <a:lumOff val="310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-31116"/>
                <a:satOff val="-19579"/>
                <a:lumOff val="310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475" tIns="0" rIns="25847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 Of NGO</a:t>
          </a:r>
        </a:p>
      </dsp:txBody>
      <dsp:txXfrm>
        <a:off x="534571" y="1502254"/>
        <a:ext cx="6746177" cy="852412"/>
      </dsp:txXfrm>
    </dsp:sp>
    <dsp:sp modelId="{B61A47E9-66A3-4210-9254-C64B3AFA6F6A}">
      <dsp:nvSpPr>
        <dsp:cNvPr id="0" name=""/>
        <dsp:cNvSpPr/>
      </dsp:nvSpPr>
      <dsp:spPr>
        <a:xfrm>
          <a:off x="0" y="3379979"/>
          <a:ext cx="9769151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50000"/>
              <a:hueOff val="-31116"/>
              <a:satOff val="-19579"/>
              <a:lumOff val="310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A9FFC-DFD4-4A19-84E1-7EF4E07935D6}">
      <dsp:nvSpPr>
        <dsp:cNvPr id="0" name=""/>
        <dsp:cNvSpPr/>
      </dsp:nvSpPr>
      <dsp:spPr>
        <a:xfrm>
          <a:off x="488457" y="2907660"/>
          <a:ext cx="6838405" cy="94464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31116"/>
                <a:satOff val="-19579"/>
                <a:lumOff val="310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-31116"/>
                <a:satOff val="-19579"/>
                <a:lumOff val="310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-31116"/>
                <a:satOff val="-19579"/>
                <a:lumOff val="310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475" tIns="0" rIns="25847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Managing NGO of This Project</a:t>
          </a:r>
        </a:p>
      </dsp:txBody>
      <dsp:txXfrm>
        <a:off x="534571" y="2953774"/>
        <a:ext cx="6746177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2B25-173D-4FAB-B178-CA8C6BBFDD40}">
      <dsp:nvSpPr>
        <dsp:cNvPr id="0" name=""/>
        <dsp:cNvSpPr/>
      </dsp:nvSpPr>
      <dsp:spPr>
        <a:xfrm>
          <a:off x="442019" y="1373"/>
          <a:ext cx="2938425" cy="176305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mbria" panose="02040503050406030204" pitchFamily="18" charset="0"/>
            </a:rPr>
            <a:t>Vast Opportunities</a:t>
          </a:r>
          <a:endParaRPr lang="en-US" sz="2700" kern="1200" dirty="0"/>
        </a:p>
      </dsp:txBody>
      <dsp:txXfrm>
        <a:off x="442019" y="1373"/>
        <a:ext cx="2938425" cy="1763055"/>
      </dsp:txXfrm>
    </dsp:sp>
    <dsp:sp modelId="{E35197F7-BEE7-493D-99CD-C90FEFD04B06}">
      <dsp:nvSpPr>
        <dsp:cNvPr id="0" name=""/>
        <dsp:cNvSpPr/>
      </dsp:nvSpPr>
      <dsp:spPr>
        <a:xfrm>
          <a:off x="3674287" y="1373"/>
          <a:ext cx="2938425" cy="176305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2949"/>
                <a:satOff val="-8439"/>
                <a:lumOff val="10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2949"/>
                <a:satOff val="-8439"/>
                <a:lumOff val="10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2949"/>
                <a:satOff val="-8439"/>
                <a:lumOff val="10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mbria" panose="02040503050406030204" pitchFamily="18" charset="0"/>
            </a:rPr>
            <a:t>Solving Real Life Problem</a:t>
          </a:r>
          <a:endParaRPr lang="en-US" sz="2700" kern="1200" dirty="0"/>
        </a:p>
      </dsp:txBody>
      <dsp:txXfrm>
        <a:off x="3674287" y="1373"/>
        <a:ext cx="2938425" cy="1763055"/>
      </dsp:txXfrm>
    </dsp:sp>
    <dsp:sp modelId="{5288D5A7-C87A-400A-A59E-F16207EFE9CE}">
      <dsp:nvSpPr>
        <dsp:cNvPr id="0" name=""/>
        <dsp:cNvSpPr/>
      </dsp:nvSpPr>
      <dsp:spPr>
        <a:xfrm>
          <a:off x="6906555" y="1373"/>
          <a:ext cx="2938425" cy="176305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25898"/>
                <a:satOff val="-16879"/>
                <a:lumOff val="204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25898"/>
                <a:satOff val="-16879"/>
                <a:lumOff val="204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25898"/>
                <a:satOff val="-16879"/>
                <a:lumOff val="204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mbria" panose="02040503050406030204" pitchFamily="18" charset="0"/>
            </a:rPr>
            <a:t>Adequate Resource for Collection Data </a:t>
          </a:r>
          <a:endParaRPr lang="en-US" sz="2700" kern="1200" dirty="0"/>
        </a:p>
      </dsp:txBody>
      <dsp:txXfrm>
        <a:off x="6906555" y="1373"/>
        <a:ext cx="2938425" cy="1763055"/>
      </dsp:txXfrm>
    </dsp:sp>
    <dsp:sp modelId="{3DB5DB34-2B9C-4FE9-A5C0-4C2C30056F19}">
      <dsp:nvSpPr>
        <dsp:cNvPr id="0" name=""/>
        <dsp:cNvSpPr/>
      </dsp:nvSpPr>
      <dsp:spPr>
        <a:xfrm>
          <a:off x="3674287" y="2058271"/>
          <a:ext cx="2938425" cy="176305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38848"/>
                <a:satOff val="-25318"/>
                <a:lumOff val="306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8848"/>
                <a:satOff val="-25318"/>
                <a:lumOff val="306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8848"/>
                <a:satOff val="-25318"/>
                <a:lumOff val="306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Making Administrative Task Easier For The Staffs</a:t>
          </a:r>
        </a:p>
      </dsp:txBody>
      <dsp:txXfrm>
        <a:off x="3674287" y="2058271"/>
        <a:ext cx="2938425" cy="1763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0564-DFC0-4F82-9EC3-908EFAF20CF1}">
      <dsp:nvSpPr>
        <dsp:cNvPr id="0" name=""/>
        <dsp:cNvSpPr/>
      </dsp:nvSpPr>
      <dsp:spPr>
        <a:xfrm>
          <a:off x="5022" y="851067"/>
          <a:ext cx="2389919" cy="164665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561F7-30AF-4FC8-95F3-8B9C0AE888D3}">
      <dsp:nvSpPr>
        <dsp:cNvPr id="0" name=""/>
        <dsp:cNvSpPr/>
      </dsp:nvSpPr>
      <dsp:spPr>
        <a:xfrm>
          <a:off x="5022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Based User Interface</a:t>
          </a:r>
          <a:endParaRPr lang="en-SG" sz="1900" kern="1200" dirty="0"/>
        </a:p>
      </dsp:txBody>
      <dsp:txXfrm>
        <a:off x="5022" y="2497722"/>
        <a:ext cx="2389919" cy="886660"/>
      </dsp:txXfrm>
    </dsp:sp>
    <dsp:sp modelId="{A0B3486C-E67B-446A-AFC2-B041CD275F23}">
      <dsp:nvSpPr>
        <dsp:cNvPr id="0" name=""/>
        <dsp:cNvSpPr/>
      </dsp:nvSpPr>
      <dsp:spPr>
        <a:xfrm>
          <a:off x="2634034" y="851067"/>
          <a:ext cx="2389919" cy="164665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D1667-3001-44D5-B288-5DCDDA9CDAC9}">
      <dsp:nvSpPr>
        <dsp:cNvPr id="0" name=""/>
        <dsp:cNvSpPr/>
      </dsp:nvSpPr>
      <dsp:spPr>
        <a:xfrm>
          <a:off x="2634034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Micro-Credit </a:t>
          </a:r>
          <a:r>
            <a:rPr lang="en-US" sz="1900" kern="1200"/>
            <a:t>Activity Management</a:t>
          </a:r>
          <a:endParaRPr lang="en-SG" sz="1900" kern="1200" dirty="0"/>
        </a:p>
      </dsp:txBody>
      <dsp:txXfrm>
        <a:off x="2634034" y="2497722"/>
        <a:ext cx="2389919" cy="886660"/>
      </dsp:txXfrm>
    </dsp:sp>
    <dsp:sp modelId="{5213601D-F671-40EE-89CB-26F35E7439C1}">
      <dsp:nvSpPr>
        <dsp:cNvPr id="0" name=""/>
        <dsp:cNvSpPr/>
      </dsp:nvSpPr>
      <dsp:spPr>
        <a:xfrm>
          <a:off x="5263046" y="851067"/>
          <a:ext cx="2389919" cy="164665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061DD-EBDA-4A52-8DB2-469B124616FD}">
      <dsp:nvSpPr>
        <dsp:cNvPr id="0" name=""/>
        <dsp:cNvSpPr/>
      </dsp:nvSpPr>
      <dsp:spPr>
        <a:xfrm>
          <a:off x="5263046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Activities Management</a:t>
          </a:r>
          <a:endParaRPr lang="en-SG" sz="1900" kern="1200" dirty="0"/>
        </a:p>
      </dsp:txBody>
      <dsp:txXfrm>
        <a:off x="5263046" y="2497722"/>
        <a:ext cx="2389919" cy="886660"/>
      </dsp:txXfrm>
    </dsp:sp>
    <dsp:sp modelId="{0F2A7698-BC9C-41CE-98FB-77B027BFBBE4}">
      <dsp:nvSpPr>
        <dsp:cNvPr id="0" name=""/>
        <dsp:cNvSpPr/>
      </dsp:nvSpPr>
      <dsp:spPr>
        <a:xfrm>
          <a:off x="7892058" y="851067"/>
          <a:ext cx="2389919" cy="1646654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4783" b="-8478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8B579-0CC5-4CED-859A-E3F8B9CCEBB2}">
      <dsp:nvSpPr>
        <dsp:cNvPr id="0" name=""/>
        <dsp:cNvSpPr/>
      </dsp:nvSpPr>
      <dsp:spPr>
        <a:xfrm>
          <a:off x="7892058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Awareness Management</a:t>
          </a:r>
          <a:endParaRPr lang="en-SG" sz="1900" kern="1200" dirty="0"/>
        </a:p>
      </dsp:txBody>
      <dsp:txXfrm>
        <a:off x="7892058" y="2497722"/>
        <a:ext cx="2389919" cy="886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0564-DFC0-4F82-9EC3-908EFAF20CF1}">
      <dsp:nvSpPr>
        <dsp:cNvPr id="0" name=""/>
        <dsp:cNvSpPr/>
      </dsp:nvSpPr>
      <dsp:spPr>
        <a:xfrm>
          <a:off x="2025" y="414656"/>
          <a:ext cx="3213337" cy="221398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561F7-30AF-4FC8-95F3-8B9C0AE888D3}">
      <dsp:nvSpPr>
        <dsp:cNvPr id="0" name=""/>
        <dsp:cNvSpPr/>
      </dsp:nvSpPr>
      <dsp:spPr>
        <a:xfrm>
          <a:off x="2025" y="2628645"/>
          <a:ext cx="3213337" cy="11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Registration Process</a:t>
          </a:r>
          <a:endParaRPr lang="en-SG" sz="2300" kern="1200" dirty="0"/>
        </a:p>
      </dsp:txBody>
      <dsp:txXfrm>
        <a:off x="2025" y="2628645"/>
        <a:ext cx="3213337" cy="1192148"/>
      </dsp:txXfrm>
    </dsp:sp>
    <dsp:sp modelId="{A0B3486C-E67B-446A-AFC2-B041CD275F23}">
      <dsp:nvSpPr>
        <dsp:cNvPr id="0" name=""/>
        <dsp:cNvSpPr/>
      </dsp:nvSpPr>
      <dsp:spPr>
        <a:xfrm>
          <a:off x="3536831" y="414656"/>
          <a:ext cx="3213337" cy="221398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D1667-3001-44D5-B288-5DCDDA9CDAC9}">
      <dsp:nvSpPr>
        <dsp:cNvPr id="0" name=""/>
        <dsp:cNvSpPr/>
      </dsp:nvSpPr>
      <dsp:spPr>
        <a:xfrm>
          <a:off x="3536831" y="2628645"/>
          <a:ext cx="3213337" cy="11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Activities Time Schedule</a:t>
          </a:r>
          <a:endParaRPr lang="en-SG" sz="2300" kern="1200" dirty="0"/>
        </a:p>
      </dsp:txBody>
      <dsp:txXfrm>
        <a:off x="3536831" y="2628645"/>
        <a:ext cx="3213337" cy="1192148"/>
      </dsp:txXfrm>
    </dsp:sp>
    <dsp:sp modelId="{5213601D-F671-40EE-89CB-26F35E7439C1}">
      <dsp:nvSpPr>
        <dsp:cNvPr id="0" name=""/>
        <dsp:cNvSpPr/>
      </dsp:nvSpPr>
      <dsp:spPr>
        <a:xfrm>
          <a:off x="7071637" y="414656"/>
          <a:ext cx="3213337" cy="221398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061DD-EBDA-4A52-8DB2-469B124616FD}">
      <dsp:nvSpPr>
        <dsp:cNvPr id="0" name=""/>
        <dsp:cNvSpPr/>
      </dsp:nvSpPr>
      <dsp:spPr>
        <a:xfrm>
          <a:off x="7071637" y="2628645"/>
          <a:ext cx="3213337" cy="11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Previous Successful Activities</a:t>
          </a:r>
          <a:endParaRPr lang="en-SG" sz="2300" kern="1200" dirty="0"/>
        </a:p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SG" sz="1800" kern="1200" dirty="0"/>
        </a:p>
      </dsp:txBody>
      <dsp:txXfrm>
        <a:off x="7071637" y="2628645"/>
        <a:ext cx="3213337" cy="1192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ED542-3B68-DC42-B055-D0F8D7EDF717}">
      <dsp:nvSpPr>
        <dsp:cNvPr id="0" name=""/>
        <dsp:cNvSpPr/>
      </dsp:nvSpPr>
      <dsp:spPr>
        <a:xfrm>
          <a:off x="0" y="0"/>
          <a:ext cx="8125883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Feasibilities</a:t>
          </a:r>
        </a:p>
      </dsp:txBody>
      <dsp:txXfrm>
        <a:off x="0" y="0"/>
        <a:ext cx="8125883" cy="1625176"/>
      </dsp:txXfrm>
    </dsp:sp>
    <dsp:sp modelId="{DAAAB810-BD1E-4440-9057-F7FE4A551FF8}">
      <dsp:nvSpPr>
        <dsp:cNvPr id="0" name=""/>
        <dsp:cNvSpPr/>
      </dsp:nvSpPr>
      <dsp:spPr>
        <a:xfrm>
          <a:off x="812588" y="1625639"/>
          <a:ext cx="6500706" cy="10642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06680" rIns="14224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Technical</a:t>
          </a:r>
        </a:p>
      </dsp:txBody>
      <dsp:txXfrm>
        <a:off x="843759" y="1656810"/>
        <a:ext cx="6438364" cy="1001931"/>
      </dsp:txXfrm>
    </dsp:sp>
    <dsp:sp modelId="{9D7CA38E-A115-6543-A9AC-CC5A4878B0CE}">
      <dsp:nvSpPr>
        <dsp:cNvPr id="0" name=""/>
        <dsp:cNvSpPr/>
      </dsp:nvSpPr>
      <dsp:spPr>
        <a:xfrm>
          <a:off x="812588" y="2853648"/>
          <a:ext cx="6500706" cy="10642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06680" rIns="14224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Economical</a:t>
          </a:r>
        </a:p>
      </dsp:txBody>
      <dsp:txXfrm>
        <a:off x="843759" y="2884819"/>
        <a:ext cx="6438364" cy="1001931"/>
      </dsp:txXfrm>
    </dsp:sp>
    <dsp:sp modelId="{7674123C-BAA1-3340-B7E8-F74165FE240F}">
      <dsp:nvSpPr>
        <dsp:cNvPr id="0" name=""/>
        <dsp:cNvSpPr/>
      </dsp:nvSpPr>
      <dsp:spPr>
        <a:xfrm>
          <a:off x="812588" y="4081656"/>
          <a:ext cx="6500706" cy="10642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06680" rIns="14224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Operational</a:t>
          </a:r>
        </a:p>
      </dsp:txBody>
      <dsp:txXfrm>
        <a:off x="843759" y="4112827"/>
        <a:ext cx="6438364" cy="1001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75A1-0273-2B4D-A374-BEF17A247B33}">
      <dsp:nvSpPr>
        <dsp:cNvPr id="0" name=""/>
        <dsp:cNvSpPr/>
      </dsp:nvSpPr>
      <dsp:spPr>
        <a:xfrm>
          <a:off x="0" y="62899"/>
          <a:ext cx="102870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Hardware </a:t>
          </a:r>
        </a:p>
      </dsp:txBody>
      <dsp:txXfrm>
        <a:off x="37467" y="100366"/>
        <a:ext cx="10212066" cy="692586"/>
      </dsp:txXfrm>
    </dsp:sp>
    <dsp:sp modelId="{1D94BA1C-8432-5F4A-AFCC-CAC0585AD583}">
      <dsp:nvSpPr>
        <dsp:cNvPr id="0" name=""/>
        <dsp:cNvSpPr/>
      </dsp:nvSpPr>
      <dsp:spPr>
        <a:xfrm>
          <a:off x="0" y="830419"/>
          <a:ext cx="102870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Laptop &amp; PC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Internet Connection</a:t>
          </a:r>
        </a:p>
      </dsp:txBody>
      <dsp:txXfrm>
        <a:off x="0" y="830419"/>
        <a:ext cx="10287000" cy="861120"/>
      </dsp:txXfrm>
    </dsp:sp>
    <dsp:sp modelId="{E03AA4E8-2C48-F24A-94CC-C4E64DE579B3}">
      <dsp:nvSpPr>
        <dsp:cNvPr id="0" name=""/>
        <dsp:cNvSpPr/>
      </dsp:nvSpPr>
      <dsp:spPr>
        <a:xfrm>
          <a:off x="0" y="1691540"/>
          <a:ext cx="102870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Software </a:t>
          </a:r>
        </a:p>
      </dsp:txBody>
      <dsp:txXfrm>
        <a:off x="37467" y="1729007"/>
        <a:ext cx="10212066" cy="692586"/>
      </dsp:txXfrm>
    </dsp:sp>
    <dsp:sp modelId="{CA2F951A-EB16-AD41-8B87-319C39C10CDB}">
      <dsp:nvSpPr>
        <dsp:cNvPr id="0" name=""/>
        <dsp:cNvSpPr/>
      </dsp:nvSpPr>
      <dsp:spPr>
        <a:xfrm>
          <a:off x="0" y="2459060"/>
          <a:ext cx="102870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Open Source Software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OS as Windows</a:t>
          </a:r>
        </a:p>
      </dsp:txBody>
      <dsp:txXfrm>
        <a:off x="0" y="2459060"/>
        <a:ext cx="10287000" cy="861120"/>
      </dsp:txXfrm>
    </dsp:sp>
    <dsp:sp modelId="{CDDB4A1B-24CB-114A-876D-A1F9EBF69759}">
      <dsp:nvSpPr>
        <dsp:cNvPr id="0" name=""/>
        <dsp:cNvSpPr/>
      </dsp:nvSpPr>
      <dsp:spPr>
        <a:xfrm>
          <a:off x="0" y="3320180"/>
          <a:ext cx="102870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Technology</a:t>
          </a:r>
        </a:p>
      </dsp:txBody>
      <dsp:txXfrm>
        <a:off x="37467" y="3357647"/>
        <a:ext cx="10212066" cy="692586"/>
      </dsp:txXfrm>
    </dsp:sp>
    <dsp:sp modelId="{D05B9794-74FE-1A49-BF6A-7C165CB22646}">
      <dsp:nvSpPr>
        <dsp:cNvPr id="0" name=""/>
        <dsp:cNvSpPr/>
      </dsp:nvSpPr>
      <dsp:spPr>
        <a:xfrm>
          <a:off x="0" y="4087700"/>
          <a:ext cx="102870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40640" rIns="227584" bIns="40640" numCol="1" spcCol="1270" anchor="t" anchorCtr="0">
          <a:noAutofit/>
        </a:bodyPr>
        <a:lstStyle/>
        <a:p>
          <a:pPr marL="228600" lvl="1" indent="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500" kern="1200" dirty="0"/>
            <a:t>Up</a:t>
          </a:r>
          <a:r>
            <a:rPr lang="en-US" sz="2500" kern="1200" baseline="0" dirty="0"/>
            <a:t> to Date</a:t>
          </a:r>
        </a:p>
      </dsp:txBody>
      <dsp:txXfrm>
        <a:off x="0" y="4087700"/>
        <a:ext cx="10287000" cy="529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F7BE6-03FD-FF4C-97D9-1DB762A2C7F7}">
      <dsp:nvSpPr>
        <dsp:cNvPr id="0" name=""/>
        <dsp:cNvSpPr/>
      </dsp:nvSpPr>
      <dsp:spPr>
        <a:xfrm>
          <a:off x="0" y="70765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Level</a:t>
          </a:r>
        </a:p>
      </dsp:txBody>
      <dsp:txXfrm>
        <a:off x="33955" y="104720"/>
        <a:ext cx="10219090" cy="627655"/>
      </dsp:txXfrm>
    </dsp:sp>
    <dsp:sp modelId="{2280E7D2-5BA8-904F-BF4E-2CF80B2FC554}">
      <dsp:nvSpPr>
        <dsp:cNvPr id="0" name=""/>
        <dsp:cNvSpPr/>
      </dsp:nvSpPr>
      <dsp:spPr>
        <a:xfrm>
          <a:off x="0" y="766330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Amateur</a:t>
          </a:r>
          <a:r>
            <a:rPr lang="en-US" sz="2300" kern="1200" baseline="0" dirty="0"/>
            <a:t> </a:t>
          </a:r>
          <a:endParaRPr lang="en-US" sz="2300" kern="1200" dirty="0"/>
        </a:p>
      </dsp:txBody>
      <dsp:txXfrm>
        <a:off x="0" y="766330"/>
        <a:ext cx="10287000" cy="480240"/>
      </dsp:txXfrm>
    </dsp:sp>
    <dsp:sp modelId="{8F116DB4-15B5-DE42-A942-D7F202D70FD4}">
      <dsp:nvSpPr>
        <dsp:cNvPr id="0" name=""/>
        <dsp:cNvSpPr/>
      </dsp:nvSpPr>
      <dsp:spPr>
        <a:xfrm>
          <a:off x="0" y="1246570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Interface</a:t>
          </a:r>
        </a:p>
      </dsp:txBody>
      <dsp:txXfrm>
        <a:off x="33955" y="1280525"/>
        <a:ext cx="10219090" cy="627655"/>
      </dsp:txXfrm>
    </dsp:sp>
    <dsp:sp modelId="{EE2AA57B-2E4A-6A47-A857-48EA3D22B37C}">
      <dsp:nvSpPr>
        <dsp:cNvPr id="0" name=""/>
        <dsp:cNvSpPr/>
      </dsp:nvSpPr>
      <dsp:spPr>
        <a:xfrm>
          <a:off x="0" y="1942135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Efficient &amp; Simple</a:t>
          </a:r>
        </a:p>
      </dsp:txBody>
      <dsp:txXfrm>
        <a:off x="0" y="1942135"/>
        <a:ext cx="10287000" cy="480240"/>
      </dsp:txXfrm>
    </dsp:sp>
    <dsp:sp modelId="{F94E7A3B-BDB0-CC4C-92C8-C0B08F12778C}">
      <dsp:nvSpPr>
        <dsp:cNvPr id="0" name=""/>
        <dsp:cNvSpPr/>
      </dsp:nvSpPr>
      <dsp:spPr>
        <a:xfrm>
          <a:off x="0" y="2422375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Maintenance </a:t>
          </a:r>
        </a:p>
      </dsp:txBody>
      <dsp:txXfrm>
        <a:off x="33955" y="2456330"/>
        <a:ext cx="10219090" cy="627655"/>
      </dsp:txXfrm>
    </dsp:sp>
    <dsp:sp modelId="{77A5B415-0A5F-CA41-8FC8-6506DC31EB01}">
      <dsp:nvSpPr>
        <dsp:cNvPr id="0" name=""/>
        <dsp:cNvSpPr/>
      </dsp:nvSpPr>
      <dsp:spPr>
        <a:xfrm>
          <a:off x="0" y="3117941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Optimized &amp; Short Run</a:t>
          </a:r>
        </a:p>
      </dsp:txBody>
      <dsp:txXfrm>
        <a:off x="0" y="3117941"/>
        <a:ext cx="10287000" cy="480240"/>
      </dsp:txXfrm>
    </dsp:sp>
    <dsp:sp modelId="{5B775163-5836-DD47-971F-9FC131F85868}">
      <dsp:nvSpPr>
        <dsp:cNvPr id="0" name=""/>
        <dsp:cNvSpPr/>
      </dsp:nvSpPr>
      <dsp:spPr>
        <a:xfrm>
          <a:off x="0" y="3598181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Error </a:t>
          </a:r>
          <a:r>
            <a:rPr lang="en-US" sz="2900" kern="1200"/>
            <a:t>Handling (User) </a:t>
          </a:r>
          <a:endParaRPr lang="en-US" sz="2900" kern="1200" dirty="0"/>
        </a:p>
      </dsp:txBody>
      <dsp:txXfrm>
        <a:off x="33955" y="3632136"/>
        <a:ext cx="10219090" cy="627655"/>
      </dsp:txXfrm>
    </dsp:sp>
    <dsp:sp modelId="{871F7FD0-0A41-5041-B3A3-FE667646E21B}">
      <dsp:nvSpPr>
        <dsp:cNvPr id="0" name=""/>
        <dsp:cNvSpPr/>
      </dsp:nvSpPr>
      <dsp:spPr>
        <a:xfrm>
          <a:off x="0" y="4293746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Proper Actions to Identify Errors</a:t>
          </a:r>
        </a:p>
      </dsp:txBody>
      <dsp:txXfrm>
        <a:off x="0" y="4293746"/>
        <a:ext cx="10287000" cy="480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0599D-76DA-FC4D-B878-6B2349CDCD17}">
      <dsp:nvSpPr>
        <dsp:cNvPr id="0" name=""/>
        <dsp:cNvSpPr/>
      </dsp:nvSpPr>
      <dsp:spPr>
        <a:xfrm>
          <a:off x="5143500" y="1788490"/>
          <a:ext cx="3142470" cy="752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24"/>
              </a:lnTo>
              <a:lnTo>
                <a:pt x="3142470" y="377324"/>
              </a:lnTo>
              <a:lnTo>
                <a:pt x="3142470" y="75244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0A261-94F5-F24B-AB0A-59AD388509CF}">
      <dsp:nvSpPr>
        <dsp:cNvPr id="0" name=""/>
        <dsp:cNvSpPr/>
      </dsp:nvSpPr>
      <dsp:spPr>
        <a:xfrm>
          <a:off x="1786286" y="1788490"/>
          <a:ext cx="3357213" cy="752444"/>
        </a:xfrm>
        <a:custGeom>
          <a:avLst/>
          <a:gdLst/>
          <a:ahLst/>
          <a:cxnLst/>
          <a:rect l="0" t="0" r="0" b="0"/>
          <a:pathLst>
            <a:path>
              <a:moveTo>
                <a:pt x="3357213" y="0"/>
              </a:moveTo>
              <a:lnTo>
                <a:pt x="3357213" y="377324"/>
              </a:lnTo>
              <a:lnTo>
                <a:pt x="0" y="377324"/>
              </a:lnTo>
              <a:lnTo>
                <a:pt x="0" y="75244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9E9ED-18BD-0F4F-AF86-321EA0AA005F}">
      <dsp:nvSpPr>
        <dsp:cNvPr id="0" name=""/>
        <dsp:cNvSpPr/>
      </dsp:nvSpPr>
      <dsp:spPr>
        <a:xfrm>
          <a:off x="3357213" y="2204"/>
          <a:ext cx="3572572" cy="1786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Cost &amp; Benefit</a:t>
          </a:r>
        </a:p>
      </dsp:txBody>
      <dsp:txXfrm>
        <a:off x="3357213" y="2204"/>
        <a:ext cx="3572572" cy="1786286"/>
      </dsp:txXfrm>
    </dsp:sp>
    <dsp:sp modelId="{D1ABCFEC-8764-9848-9B86-3A197ECB97D9}">
      <dsp:nvSpPr>
        <dsp:cNvPr id="0" name=""/>
        <dsp:cNvSpPr/>
      </dsp:nvSpPr>
      <dsp:spPr>
        <a:xfrm>
          <a:off x="0" y="2540935"/>
          <a:ext cx="3572572" cy="1650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Client</a:t>
          </a:r>
          <a:r>
            <a:rPr lang="en-US" sz="3600" kern="1200" baseline="0" dirty="0"/>
            <a:t> Sided</a:t>
          </a:r>
          <a:endParaRPr lang="en-US" sz="3600" kern="1200" dirty="0"/>
        </a:p>
      </dsp:txBody>
      <dsp:txXfrm>
        <a:off x="0" y="2540935"/>
        <a:ext cx="3572572" cy="1650064"/>
      </dsp:txXfrm>
    </dsp:sp>
    <dsp:sp modelId="{EB1C2918-A7AB-E448-B2D4-E7EEB1A6B9F6}">
      <dsp:nvSpPr>
        <dsp:cNvPr id="0" name=""/>
        <dsp:cNvSpPr/>
      </dsp:nvSpPr>
      <dsp:spPr>
        <a:xfrm>
          <a:off x="6499684" y="2540935"/>
          <a:ext cx="3572572" cy="1650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Developer Sided</a:t>
          </a:r>
        </a:p>
      </dsp:txBody>
      <dsp:txXfrm>
        <a:off x="6499684" y="2540935"/>
        <a:ext cx="3572572" cy="165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8/28/2019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324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064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72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QUEST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US" dirty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SG" dirty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794" y="26221"/>
            <a:ext cx="4824536" cy="274319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SEBA ( </a:t>
            </a:r>
            <a:r>
              <a:rPr lang="en-US" sz="4000" dirty="0" err="1">
                <a:latin typeface="Cambria" panose="02040503050406030204" pitchFamily="18" charset="0"/>
              </a:rPr>
              <a:t>সেবা</a:t>
            </a:r>
            <a:r>
              <a:rPr lang="en-US" sz="4000" dirty="0">
                <a:latin typeface="Cambria" panose="02040503050406030204" pitchFamily="18" charset="0"/>
              </a:rPr>
              <a:t>)</a:t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A NGO MANAGEMENT SYSTEM</a:t>
            </a:r>
            <a:br>
              <a:rPr lang="en-US" sz="4000" dirty="0">
                <a:latin typeface="Cambria" panose="02040503050406030204" pitchFamily="18" charset="0"/>
              </a:rPr>
            </a:b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Presented by: Quest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9586388"/>
              </p:ext>
            </p:extLst>
          </p:nvPr>
        </p:nvGraphicFramePr>
        <p:xfrm>
          <a:off x="43214" y="3212976"/>
          <a:ext cx="4680519" cy="335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Cost Benefit Analysis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95150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Cost Benefit Analysis (Client)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Costs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Electrical Bill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 Cost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Cost (Tangible/Intangible)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User Interaction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(Intangible)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Incensement of Customer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Brand Value (Intangible)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 (Developer)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Programmer’s Time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Data &amp; Information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Settings (Tangible)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Electricity Bill (Tangible)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Experience (Intangible)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Problem Solving (Intangible)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(Tangible)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mr-IN" dirty="0">
                <a:latin typeface="Times New Roman" panose="02020603050405020304" pitchFamily="18" charset="0"/>
              </a:rPr>
              <a:t>26/11/2016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charset="0"/>
                <a:ea typeface="Times New Roman" charset="0"/>
                <a:cs typeface="Times New Roman" charset="0"/>
              </a:rPr>
              <a:t>Cost Benefit Analysis (Present 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sz="3500" dirty="0"/>
              <a:t>                 </a:t>
            </a:r>
            <a:endParaRPr lang="mr-IN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mr-IN" dirty="0">
                <a:latin typeface="Times New Roman" panose="02020603050405020304" pitchFamily="18" charset="0"/>
              </a:rPr>
              <a:t>FV = </a:t>
            </a:r>
            <a:r>
              <a:rPr lang="mr-IN" dirty="0" err="1">
                <a:latin typeface="Times New Roman" panose="02020603050405020304" pitchFamily="18" charset="0"/>
              </a:rPr>
              <a:t>Future</a:t>
            </a:r>
            <a:r>
              <a:rPr lang="mr-IN" dirty="0">
                <a:latin typeface="Times New Roman" panose="02020603050405020304" pitchFamily="18" charset="0"/>
              </a:rPr>
              <a:t> </a:t>
            </a:r>
            <a:r>
              <a:rPr lang="mr-IN" dirty="0" err="1">
                <a:latin typeface="Times New Roman" panose="02020603050405020304" pitchFamily="18" charset="0"/>
              </a:rPr>
              <a:t>Value</a:t>
            </a:r>
            <a:r>
              <a:rPr lang="mr-IN" dirty="0">
                <a:latin typeface="Times New Roman" panose="02020603050405020304" pitchFamily="18" charset="0"/>
              </a:rPr>
              <a:t> 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r-IN" dirty="0">
                <a:latin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mr-IN" dirty="0">
                <a:latin typeface="Times New Roman" panose="02020603050405020304" pitchFamily="18" charset="0"/>
              </a:rPr>
              <a:t>PV = </a:t>
            </a:r>
            <a:r>
              <a:rPr lang="mr-IN" dirty="0" err="1">
                <a:latin typeface="Times New Roman" panose="02020603050405020304" pitchFamily="18" charset="0"/>
              </a:rPr>
              <a:t>Present</a:t>
            </a:r>
            <a:r>
              <a:rPr lang="mr-IN" dirty="0">
                <a:latin typeface="Times New Roman" panose="02020603050405020304" pitchFamily="18" charset="0"/>
              </a:rPr>
              <a:t> </a:t>
            </a:r>
            <a:r>
              <a:rPr lang="mr-IN" dirty="0" err="1">
                <a:latin typeface="Times New Roman" panose="02020603050405020304" pitchFamily="18" charset="0"/>
              </a:rPr>
              <a:t>Value</a:t>
            </a:r>
            <a:r>
              <a:rPr lang="mr-IN" dirty="0">
                <a:latin typeface="Times New Roman" panose="02020603050405020304" pitchFamily="18" charset="0"/>
              </a:rPr>
              <a:t> 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r-IN" dirty="0">
                <a:latin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mr-IN" dirty="0">
                <a:latin typeface="Times New Roman" panose="02020603050405020304" pitchFamily="18" charset="0"/>
              </a:rPr>
              <a:t> =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in %</a:t>
            </a:r>
            <a:r>
              <a:rPr lang="mr-IN" dirty="0">
                <a:latin typeface="Times New Roman" panose="02020603050405020304" pitchFamily="18" charset="0"/>
              </a:rPr>
              <a:t> 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mr-IN" dirty="0">
                <a:latin typeface="Times New Roman" panose="02020603050405020304" pitchFamily="18" charset="0"/>
              </a:rPr>
              <a:t> = time in year 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mr-IN" dirty="0">
                <a:latin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2084" y="644236"/>
                <a:ext cx="4001068" cy="108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SG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SG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32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SG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84" y="644236"/>
                <a:ext cx="4001068" cy="10839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Cost Benefit Analysis (Present Value)</a:t>
            </a:r>
            <a:endParaRPr lang="en-S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=100,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=50% &amp;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=.5(6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𝑚𝑜𝑛𝑡h𝑠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(1+.5)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=81.65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charset="0"/>
                <a:ea typeface="Times New Roman" charset="0"/>
                <a:cs typeface="Times New Roman" charset="0"/>
              </a:rPr>
              <a:t>Cost Benefit Analysis (Future Value)</a:t>
            </a:r>
            <a:endParaRPr lang="en-SG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SG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% &amp;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𝑚𝑜𝑛𝑡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65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+.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mr-IN"/>
              <a:t>26/11/2016</a:t>
            </a:r>
            <a:endParaRPr lang="mr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QUEST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64706"/>
              </p:ext>
            </p:extLst>
          </p:nvPr>
        </p:nvGraphicFramePr>
        <p:xfrm>
          <a:off x="1293813" y="685800"/>
          <a:ext cx="9481119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094253"/>
              </p:ext>
            </p:extLst>
          </p:nvPr>
        </p:nvGraphicFramePr>
        <p:xfrm>
          <a:off x="1293813" y="685800"/>
          <a:ext cx="10287000" cy="3535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7058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Job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Research on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Requirement</a:t>
                      </a:r>
                      <a:r>
                        <a:rPr lang="en-SG" baseline="0" dirty="0"/>
                        <a:t>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/>
                        <a:t>Project Initiation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96012"/>
              </p:ext>
            </p:extLst>
          </p:nvPr>
        </p:nvGraphicFramePr>
        <p:xfrm>
          <a:off x="1293813" y="685800"/>
          <a:ext cx="10287000" cy="346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810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81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81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85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Mock-up Database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5632"/>
              </p:ext>
            </p:extLst>
          </p:nvPr>
        </p:nvGraphicFramePr>
        <p:xfrm>
          <a:off x="1293813" y="685800"/>
          <a:ext cx="10287000" cy="3247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814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User Interface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Admin Panel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Coding</a:t>
                      </a:r>
                      <a:r>
                        <a:rPr lang="en-SG" baseline="0" dirty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89905"/>
              </p:ext>
            </p:extLst>
          </p:nvPr>
        </p:nvGraphicFramePr>
        <p:xfrm>
          <a:off x="1293813" y="685800"/>
          <a:ext cx="976915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806758"/>
              </p:ext>
            </p:extLst>
          </p:nvPr>
        </p:nvGraphicFramePr>
        <p:xfrm>
          <a:off x="1293813" y="685800"/>
          <a:ext cx="10287000" cy="23111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384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84">
                <a:tc>
                  <a:txBody>
                    <a:bodyPr/>
                    <a:lstStyle/>
                    <a:p>
                      <a:r>
                        <a:rPr lang="en-SG" dirty="0"/>
                        <a:t>11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Testing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8,9,10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84">
                <a:tc>
                  <a:txBody>
                    <a:bodyPr/>
                    <a:lstStyle/>
                    <a:p>
                      <a:r>
                        <a:rPr lang="en-SG" dirty="0"/>
                        <a:t>12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Feedback &amp; Releasing</a:t>
                      </a:r>
                      <a:r>
                        <a:rPr lang="en-SG" baseline="0" dirty="0"/>
                        <a:t> 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6" y="474983"/>
            <a:ext cx="10009112" cy="4419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1"/>
            <a:ext cx="10287000" cy="3751312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for Database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Database &amp; Registration Form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Commitment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Hardware Backup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453500" y="836712"/>
            <a:ext cx="5665248" cy="403244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a Question !!!</a:t>
            </a:r>
          </a:p>
        </p:txBody>
      </p:sp>
    </p:spTree>
    <p:extLst>
      <p:ext uri="{BB962C8B-B14F-4D97-AF65-F5344CB8AC3E}">
        <p14:creationId xmlns:p14="http://schemas.microsoft.com/office/powerpoint/2010/main" val="4184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Motivation for this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3</a:t>
            </a:fld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227367"/>
              </p:ext>
            </p:extLst>
          </p:nvPr>
        </p:nvGraphicFramePr>
        <p:xfrm>
          <a:off x="1293813" y="685800"/>
          <a:ext cx="10287000" cy="382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70446"/>
              </p:ext>
            </p:extLst>
          </p:nvPr>
        </p:nvGraphicFramePr>
        <p:xfrm>
          <a:off x="909836" y="692696"/>
          <a:ext cx="102870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5</a:t>
            </a:fld>
            <a:endParaRPr lang="en-SG" dirty="0"/>
          </a:p>
        </p:txBody>
      </p:sp>
      <p:graphicFrame>
        <p:nvGraphicFramePr>
          <p:cNvPr id="26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5372"/>
              </p:ext>
            </p:extLst>
          </p:nvPr>
        </p:nvGraphicFramePr>
        <p:xfrm>
          <a:off x="981844" y="764704"/>
          <a:ext cx="102870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Feasibilities </a:t>
            </a:r>
          </a:p>
        </p:txBody>
      </p:sp>
      <p:sp>
        <p:nvSpPr>
          <p:cNvPr id="13" name="Date Placeholder 2"/>
          <p:cNvSpPr txBox="1">
            <a:spLocks/>
          </p:cNvSpPr>
          <p:nvPr/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26/11/206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68635932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3"/>
          <p:cNvSpPr txBox="1">
            <a:spLocks/>
          </p:cNvSpPr>
          <p:nvPr/>
        </p:nvSpPr>
        <p:spPr>
          <a:xfrm>
            <a:off x="1293813" y="685801"/>
            <a:ext cx="10287000" cy="382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46213" y="838201"/>
            <a:ext cx="10287000" cy="382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9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57192"/>
            <a:ext cx="10971372" cy="10668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Technical Feasibility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7</a:t>
            </a:fld>
            <a:endParaRPr lang="en-S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951855"/>
              </p:ext>
            </p:extLst>
          </p:nvPr>
        </p:nvGraphicFramePr>
        <p:xfrm>
          <a:off x="1293813" y="476672"/>
          <a:ext cx="102870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Economical Feasibility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 S/W &amp; H/W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Budget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Information Gathering Cost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Cost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 Cost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8457" y="6406094"/>
            <a:ext cx="2844059" cy="365125"/>
          </a:xfrm>
        </p:spPr>
        <p:txBody>
          <a:bodyPr/>
          <a:lstStyle/>
          <a:p>
            <a:fld id="{A3F31473-23EB-4724-8B59-FE6D21D89FA4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5229200"/>
            <a:ext cx="10971372" cy="9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Operational Feasibility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798549"/>
              </p:ext>
            </p:extLst>
          </p:nvPr>
        </p:nvGraphicFramePr>
        <p:xfrm>
          <a:off x="1293813" y="260648"/>
          <a:ext cx="10287000" cy="484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521</Words>
  <Application>Microsoft Office PowerPoint</Application>
  <PresentationFormat>Custom</PresentationFormat>
  <Paragraphs>245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</vt:lpstr>
      <vt:lpstr>Cambria Math</vt:lpstr>
      <vt:lpstr>Corbel</vt:lpstr>
      <vt:lpstr>Times New Roman</vt:lpstr>
      <vt:lpstr>Wingdings</vt:lpstr>
      <vt:lpstr>Marketing 16x9</vt:lpstr>
      <vt:lpstr> SEBA ( সেবা) A NGO MANAGEMENT SYSTEM  Presented by: Quest</vt:lpstr>
      <vt:lpstr>INTRODUCTION</vt:lpstr>
      <vt:lpstr>Motivation for this Project</vt:lpstr>
      <vt:lpstr>Features </vt:lpstr>
      <vt:lpstr>Features </vt:lpstr>
      <vt:lpstr>Feasibilities </vt:lpstr>
      <vt:lpstr>Technical Feasibility</vt:lpstr>
      <vt:lpstr>Economical Feasibility</vt:lpstr>
      <vt:lpstr>Operational Feasibility</vt:lpstr>
      <vt:lpstr>Cost Benefit Analysis</vt:lpstr>
      <vt:lpstr>Cost Benefit Analysis (Client)</vt:lpstr>
      <vt:lpstr>Cost Benefit Analysis (Developer)</vt:lpstr>
      <vt:lpstr>Cost Benefit Analysis (Present Value)</vt:lpstr>
      <vt:lpstr>Cost Benefit Analysis (Present Value)</vt:lpstr>
      <vt:lpstr>Cost Benefit Analysis (Future Value)</vt:lpstr>
      <vt:lpstr>Project Scheduling </vt:lpstr>
      <vt:lpstr>Analysis</vt:lpstr>
      <vt:lpstr>Planning</vt:lpstr>
      <vt:lpstr>Construction</vt:lpstr>
      <vt:lpstr>Deployment</vt:lpstr>
      <vt:lpstr>Gantt Chart</vt:lpstr>
      <vt:lpstr>Risk Analysis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2016-11-24T12:25:15Z</dcterms:created>
  <dcterms:modified xsi:type="dcterms:W3CDTF">2019-08-28T13:28:36Z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