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9"/>
  </p:notesMasterIdLst>
  <p:sldIdLst>
    <p:sldId id="266" r:id="rId2"/>
    <p:sldId id="257" r:id="rId3"/>
    <p:sldId id="258" r:id="rId4"/>
    <p:sldId id="259" r:id="rId5"/>
    <p:sldId id="281" r:id="rId6"/>
    <p:sldId id="282" r:id="rId7"/>
    <p:sldId id="283" r:id="rId8"/>
    <p:sldId id="284" r:id="rId9"/>
    <p:sldId id="286" r:id="rId10"/>
    <p:sldId id="288" r:id="rId11"/>
    <p:sldId id="285" r:id="rId12"/>
    <p:sldId id="287" r:id="rId13"/>
    <p:sldId id="267" r:id="rId14"/>
    <p:sldId id="268" r:id="rId15"/>
    <p:sldId id="264"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437903145476146"/>
          <c:y val="0.124019364470331"/>
          <c:w val="0.656184855942683"/>
          <c:h val="0.784078328019665"/>
        </c:manualLayout>
      </c:layout>
      <c:pie3DChart>
        <c:varyColors val="1"/>
        <c:ser>
          <c:idx val="0"/>
          <c:order val="0"/>
          <c:tx>
            <c:strRef>
              <c:f>Sheet1!$B$1</c:f>
              <c:strCache>
                <c:ptCount val="1"/>
                <c:pt idx="0">
                  <c:v>Count of Occupation</c:v>
                </c:pt>
              </c:strCache>
            </c:strRef>
          </c:tx>
          <c:dPt>
            <c:idx val="0"/>
            <c:bubble3D val="0"/>
            <c:spPr>
              <a:solidFill>
                <a:schemeClr val="dk1"/>
              </a:solidFill>
              <a:ln w="12700" cap="flat" cmpd="sng" algn="ctr">
                <a:solidFill>
                  <a:schemeClr val="dk1">
                    <a:shade val="50000"/>
                  </a:schemeClr>
                </a:solidFill>
                <a:prstDash val="solid"/>
                <a:miter lim="800000"/>
              </a:ln>
              <a:effectLst/>
              <a:sp3d contourW="12700">
                <a:contourClr>
                  <a:schemeClr val="dk1">
                    <a:shade val="50000"/>
                  </a:schemeClr>
                </a:contourClr>
              </a:sp3d>
            </c:spPr>
            <c:extLst xmlns:c16r2="http://schemas.microsoft.com/office/drawing/2015/06/chart">
              <c:ext xmlns:c16="http://schemas.microsoft.com/office/drawing/2014/chart" uri="{C3380CC4-5D6E-409C-BE32-E72D297353CC}">
                <c16:uniqueId val="{00000001-315B-4404-B3C8-0DD84E4BC3F9}"/>
              </c:ext>
            </c:extLst>
          </c:dPt>
          <c:dPt>
            <c:idx val="1"/>
            <c:bubble3D val="0"/>
            <c:spPr>
              <a:solidFill>
                <a:schemeClr val="accent2"/>
              </a:solidFill>
              <a:ln w="19050" cap="flat" cmpd="sng" algn="ctr">
                <a:solidFill>
                  <a:schemeClr val="lt1"/>
                </a:solidFill>
                <a:prstDash val="solid"/>
                <a:miter lim="800000"/>
              </a:ln>
              <a:effectLst/>
              <a:sp3d contourW="19050">
                <a:contourClr>
                  <a:schemeClr val="lt1"/>
                </a:contourClr>
              </a:sp3d>
            </c:spPr>
            <c:extLst xmlns:c16r2="http://schemas.microsoft.com/office/drawing/2015/06/chart">
              <c:ext xmlns:c16="http://schemas.microsoft.com/office/drawing/2014/chart" uri="{C3380CC4-5D6E-409C-BE32-E72D297353CC}">
                <c16:uniqueId val="{00000003-315B-4404-B3C8-0DD84E4BC3F9}"/>
              </c:ext>
            </c:extLst>
          </c:dPt>
          <c:dPt>
            <c:idx val="2"/>
            <c:bubble3D val="0"/>
            <c:spPr>
              <a:solidFill>
                <a:schemeClr val="accent3"/>
              </a:solidFill>
              <a:ln w="19050" cap="flat" cmpd="sng" algn="ctr">
                <a:solidFill>
                  <a:schemeClr val="lt1"/>
                </a:solidFill>
                <a:prstDash val="solid"/>
                <a:miter lim="800000"/>
              </a:ln>
              <a:effectLst/>
              <a:sp3d contourW="19050">
                <a:contourClr>
                  <a:schemeClr val="lt1"/>
                </a:contourClr>
              </a:sp3d>
            </c:spPr>
            <c:extLst xmlns:c16r2="http://schemas.microsoft.com/office/drawing/2015/06/chart">
              <c:ext xmlns:c16="http://schemas.microsoft.com/office/drawing/2014/chart" uri="{C3380CC4-5D6E-409C-BE32-E72D297353CC}">
                <c16:uniqueId val="{00000005-315B-4404-B3C8-0DD84E4BC3F9}"/>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7-315B-4404-B3C8-0DD84E4BC3F9}"/>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9-315B-4404-B3C8-0DD84E4BC3F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B-315B-4404-B3C8-0DD84E4BC3F9}"/>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15:layout/>
              </c:ext>
            </c:extLst>
          </c:dLbls>
          <c:cat>
            <c:strRef>
              <c:f>Sheet1!$A$2:$A$7</c:f>
              <c:strCache>
                <c:ptCount val="6"/>
                <c:pt idx="0">
                  <c:v>Student</c:v>
                </c:pt>
                <c:pt idx="1">
                  <c:v>Businessman</c:v>
                </c:pt>
                <c:pt idx="2">
                  <c:v>Doctor</c:v>
                </c:pt>
                <c:pt idx="3">
                  <c:v>Government Employee</c:v>
                </c:pt>
                <c:pt idx="4">
                  <c:v>Lawyer</c:v>
                </c:pt>
                <c:pt idx="5">
                  <c:v>Others</c:v>
                </c:pt>
              </c:strCache>
            </c:strRef>
          </c:cat>
          <c:val>
            <c:numRef>
              <c:f>Sheet1!$B$2:$B$7</c:f>
              <c:numCache>
                <c:formatCode>General</c:formatCode>
                <c:ptCount val="6"/>
                <c:pt idx="0">
                  <c:v>62.0</c:v>
                </c:pt>
                <c:pt idx="1">
                  <c:v>10.0</c:v>
                </c:pt>
                <c:pt idx="2">
                  <c:v>6.0</c:v>
                </c:pt>
                <c:pt idx="3">
                  <c:v>6.0</c:v>
                </c:pt>
                <c:pt idx="4">
                  <c:v>5.0</c:v>
                </c:pt>
                <c:pt idx="5">
                  <c:v>11.0</c:v>
                </c:pt>
              </c:numCache>
            </c:numRef>
          </c:val>
          <c:extLst xmlns:c16r2="http://schemas.microsoft.com/office/drawing/2015/06/chart">
            <c:ext xmlns:c16="http://schemas.microsoft.com/office/drawing/2014/chart" uri="{C3380CC4-5D6E-409C-BE32-E72D297353CC}">
              <c16:uniqueId val="{0000000C-315B-4404-B3C8-0DD84E4BC3F9}"/>
            </c:ext>
          </c:extLst>
        </c:ser>
        <c:dLbls>
          <c:showLegendKey val="0"/>
          <c:showVal val="0"/>
          <c:showCatName val="0"/>
          <c:showSerName val="0"/>
          <c:showPercent val="1"/>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Beneficial from Web Based System (For Clients)</c:v>
                </c:pt>
              </c:strCache>
            </c:strRef>
          </c:tx>
          <c:dPt>
            <c:idx val="0"/>
            <c:bubble3D val="0"/>
            <c:spPr>
              <a:solidFill>
                <a:srgbClr val="00B0F0"/>
              </a:solidFill>
              <a:ln>
                <a:noFill/>
              </a:ln>
              <a:effectLst/>
              <a:sp3d/>
            </c:spPr>
            <c:extLst xmlns:c16r2="http://schemas.microsoft.com/office/drawing/2015/06/chart">
              <c:ext xmlns:c16="http://schemas.microsoft.com/office/drawing/2014/chart" uri="{C3380CC4-5D6E-409C-BE32-E72D297353CC}">
                <c16:uniqueId val="{00000001-96C5-4AFB-9CDE-1C2A0C736E19}"/>
              </c:ext>
            </c:extLst>
          </c:dPt>
          <c:dPt>
            <c:idx val="1"/>
            <c:bubble3D val="0"/>
            <c:spPr>
              <a:solidFill>
                <a:srgbClr val="00B050"/>
              </a:solidFill>
              <a:ln>
                <a:noFill/>
              </a:ln>
              <a:effectLst/>
              <a:sp3d/>
            </c:spPr>
            <c:extLst xmlns:c16r2="http://schemas.microsoft.com/office/drawing/2015/06/chart">
              <c:ext xmlns:c16="http://schemas.microsoft.com/office/drawing/2014/chart" uri="{C3380CC4-5D6E-409C-BE32-E72D297353CC}">
                <c16:uniqueId val="{00000003-96C5-4AFB-9CDE-1C2A0C736E19}"/>
              </c:ext>
            </c:extLst>
          </c:dPt>
          <c:dPt>
            <c:idx val="2"/>
            <c:bubble3D val="0"/>
            <c:spPr>
              <a:solidFill>
                <a:srgbClr val="7030A0"/>
              </a:solidFill>
              <a:ln>
                <a:noFill/>
              </a:ln>
              <a:effectLst/>
              <a:sp3d/>
            </c:spPr>
            <c:extLst xmlns:c16r2="http://schemas.microsoft.com/office/drawing/2015/06/chart">
              <c:ext xmlns:c16="http://schemas.microsoft.com/office/drawing/2014/chart" uri="{C3380CC4-5D6E-409C-BE32-E72D297353CC}">
                <c16:uniqueId val="{00000005-96C5-4AFB-9CDE-1C2A0C736E19}"/>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7-96C5-4AFB-9CDE-1C2A0C736E19}"/>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Cambria" charset="0"/>
                    <a:ea typeface="Cambria" charset="0"/>
                    <a:cs typeface="Cambria" charset="0"/>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15:layout/>
              </c:ext>
            </c:extLst>
          </c:dLbls>
          <c:cat>
            <c:strRef>
              <c:f>Sheet1!$A$2:$A$5</c:f>
              <c:strCache>
                <c:ptCount val="3"/>
                <c:pt idx="0">
                  <c:v>Yes</c:v>
                </c:pt>
                <c:pt idx="1">
                  <c:v>May be</c:v>
                </c:pt>
                <c:pt idx="2">
                  <c:v>No</c:v>
                </c:pt>
              </c:strCache>
            </c:strRef>
          </c:cat>
          <c:val>
            <c:numRef>
              <c:f>Sheet1!$B$2:$B$5</c:f>
              <c:numCache>
                <c:formatCode>General</c:formatCode>
                <c:ptCount val="4"/>
                <c:pt idx="0">
                  <c:v>60.0</c:v>
                </c:pt>
                <c:pt idx="1">
                  <c:v>30.0</c:v>
                </c:pt>
                <c:pt idx="2">
                  <c:v>10.0</c:v>
                </c:pt>
              </c:numCache>
            </c:numRef>
          </c:val>
          <c:extLst xmlns:c16r2="http://schemas.microsoft.com/office/drawing/2015/06/chart">
            <c:ext xmlns:c16="http://schemas.microsoft.com/office/drawing/2014/chart" uri="{C3380CC4-5D6E-409C-BE32-E72D297353CC}">
              <c16:uniqueId val="{00000008-96C5-4AFB-9CDE-1C2A0C736E19}"/>
            </c:ext>
          </c:extLst>
        </c:ser>
        <c:dLbls>
          <c:showLegendKey val="0"/>
          <c:showVal val="0"/>
          <c:showCatName val="0"/>
          <c:showSerName val="0"/>
          <c:showPercent val="1"/>
          <c:showBubbleSize val="0"/>
          <c:showLeaderLines val="1"/>
        </c:dLbls>
      </c:pie3DChart>
      <c:spPr>
        <a:noFill/>
        <a:ln>
          <a:noFill/>
        </a:ln>
        <a:effectLst/>
      </c:spPr>
    </c:plotArea>
    <c:legend>
      <c:legendPos val="b"/>
      <c:legendEntry>
        <c:idx val="3"/>
        <c:delete val="1"/>
      </c:legendEntry>
      <c:layout>
        <c:manualLayout>
          <c:xMode val="edge"/>
          <c:yMode val="edge"/>
          <c:x val="0.312218110965071"/>
          <c:y val="0.921665950847053"/>
          <c:w val="0.305215023068121"/>
          <c:h val="0.0722734430923407"/>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1514107611549"/>
          <c:y val="0.0603108327534215"/>
          <c:w val="0.683763670166229"/>
          <c:h val="0.879378334493157"/>
        </c:manualLayout>
      </c:layout>
      <c:barChart>
        <c:barDir val="bar"/>
        <c:grouping val="stack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Have A Website 79 %</c:v>
                </c:pt>
                <c:pt idx="1">
                  <c:v>Regularly Email Updates 72 %</c:v>
                </c:pt>
                <c:pt idx="2">
                  <c:v>Accept Online Donation 50%</c:v>
                </c:pt>
                <c:pt idx="3">
                  <c:v>Regularly Publish Blog 44%</c:v>
                </c:pt>
              </c:strCache>
            </c:strRef>
          </c:cat>
          <c:val>
            <c:numRef>
              <c:f>Sheet1!$B$2:$B$5</c:f>
              <c:numCache>
                <c:formatCode>General</c:formatCode>
                <c:ptCount val="4"/>
                <c:pt idx="0">
                  <c:v>79.0</c:v>
                </c:pt>
                <c:pt idx="1">
                  <c:v>0.0</c:v>
                </c:pt>
                <c:pt idx="2">
                  <c:v>0.0</c:v>
                </c:pt>
                <c:pt idx="3">
                  <c:v>0.0</c:v>
                </c:pt>
              </c:numCache>
            </c:numRef>
          </c:val>
          <c:extLst xmlns:c16r2="http://schemas.microsoft.com/office/drawing/2015/06/chart">
            <c:ext xmlns:c16="http://schemas.microsoft.com/office/drawing/2014/chart" uri="{C3380CC4-5D6E-409C-BE32-E72D297353CC}">
              <c16:uniqueId val="{00000000-62FB-44BA-8405-12233120A96D}"/>
            </c:ext>
          </c:extLst>
        </c:ser>
        <c:ser>
          <c:idx val="1"/>
          <c:order val="1"/>
          <c:tx>
            <c:strRef>
              <c:f>Sheet1!$C$1</c:f>
              <c:strCache>
                <c:ptCount val="1"/>
                <c:pt idx="0">
                  <c:v>Series 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Have A Website 79 %</c:v>
                </c:pt>
                <c:pt idx="1">
                  <c:v>Regularly Email Updates 72 %</c:v>
                </c:pt>
                <c:pt idx="2">
                  <c:v>Accept Online Donation 50%</c:v>
                </c:pt>
                <c:pt idx="3">
                  <c:v>Regularly Publish Blog 44%</c:v>
                </c:pt>
              </c:strCache>
            </c:strRef>
          </c:cat>
          <c:val>
            <c:numRef>
              <c:f>Sheet1!$C$2:$C$5</c:f>
              <c:numCache>
                <c:formatCode>General</c:formatCode>
                <c:ptCount val="4"/>
                <c:pt idx="0">
                  <c:v>0.0</c:v>
                </c:pt>
                <c:pt idx="1">
                  <c:v>72.0</c:v>
                </c:pt>
                <c:pt idx="2">
                  <c:v>0.0</c:v>
                </c:pt>
                <c:pt idx="3">
                  <c:v>0.0</c:v>
                </c:pt>
              </c:numCache>
            </c:numRef>
          </c:val>
          <c:extLst xmlns:c16r2="http://schemas.microsoft.com/office/drawing/2015/06/chart">
            <c:ext xmlns:c16="http://schemas.microsoft.com/office/drawing/2014/chart" uri="{C3380CC4-5D6E-409C-BE32-E72D297353CC}">
              <c16:uniqueId val="{00000001-62FB-44BA-8405-12233120A96D}"/>
            </c:ext>
          </c:extLst>
        </c:ser>
        <c:ser>
          <c:idx val="2"/>
          <c:order val="2"/>
          <c:tx>
            <c:strRef>
              <c:f>Sheet1!$D$1</c:f>
              <c:strCache>
                <c:ptCount val="1"/>
                <c:pt idx="0">
                  <c:v>Series 3</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strRef>
              <c:f>Sheet1!$A$2:$A$5</c:f>
              <c:strCache>
                <c:ptCount val="4"/>
                <c:pt idx="0">
                  <c:v>Have A Website 79 %</c:v>
                </c:pt>
                <c:pt idx="1">
                  <c:v>Regularly Email Updates 72 %</c:v>
                </c:pt>
                <c:pt idx="2">
                  <c:v>Accept Online Donation 50%</c:v>
                </c:pt>
                <c:pt idx="3">
                  <c:v>Regularly Publish Blog 44%</c:v>
                </c:pt>
              </c:strCache>
            </c:strRef>
          </c:cat>
          <c:val>
            <c:numRef>
              <c:f>Sheet1!$D$2:$D$5</c:f>
              <c:numCache>
                <c:formatCode>General</c:formatCode>
                <c:ptCount val="4"/>
                <c:pt idx="0">
                  <c:v>0.0</c:v>
                </c:pt>
                <c:pt idx="1">
                  <c:v>0.0</c:v>
                </c:pt>
                <c:pt idx="2">
                  <c:v>50.0</c:v>
                </c:pt>
                <c:pt idx="3">
                  <c:v>0.0</c:v>
                </c:pt>
              </c:numCache>
            </c:numRef>
          </c:val>
          <c:extLst xmlns:c16r2="http://schemas.microsoft.com/office/drawing/2015/06/chart">
            <c:ext xmlns:c16="http://schemas.microsoft.com/office/drawing/2014/chart" uri="{C3380CC4-5D6E-409C-BE32-E72D297353CC}">
              <c16:uniqueId val="{00000002-62FB-44BA-8405-12233120A96D}"/>
            </c:ext>
          </c:extLst>
        </c:ser>
        <c:ser>
          <c:idx val="3"/>
          <c:order val="3"/>
          <c:tx>
            <c:strRef>
              <c:f>Sheet1!$E$1</c:f>
              <c:strCache>
                <c:ptCount val="1"/>
                <c:pt idx="0">
                  <c:v>Series 4</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invertIfNegative val="0"/>
          <c:cat>
            <c:strRef>
              <c:f>Sheet1!$A$2:$A$5</c:f>
              <c:strCache>
                <c:ptCount val="4"/>
                <c:pt idx="0">
                  <c:v>Have A Website 79 %</c:v>
                </c:pt>
                <c:pt idx="1">
                  <c:v>Regularly Email Updates 72 %</c:v>
                </c:pt>
                <c:pt idx="2">
                  <c:v>Accept Online Donation 50%</c:v>
                </c:pt>
                <c:pt idx="3">
                  <c:v>Regularly Publish Blog 44%</c:v>
                </c:pt>
              </c:strCache>
            </c:strRef>
          </c:cat>
          <c:val>
            <c:numRef>
              <c:f>Sheet1!$E$2:$E$5</c:f>
              <c:numCache>
                <c:formatCode>General</c:formatCode>
                <c:ptCount val="4"/>
                <c:pt idx="0">
                  <c:v>0.0</c:v>
                </c:pt>
                <c:pt idx="1">
                  <c:v>0.0</c:v>
                </c:pt>
                <c:pt idx="2">
                  <c:v>0.0</c:v>
                </c:pt>
                <c:pt idx="3">
                  <c:v>44.0</c:v>
                </c:pt>
              </c:numCache>
            </c:numRef>
          </c:val>
          <c:extLst xmlns:c16r2="http://schemas.microsoft.com/office/drawing/2015/06/chart">
            <c:ext xmlns:c16="http://schemas.microsoft.com/office/drawing/2014/chart" uri="{C3380CC4-5D6E-409C-BE32-E72D297353CC}">
              <c16:uniqueId val="{00000003-62FB-44BA-8405-12233120A96D}"/>
            </c:ext>
          </c:extLst>
        </c:ser>
        <c:dLbls>
          <c:showLegendKey val="0"/>
          <c:showVal val="0"/>
          <c:showCatName val="0"/>
          <c:showSerName val="0"/>
          <c:showPercent val="0"/>
          <c:showBubbleSize val="0"/>
        </c:dLbls>
        <c:gapWidth val="150"/>
        <c:overlap val="100"/>
        <c:axId val="-2127654384"/>
        <c:axId val="-2128282432"/>
      </c:barChart>
      <c:catAx>
        <c:axId val="-212765438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2"/>
                </a:solidFill>
                <a:latin typeface="Cambria" charset="0"/>
                <a:ea typeface="Cambria" charset="0"/>
                <a:cs typeface="Cambria" charset="0"/>
              </a:defRPr>
            </a:pPr>
            <a:endParaRPr lang="en-US"/>
          </a:p>
        </c:txPr>
        <c:crossAx val="-2128282432"/>
        <c:crosses val="autoZero"/>
        <c:auto val="1"/>
        <c:lblAlgn val="ctr"/>
        <c:lblOffset val="100"/>
        <c:noMultiLvlLbl val="0"/>
      </c:catAx>
      <c:valAx>
        <c:axId val="-21282824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127654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3"/>
                <c:pt idx="0">
                  <c:v>GOOD</c:v>
                </c:pt>
                <c:pt idx="1">
                  <c:v>OKAY</c:v>
                </c:pt>
                <c:pt idx="2">
                  <c:v>NOT GOOD</c:v>
                </c:pt>
              </c:strCache>
            </c:strRef>
          </c:cat>
          <c:val>
            <c:numRef>
              <c:f>Sheet1!$B$2:$B$5</c:f>
              <c:numCache>
                <c:formatCode>General</c:formatCode>
                <c:ptCount val="4"/>
                <c:pt idx="0">
                  <c:v>32.0</c:v>
                </c:pt>
                <c:pt idx="1">
                  <c:v>0.0</c:v>
                </c:pt>
                <c:pt idx="2">
                  <c:v>0.0</c:v>
                </c:pt>
              </c:numCache>
            </c:numRef>
          </c:val>
          <c:extLst xmlns:c16r2="http://schemas.microsoft.com/office/drawing/2015/06/chart">
            <c:ext xmlns:c16="http://schemas.microsoft.com/office/drawing/2014/chart" uri="{C3380CC4-5D6E-409C-BE32-E72D297353CC}">
              <c16:uniqueId val="{00000000-E4B1-4A0C-95F7-701D2D349B8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3"/>
                <c:pt idx="0">
                  <c:v>GOOD</c:v>
                </c:pt>
                <c:pt idx="1">
                  <c:v>OKAY</c:v>
                </c:pt>
                <c:pt idx="2">
                  <c:v>NOT GOOD</c:v>
                </c:pt>
              </c:strCache>
            </c:strRef>
          </c:cat>
          <c:val>
            <c:numRef>
              <c:f>Sheet1!$C$2:$C$5</c:f>
              <c:numCache>
                <c:formatCode>General</c:formatCode>
                <c:ptCount val="4"/>
                <c:pt idx="0">
                  <c:v>0.0</c:v>
                </c:pt>
                <c:pt idx="1">
                  <c:v>19.0</c:v>
                </c:pt>
                <c:pt idx="2">
                  <c:v>0.0</c:v>
                </c:pt>
              </c:numCache>
            </c:numRef>
          </c:val>
          <c:extLst xmlns:c16r2="http://schemas.microsoft.com/office/drawing/2015/06/chart">
            <c:ext xmlns:c16="http://schemas.microsoft.com/office/drawing/2014/chart" uri="{C3380CC4-5D6E-409C-BE32-E72D297353CC}">
              <c16:uniqueId val="{00000001-E4B1-4A0C-95F7-701D2D349B8D}"/>
            </c:ext>
          </c:extLst>
        </c:ser>
        <c:ser>
          <c:idx val="2"/>
          <c:order val="2"/>
          <c:tx>
            <c:strRef>
              <c:f>Sheet1!$D$1</c:f>
              <c:strCache>
                <c:ptCount val="1"/>
                <c:pt idx="0">
                  <c:v>Series 3</c:v>
                </c:pt>
              </c:strCache>
            </c:strRef>
          </c:tx>
          <c:spPr>
            <a:solidFill>
              <a:schemeClr val="bg1"/>
            </a:solidFill>
            <a:ln>
              <a:noFill/>
            </a:ln>
            <a:effectLst/>
          </c:spPr>
          <c:invertIfNegative val="0"/>
          <c:cat>
            <c:strRef>
              <c:f>Sheet1!$A$2:$A$5</c:f>
              <c:strCache>
                <c:ptCount val="3"/>
                <c:pt idx="0">
                  <c:v>GOOD</c:v>
                </c:pt>
                <c:pt idx="1">
                  <c:v>OKAY</c:v>
                </c:pt>
                <c:pt idx="2">
                  <c:v>NOT GOOD</c:v>
                </c:pt>
              </c:strCache>
            </c:strRef>
          </c:cat>
          <c:val>
            <c:numRef>
              <c:f>Sheet1!$D$2:$D$5</c:f>
              <c:numCache>
                <c:formatCode>General</c:formatCode>
                <c:ptCount val="4"/>
                <c:pt idx="0">
                  <c:v>0.0</c:v>
                </c:pt>
                <c:pt idx="1">
                  <c:v>0.0</c:v>
                </c:pt>
                <c:pt idx="2">
                  <c:v>1.0</c:v>
                </c:pt>
              </c:numCache>
            </c:numRef>
          </c:val>
          <c:extLst xmlns:c16r2="http://schemas.microsoft.com/office/drawing/2015/06/chart">
            <c:ext xmlns:c16="http://schemas.microsoft.com/office/drawing/2014/chart" uri="{C3380CC4-5D6E-409C-BE32-E72D297353CC}">
              <c16:uniqueId val="{00000002-E4B1-4A0C-95F7-701D2D349B8D}"/>
            </c:ext>
          </c:extLst>
        </c:ser>
        <c:dLbls>
          <c:showLegendKey val="0"/>
          <c:showVal val="0"/>
          <c:showCatName val="0"/>
          <c:showSerName val="0"/>
          <c:showPercent val="0"/>
          <c:showBubbleSize val="0"/>
        </c:dLbls>
        <c:gapWidth val="150"/>
        <c:overlap val="100"/>
        <c:axId val="-2094394528"/>
        <c:axId val="-2094849680"/>
      </c:barChart>
      <c:catAx>
        <c:axId val="-2094394528"/>
        <c:scaling>
          <c:orientation val="minMax"/>
        </c:scaling>
        <c:delete val="0"/>
        <c:axPos val="b"/>
        <c:numFmt formatCode="General" sourceLinked="1"/>
        <c:majorTickMark val="out"/>
        <c:minorTickMark val="none"/>
        <c:tickLblPos val="nextTo"/>
        <c:spPr>
          <a:noFill/>
          <a:ln w="6350" cap="flat" cmpd="sng" algn="ctr">
            <a:solidFill>
              <a:schemeClr val="accent1"/>
            </a:solidFill>
            <a:prstDash val="solid"/>
            <a:miter lim="800000"/>
          </a:ln>
          <a:effectLst/>
        </c:spPr>
        <c:txPr>
          <a:bodyPr rot="-60000000" spcFirstLastPara="1" vertOverflow="ellipsis" vert="horz" wrap="square" anchor="ctr" anchorCtr="1"/>
          <a:lstStyle/>
          <a:p>
            <a:pPr>
              <a:defRPr sz="1600" b="0" i="0" u="none" strike="noStrike" kern="1200" baseline="0">
                <a:solidFill>
                  <a:schemeClr val="tx2"/>
                </a:solidFill>
                <a:latin typeface="Cambria" charset="0"/>
                <a:ea typeface="Cambria" charset="0"/>
                <a:cs typeface="Cambria" charset="0"/>
              </a:defRPr>
            </a:pPr>
            <a:endParaRPr lang="en-US"/>
          </a:p>
        </c:txPr>
        <c:crossAx val="-2094849680"/>
        <c:crosses val="autoZero"/>
        <c:auto val="1"/>
        <c:lblAlgn val="ctr"/>
        <c:lblOffset val="100"/>
        <c:noMultiLvlLbl val="0"/>
      </c:catAx>
      <c:valAx>
        <c:axId val="-2094849680"/>
        <c:scaling>
          <c:orientation val="minMax"/>
        </c:scaling>
        <c:delete val="0"/>
        <c:axPos val="l"/>
        <c:majorGridlines>
          <c:spPr>
            <a:ln w="9525" cap="flat" cmpd="sng" algn="ctr">
              <a:solidFill>
                <a:schemeClr val="tx2"/>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cap="none" spc="0" baseline="0">
                <a:ln w="0"/>
                <a:solidFill>
                  <a:schemeClr val="tx1"/>
                </a:solidFill>
                <a:effectLst>
                  <a:outerShdw blurRad="38100" dist="19050" dir="2700000" algn="tl" rotWithShape="0">
                    <a:schemeClr val="dk1">
                      <a:alpha val="40000"/>
                    </a:schemeClr>
                  </a:outerShdw>
                </a:effectLst>
                <a:latin typeface="Cambria" charset="0"/>
                <a:ea typeface="Cambria" charset="0"/>
                <a:cs typeface="Cambria" charset="0"/>
              </a:defRPr>
            </a:pPr>
            <a:endParaRPr lang="en-US"/>
          </a:p>
        </c:txPr>
        <c:crossAx val="-2094394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50000"/>
                </a:schemeClr>
              </a:solidFill>
              <a:latin typeface="Cambria" charset="0"/>
              <a:ea typeface="Cambria" charset="0"/>
              <a:cs typeface="Cambria" charset="0"/>
            </a:defRPr>
          </a:pPr>
          <a:endParaRPr lang="en-US"/>
        </a:p>
      </c:txPr>
    </c:title>
    <c:autoTitleDeleted val="0"/>
    <c:plotArea>
      <c:layout>
        <c:manualLayout>
          <c:layoutTarget val="inner"/>
          <c:xMode val="edge"/>
          <c:yMode val="edge"/>
          <c:x val="0.306818883060784"/>
          <c:y val="0.148333333333333"/>
          <c:w val="0.346868250539957"/>
          <c:h val="0.851666666666667"/>
        </c:manualLayout>
      </c:layout>
      <c:pieChart>
        <c:varyColors val="1"/>
        <c:ser>
          <c:idx val="0"/>
          <c:order val="0"/>
          <c:tx>
            <c:strRef>
              <c:f>Sheet1!$B$1</c:f>
              <c:strCache>
                <c:ptCount val="1"/>
                <c:pt idx="0">
                  <c:v>Count of NGO impact on the growth of our Economy</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5E4A-4F65-8FA7-6ACD36D1265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5E4A-4F65-8FA7-6ACD36D1265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5E4A-4F65-8FA7-6ACD36D1265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5E4A-4F65-8FA7-6ACD36D1265F}"/>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Sheet1!$A$2:$A$5</c:f>
              <c:strCache>
                <c:ptCount val="3"/>
                <c:pt idx="0">
                  <c:v>Yes</c:v>
                </c:pt>
                <c:pt idx="1">
                  <c:v>Maybe</c:v>
                </c:pt>
                <c:pt idx="2">
                  <c:v>No</c:v>
                </c:pt>
              </c:strCache>
            </c:strRef>
          </c:cat>
          <c:val>
            <c:numRef>
              <c:f>Sheet1!$B$2:$B$5</c:f>
              <c:numCache>
                <c:formatCode>General</c:formatCode>
                <c:ptCount val="4"/>
                <c:pt idx="0">
                  <c:v>71.4</c:v>
                </c:pt>
                <c:pt idx="1">
                  <c:v>20.4</c:v>
                </c:pt>
                <c:pt idx="2">
                  <c:v>8.200000000000001</c:v>
                </c:pt>
              </c:numCache>
            </c:numRef>
          </c:val>
          <c:extLst xmlns:c16r2="http://schemas.microsoft.com/office/drawing/2015/06/chart">
            <c:ext xmlns:c16="http://schemas.microsoft.com/office/drawing/2014/chart" uri="{C3380CC4-5D6E-409C-BE32-E72D297353CC}">
              <c16:uniqueId val="{00000008-5E4A-4F65-8FA7-6ACD36D1265F}"/>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50000"/>
                </a:schemeClr>
              </a:solidFill>
              <a:latin typeface="Cambria" charset="0"/>
              <a:ea typeface="Cambria" charset="0"/>
              <a:cs typeface="Cambria" charset="0"/>
            </a:defRPr>
          </a:pPr>
          <a:endParaRPr lang="en-US"/>
        </a:p>
      </c:txPr>
    </c:title>
    <c:autoTitleDeleted val="0"/>
    <c:plotArea>
      <c:layout>
        <c:manualLayout>
          <c:layoutTarget val="inner"/>
          <c:xMode val="edge"/>
          <c:yMode val="edge"/>
          <c:x val="0.302194569091391"/>
          <c:y val="0.194414640402538"/>
          <c:w val="0.351180033381356"/>
          <c:h val="0.774377366957007"/>
        </c:manualLayout>
      </c:layout>
      <c:doughnutChart>
        <c:varyColors val="1"/>
        <c:ser>
          <c:idx val="0"/>
          <c:order val="0"/>
          <c:tx>
            <c:strRef>
              <c:f>Sheet1!$B$1</c:f>
              <c:strCache>
                <c:ptCount val="1"/>
                <c:pt idx="0">
                  <c:v>Count of donor, which type NGO they would prefer to perticipate with</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1BB6-40BF-BB88-6BF700D3D11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1BB6-40BF-BB88-6BF700D3D11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1BB6-40BF-BB88-6BF700D3D11E}"/>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1BB6-40BF-BB88-6BF700D3D11E}"/>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20000"/>
                        <a:lumOff val="80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Sheet1!$A$2:$A$5</c:f>
              <c:strCache>
                <c:ptCount val="3"/>
                <c:pt idx="0">
                  <c:v>Medium</c:v>
                </c:pt>
                <c:pt idx="1">
                  <c:v>Large</c:v>
                </c:pt>
                <c:pt idx="2">
                  <c:v>Small</c:v>
                </c:pt>
              </c:strCache>
            </c:strRef>
          </c:cat>
          <c:val>
            <c:numRef>
              <c:f>Sheet1!$B$2:$B$5</c:f>
              <c:numCache>
                <c:formatCode>General</c:formatCode>
                <c:ptCount val="4"/>
                <c:pt idx="0">
                  <c:v>46.0</c:v>
                </c:pt>
                <c:pt idx="1">
                  <c:v>21.0</c:v>
                </c:pt>
                <c:pt idx="2">
                  <c:v>33.0</c:v>
                </c:pt>
              </c:numCache>
            </c:numRef>
          </c:val>
          <c:extLst xmlns:c16r2="http://schemas.microsoft.com/office/drawing/2015/06/chart">
            <c:ext xmlns:c16="http://schemas.microsoft.com/office/drawing/2014/chart" uri="{C3380CC4-5D6E-409C-BE32-E72D297353CC}">
              <c16:uniqueId val="{00000008-1BB6-40BF-BB88-6BF700D3D11E}"/>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r>
              <a:rPr lang="en-US" sz="2400" dirty="0">
                <a:latin typeface="Cambria" charset="0"/>
                <a:ea typeface="Cambria" charset="0"/>
                <a:cs typeface="Cambria" charset="0"/>
              </a:rPr>
              <a:t>Method of Donation Process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endParaRPr lang="en-US"/>
        </a:p>
      </c:txPr>
    </c:title>
    <c:autoTitleDeleted val="0"/>
    <c:plotArea>
      <c:layout/>
      <c:barChart>
        <c:barDir val="bar"/>
        <c:grouping val="stacked"/>
        <c:varyColors val="0"/>
        <c:ser>
          <c:idx val="0"/>
          <c:order val="0"/>
          <c:tx>
            <c:strRef>
              <c:f>Sheet1!$B$1</c:f>
              <c:strCache>
                <c:ptCount val="1"/>
                <c:pt idx="0">
                  <c:v>Banking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Sheet1!$B$2:$B$7</c:f>
              <c:numCache>
                <c:formatCode>General</c:formatCode>
                <c:ptCount val="6"/>
                <c:pt idx="0">
                  <c:v>17.0</c:v>
                </c:pt>
                <c:pt idx="1">
                  <c:v>0.0</c:v>
                </c:pt>
                <c:pt idx="2">
                  <c:v>0.0</c:v>
                </c:pt>
                <c:pt idx="3">
                  <c:v>0.0</c:v>
                </c:pt>
                <c:pt idx="4">
                  <c:v>0.0</c:v>
                </c:pt>
                <c:pt idx="5">
                  <c:v>0.0</c:v>
                </c:pt>
              </c:numCache>
            </c:numRef>
          </c:val>
          <c:extLst xmlns:c16r2="http://schemas.microsoft.com/office/drawing/2015/06/chart">
            <c:ext xmlns:c16="http://schemas.microsoft.com/office/drawing/2014/chart" uri="{C3380CC4-5D6E-409C-BE32-E72D297353CC}">
              <c16:uniqueId val="{00000000-0562-4EB6-8752-103FD65F31DA}"/>
            </c:ext>
          </c:extLst>
        </c:ser>
        <c:ser>
          <c:idx val="1"/>
          <c:order val="1"/>
          <c:tx>
            <c:strRef>
              <c:f>Sheet1!$C$1</c:f>
              <c:strCache>
                <c:ptCount val="1"/>
                <c:pt idx="0">
                  <c:v>bKash/Mobile Banking</c:v>
                </c:pt>
              </c:strCache>
            </c:strRef>
          </c:tx>
          <c:spPr>
            <a:solidFill>
              <a:schemeClr val="accent2"/>
            </a:solidFill>
            <a:ln w="12700" cap="flat" cmpd="sng" algn="ctr">
              <a:solidFill>
                <a:schemeClr val="accent2">
                  <a:shade val="50000"/>
                </a:schemeClr>
              </a:solidFill>
              <a:prstDash val="solid"/>
              <a:miter lim="800000"/>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Sheet1!$C$2:$C$7</c:f>
              <c:numCache>
                <c:formatCode>General</c:formatCode>
                <c:ptCount val="6"/>
                <c:pt idx="0">
                  <c:v>0.0</c:v>
                </c:pt>
                <c:pt idx="1">
                  <c:v>13.0</c:v>
                </c:pt>
                <c:pt idx="2">
                  <c:v>0.0</c:v>
                </c:pt>
                <c:pt idx="3">
                  <c:v>0.0</c:v>
                </c:pt>
                <c:pt idx="4">
                  <c:v>3.0</c:v>
                </c:pt>
                <c:pt idx="5">
                  <c:v>2.0</c:v>
                </c:pt>
              </c:numCache>
            </c:numRef>
          </c:val>
          <c:extLst xmlns:c16r2="http://schemas.microsoft.com/office/drawing/2015/06/chart">
            <c:ext xmlns:c16="http://schemas.microsoft.com/office/drawing/2014/chart" uri="{C3380CC4-5D6E-409C-BE32-E72D297353CC}">
              <c16:uniqueId val="{00000001-0562-4EB6-8752-103FD65F31DA}"/>
            </c:ext>
          </c:extLst>
        </c:ser>
        <c:ser>
          <c:idx val="2"/>
          <c:order val="2"/>
          <c:tx>
            <c:strRef>
              <c:f>Sheet1!$D$1</c:f>
              <c:strCache>
                <c:ptCount val="1"/>
                <c:pt idx="0">
                  <c:v>Online Payment</c:v>
                </c:pt>
              </c:strCache>
            </c:strRef>
          </c:tx>
          <c:spPr>
            <a:solidFill>
              <a:schemeClr val="accent5"/>
            </a:solidFill>
            <a:ln w="12700" cap="flat" cmpd="sng" algn="ctr">
              <a:solidFill>
                <a:schemeClr val="accent5">
                  <a:shade val="50000"/>
                </a:schemeClr>
              </a:solidFill>
              <a:prstDash val="solid"/>
              <a:miter lim="800000"/>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Sheet1!$D$2:$D$7</c:f>
              <c:numCache>
                <c:formatCode>General</c:formatCode>
                <c:ptCount val="6"/>
                <c:pt idx="0">
                  <c:v>0.0</c:v>
                </c:pt>
                <c:pt idx="1">
                  <c:v>0.0</c:v>
                </c:pt>
                <c:pt idx="2">
                  <c:v>5.0</c:v>
                </c:pt>
                <c:pt idx="3">
                  <c:v>0.0</c:v>
                </c:pt>
                <c:pt idx="4">
                  <c:v>3.0</c:v>
                </c:pt>
              </c:numCache>
            </c:numRef>
          </c:val>
          <c:extLst xmlns:c16r2="http://schemas.microsoft.com/office/drawing/2015/06/chart">
            <c:ext xmlns:c16="http://schemas.microsoft.com/office/drawing/2014/chart" uri="{C3380CC4-5D6E-409C-BE32-E72D297353CC}">
              <c16:uniqueId val="{00000002-0562-4EB6-8752-103FD65F31DA}"/>
            </c:ext>
          </c:extLst>
        </c:ser>
        <c:ser>
          <c:idx val="3"/>
          <c:order val="3"/>
          <c:tx>
            <c:strRef>
              <c:f>Sheet1!$E$1</c:f>
              <c:strCache>
                <c:ptCount val="1"/>
                <c:pt idx="0">
                  <c:v>Other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Sheet1!$E$2:$E$7</c:f>
              <c:numCache>
                <c:formatCode>General</c:formatCode>
                <c:ptCount val="6"/>
                <c:pt idx="0">
                  <c:v>0.0</c:v>
                </c:pt>
                <c:pt idx="1">
                  <c:v>0.0</c:v>
                </c:pt>
                <c:pt idx="2">
                  <c:v>0.0</c:v>
                </c:pt>
                <c:pt idx="3">
                  <c:v>3.0</c:v>
                </c:pt>
                <c:pt idx="4">
                  <c:v>0.0</c:v>
                </c:pt>
                <c:pt idx="5">
                  <c:v>2.0</c:v>
                </c:pt>
              </c:numCache>
            </c:numRef>
          </c:val>
          <c:extLst xmlns:c16r2="http://schemas.microsoft.com/office/drawing/2015/06/chart">
            <c:ext xmlns:c16="http://schemas.microsoft.com/office/drawing/2014/chart" uri="{C3380CC4-5D6E-409C-BE32-E72D297353CC}">
              <c16:uniqueId val="{00000003-0562-4EB6-8752-103FD65F31DA}"/>
            </c:ext>
          </c:extLst>
        </c:ser>
        <c:dLbls>
          <c:showLegendKey val="0"/>
          <c:showVal val="0"/>
          <c:showCatName val="0"/>
          <c:showSerName val="0"/>
          <c:showPercent val="0"/>
          <c:showBubbleSize val="0"/>
        </c:dLbls>
        <c:gapWidth val="150"/>
        <c:overlap val="100"/>
        <c:axId val="-2127218944"/>
        <c:axId val="-2127225744"/>
      </c:barChart>
      <c:catAx>
        <c:axId val="-212721894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crossAx val="-2127225744"/>
        <c:crosses val="autoZero"/>
        <c:auto val="1"/>
        <c:lblAlgn val="ctr"/>
        <c:lblOffset val="100"/>
        <c:noMultiLvlLbl val="0"/>
      </c:catAx>
      <c:valAx>
        <c:axId val="-2127225744"/>
        <c:scaling>
          <c:orientation val="minMax"/>
        </c:scaling>
        <c:delete val="0"/>
        <c:axPos val="b"/>
        <c:majorGridlines>
          <c:spPr>
            <a:ln w="12700" cap="flat" cmpd="sng" algn="ctr">
              <a:solidFill>
                <a:schemeClr val="tx2"/>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127218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2"/>
                </a:solidFill>
                <a:latin typeface="Cambria" charset="0"/>
                <a:ea typeface="Cambria" charset="0"/>
                <a:cs typeface="Cambria" charset="0"/>
              </a:defRPr>
            </a:pPr>
            <a:r>
              <a:rPr lang="en-US" sz="2400" b="1" dirty="0">
                <a:solidFill>
                  <a:schemeClr val="tx2"/>
                </a:solidFill>
                <a:latin typeface="Cambria" charset="0"/>
                <a:ea typeface="Cambria" charset="0"/>
                <a:cs typeface="Cambria" charset="0"/>
              </a:rPr>
              <a:t>Count of Advertisement Method for Donor </a:t>
            </a: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2"/>
              </a:solidFill>
              <a:latin typeface="Cambria" charset="0"/>
              <a:ea typeface="Cambria" charset="0"/>
              <a:cs typeface="Cambria" charset="0"/>
            </a:defRPr>
          </a:pPr>
          <a:endParaRPr lang="en-US"/>
        </a:p>
      </c:txPr>
    </c:title>
    <c:autoTitleDeleted val="0"/>
    <c:plotArea>
      <c:layout>
        <c:manualLayout>
          <c:layoutTarget val="inner"/>
          <c:xMode val="edge"/>
          <c:yMode val="edge"/>
          <c:x val="0.0942640917185568"/>
          <c:y val="0.120424313059761"/>
          <c:w val="0.881373057309521"/>
          <c:h val="0.719894984765259"/>
        </c:manualLayout>
      </c:layout>
      <c:barChart>
        <c:barDir val="bar"/>
        <c:grouping val="stacked"/>
        <c:varyColors val="0"/>
        <c:ser>
          <c:idx val="0"/>
          <c:order val="0"/>
          <c:tx>
            <c:strRef>
              <c:f>Sheet1!$B$1</c:f>
              <c:strCache>
                <c:ptCount val="1"/>
                <c:pt idx="0">
                  <c:v>Social Media</c:v>
                </c:pt>
              </c:strCache>
            </c:strRef>
          </c:tx>
          <c:spPr>
            <a:solidFill>
              <a:schemeClr val="accent1"/>
            </a:solidFill>
            <a:ln>
              <a:noFill/>
            </a:ln>
            <a:effectLst/>
          </c:spPr>
          <c:invertIfNegative val="0"/>
          <c:cat>
            <c:strRef>
              <c:f>Sheet1!$A$2:$A$8</c:f>
              <c:strCache>
                <c:ptCount val="7"/>
                <c:pt idx="0">
                  <c:v>Method 1</c:v>
                </c:pt>
                <c:pt idx="1">
                  <c:v>Method 2</c:v>
                </c:pt>
                <c:pt idx="2">
                  <c:v>Method 3</c:v>
                </c:pt>
                <c:pt idx="3">
                  <c:v>Method 4</c:v>
                </c:pt>
                <c:pt idx="4">
                  <c:v>Method 5</c:v>
                </c:pt>
                <c:pt idx="5">
                  <c:v>Method 6</c:v>
                </c:pt>
                <c:pt idx="6">
                  <c:v>Method 7</c:v>
                </c:pt>
              </c:strCache>
            </c:strRef>
          </c:cat>
          <c:val>
            <c:numRef>
              <c:f>Sheet1!$B$2:$B$8</c:f>
              <c:numCache>
                <c:formatCode>General</c:formatCode>
                <c:ptCount val="7"/>
                <c:pt idx="0">
                  <c:v>17.0</c:v>
                </c:pt>
                <c:pt idx="1">
                  <c:v>4.0</c:v>
                </c:pt>
                <c:pt idx="2">
                  <c:v>0.0</c:v>
                </c:pt>
                <c:pt idx="3">
                  <c:v>0.0</c:v>
                </c:pt>
                <c:pt idx="4">
                  <c:v>0.0</c:v>
                </c:pt>
                <c:pt idx="5">
                  <c:v>1.0</c:v>
                </c:pt>
                <c:pt idx="6">
                  <c:v>1.0</c:v>
                </c:pt>
              </c:numCache>
            </c:numRef>
          </c:val>
          <c:extLst xmlns:c16r2="http://schemas.microsoft.com/office/drawing/2015/06/chart">
            <c:ext xmlns:c16="http://schemas.microsoft.com/office/drawing/2014/chart" uri="{C3380CC4-5D6E-409C-BE32-E72D297353CC}">
              <c16:uniqueId val="{00000000-A246-461D-8391-FA1B61E4CCAB}"/>
            </c:ext>
          </c:extLst>
        </c:ser>
        <c:ser>
          <c:idx val="1"/>
          <c:order val="1"/>
          <c:tx>
            <c:strRef>
              <c:f>Sheet1!$C$1</c:f>
              <c:strCache>
                <c:ptCount val="1"/>
                <c:pt idx="0">
                  <c:v>Print </c:v>
                </c:pt>
              </c:strCache>
            </c:strRef>
          </c:tx>
          <c:spPr>
            <a:solidFill>
              <a:schemeClr val="accent2"/>
            </a:solidFill>
            <a:ln>
              <a:noFill/>
            </a:ln>
            <a:effectLst/>
          </c:spPr>
          <c:invertIfNegative val="0"/>
          <c:cat>
            <c:strRef>
              <c:f>Sheet1!$A$2:$A$8</c:f>
              <c:strCache>
                <c:ptCount val="7"/>
                <c:pt idx="0">
                  <c:v>Method 1</c:v>
                </c:pt>
                <c:pt idx="1">
                  <c:v>Method 2</c:v>
                </c:pt>
                <c:pt idx="2">
                  <c:v>Method 3</c:v>
                </c:pt>
                <c:pt idx="3">
                  <c:v>Method 4</c:v>
                </c:pt>
                <c:pt idx="4">
                  <c:v>Method 5</c:v>
                </c:pt>
                <c:pt idx="5">
                  <c:v>Method 6</c:v>
                </c:pt>
                <c:pt idx="6">
                  <c:v>Method 7</c:v>
                </c:pt>
              </c:strCache>
            </c:strRef>
          </c:cat>
          <c:val>
            <c:numRef>
              <c:f>Sheet1!$C$2:$C$8</c:f>
              <c:numCache>
                <c:formatCode>General</c:formatCode>
                <c:ptCount val="7"/>
                <c:pt idx="0">
                  <c:v>0.0</c:v>
                </c:pt>
                <c:pt idx="1">
                  <c:v>0.0</c:v>
                </c:pt>
                <c:pt idx="2">
                  <c:v>0.0</c:v>
                </c:pt>
                <c:pt idx="3">
                  <c:v>3.0</c:v>
                </c:pt>
                <c:pt idx="4">
                  <c:v>0.0</c:v>
                </c:pt>
                <c:pt idx="5">
                  <c:v>0.0</c:v>
                </c:pt>
                <c:pt idx="6">
                  <c:v>1.0</c:v>
                </c:pt>
              </c:numCache>
            </c:numRef>
          </c:val>
          <c:extLst xmlns:c16r2="http://schemas.microsoft.com/office/drawing/2015/06/chart">
            <c:ext xmlns:c16="http://schemas.microsoft.com/office/drawing/2014/chart" uri="{C3380CC4-5D6E-409C-BE32-E72D297353CC}">
              <c16:uniqueId val="{00000001-A246-461D-8391-FA1B61E4CCAB}"/>
            </c:ext>
          </c:extLst>
        </c:ser>
        <c:ser>
          <c:idx val="2"/>
          <c:order val="2"/>
          <c:tx>
            <c:strRef>
              <c:f>Sheet1!$D$1</c:f>
              <c:strCache>
                <c:ptCount val="1"/>
                <c:pt idx="0">
                  <c:v>Radio/TV</c:v>
                </c:pt>
              </c:strCache>
            </c:strRef>
          </c:tx>
          <c:spPr>
            <a:solidFill>
              <a:schemeClr val="accent3"/>
            </a:solidFill>
            <a:ln>
              <a:noFill/>
            </a:ln>
            <a:effectLst/>
          </c:spPr>
          <c:invertIfNegative val="0"/>
          <c:cat>
            <c:strRef>
              <c:f>Sheet1!$A$2:$A$8</c:f>
              <c:strCache>
                <c:ptCount val="7"/>
                <c:pt idx="0">
                  <c:v>Method 1</c:v>
                </c:pt>
                <c:pt idx="1">
                  <c:v>Method 2</c:v>
                </c:pt>
                <c:pt idx="2">
                  <c:v>Method 3</c:v>
                </c:pt>
                <c:pt idx="3">
                  <c:v>Method 4</c:v>
                </c:pt>
                <c:pt idx="4">
                  <c:v>Method 5</c:v>
                </c:pt>
                <c:pt idx="5">
                  <c:v>Method 6</c:v>
                </c:pt>
                <c:pt idx="6">
                  <c:v>Method 7</c:v>
                </c:pt>
              </c:strCache>
            </c:strRef>
          </c:cat>
          <c:val>
            <c:numRef>
              <c:f>Sheet1!$D$2:$D$8</c:f>
              <c:numCache>
                <c:formatCode>General</c:formatCode>
                <c:ptCount val="7"/>
                <c:pt idx="0">
                  <c:v>0.0</c:v>
                </c:pt>
                <c:pt idx="1">
                  <c:v>0.0</c:v>
                </c:pt>
                <c:pt idx="2">
                  <c:v>4.0</c:v>
                </c:pt>
                <c:pt idx="3">
                  <c:v>0.0</c:v>
                </c:pt>
                <c:pt idx="4">
                  <c:v>0.0</c:v>
                </c:pt>
                <c:pt idx="5">
                  <c:v>1.0</c:v>
                </c:pt>
                <c:pt idx="6">
                  <c:v>0.0</c:v>
                </c:pt>
              </c:numCache>
            </c:numRef>
          </c:val>
          <c:extLst xmlns:c16r2="http://schemas.microsoft.com/office/drawing/2015/06/chart">
            <c:ext xmlns:c16="http://schemas.microsoft.com/office/drawing/2014/chart" uri="{C3380CC4-5D6E-409C-BE32-E72D297353CC}">
              <c16:uniqueId val="{00000002-A246-461D-8391-FA1B61E4CCAB}"/>
            </c:ext>
          </c:extLst>
        </c:ser>
        <c:ser>
          <c:idx val="3"/>
          <c:order val="3"/>
          <c:tx>
            <c:strRef>
              <c:f>Sheet1!$E$1</c:f>
              <c:strCache>
                <c:ptCount val="1"/>
                <c:pt idx="0">
                  <c:v>Website</c:v>
                </c:pt>
              </c:strCache>
            </c:strRef>
          </c:tx>
          <c:spPr>
            <a:solidFill>
              <a:schemeClr val="accent4"/>
            </a:solidFill>
            <a:ln>
              <a:noFill/>
            </a:ln>
            <a:effectLst/>
          </c:spPr>
          <c:invertIfNegative val="0"/>
          <c:cat>
            <c:strRef>
              <c:f>Sheet1!$A$2:$A$8</c:f>
              <c:strCache>
                <c:ptCount val="7"/>
                <c:pt idx="0">
                  <c:v>Method 1</c:v>
                </c:pt>
                <c:pt idx="1">
                  <c:v>Method 2</c:v>
                </c:pt>
                <c:pt idx="2">
                  <c:v>Method 3</c:v>
                </c:pt>
                <c:pt idx="3">
                  <c:v>Method 4</c:v>
                </c:pt>
                <c:pt idx="4">
                  <c:v>Method 5</c:v>
                </c:pt>
                <c:pt idx="5">
                  <c:v>Method 6</c:v>
                </c:pt>
                <c:pt idx="6">
                  <c:v>Method 7</c:v>
                </c:pt>
              </c:strCache>
            </c:strRef>
          </c:cat>
          <c:val>
            <c:numRef>
              <c:f>Sheet1!$E$2:$E$8</c:f>
              <c:numCache>
                <c:formatCode>General</c:formatCode>
                <c:ptCount val="7"/>
                <c:pt idx="0">
                  <c:v>0.0</c:v>
                </c:pt>
                <c:pt idx="1">
                  <c:v>4.0</c:v>
                </c:pt>
                <c:pt idx="2">
                  <c:v>4.0</c:v>
                </c:pt>
                <c:pt idx="3">
                  <c:v>0.0</c:v>
                </c:pt>
                <c:pt idx="4">
                  <c:v>0.0</c:v>
                </c:pt>
                <c:pt idx="5">
                  <c:v>1.0</c:v>
                </c:pt>
                <c:pt idx="6">
                  <c:v>0.0</c:v>
                </c:pt>
              </c:numCache>
            </c:numRef>
          </c:val>
          <c:extLst xmlns:c16r2="http://schemas.microsoft.com/office/drawing/2015/06/chart">
            <c:ext xmlns:c16="http://schemas.microsoft.com/office/drawing/2014/chart" uri="{C3380CC4-5D6E-409C-BE32-E72D297353CC}">
              <c16:uniqueId val="{00000003-A246-461D-8391-FA1B61E4CCAB}"/>
            </c:ext>
          </c:extLst>
        </c:ser>
        <c:ser>
          <c:idx val="4"/>
          <c:order val="4"/>
          <c:tx>
            <c:strRef>
              <c:f>Sheet1!$F$1</c:f>
              <c:strCache>
                <c:ptCount val="1"/>
                <c:pt idx="0">
                  <c:v>Email</c:v>
                </c:pt>
              </c:strCache>
            </c:strRef>
          </c:tx>
          <c:spPr>
            <a:solidFill>
              <a:schemeClr val="accent5"/>
            </a:solidFill>
            <a:ln>
              <a:noFill/>
            </a:ln>
            <a:effectLst/>
          </c:spPr>
          <c:invertIfNegative val="0"/>
          <c:cat>
            <c:strRef>
              <c:f>Sheet1!$A$2:$A$8</c:f>
              <c:strCache>
                <c:ptCount val="7"/>
                <c:pt idx="0">
                  <c:v>Method 1</c:v>
                </c:pt>
                <c:pt idx="1">
                  <c:v>Method 2</c:v>
                </c:pt>
                <c:pt idx="2">
                  <c:v>Method 3</c:v>
                </c:pt>
                <c:pt idx="3">
                  <c:v>Method 4</c:v>
                </c:pt>
                <c:pt idx="4">
                  <c:v>Method 5</c:v>
                </c:pt>
                <c:pt idx="5">
                  <c:v>Method 6</c:v>
                </c:pt>
                <c:pt idx="6">
                  <c:v>Method 7</c:v>
                </c:pt>
              </c:strCache>
            </c:strRef>
          </c:cat>
          <c:val>
            <c:numRef>
              <c:f>Sheet1!$F$2:$F$8</c:f>
              <c:numCache>
                <c:formatCode>General</c:formatCode>
                <c:ptCount val="7"/>
                <c:pt idx="0">
                  <c:v>0.0</c:v>
                </c:pt>
                <c:pt idx="1">
                  <c:v>0.0</c:v>
                </c:pt>
                <c:pt idx="2">
                  <c:v>0.0</c:v>
                </c:pt>
                <c:pt idx="3">
                  <c:v>0.0</c:v>
                </c:pt>
                <c:pt idx="4">
                  <c:v>3.0</c:v>
                </c:pt>
                <c:pt idx="5">
                  <c:v>0.0</c:v>
                </c:pt>
                <c:pt idx="6">
                  <c:v>1.0</c:v>
                </c:pt>
              </c:numCache>
            </c:numRef>
          </c:val>
          <c:extLst xmlns:c16r2="http://schemas.microsoft.com/office/drawing/2015/06/chart">
            <c:ext xmlns:c16="http://schemas.microsoft.com/office/drawing/2014/chart" uri="{C3380CC4-5D6E-409C-BE32-E72D297353CC}">
              <c16:uniqueId val="{00000004-A246-461D-8391-FA1B61E4CCAB}"/>
            </c:ext>
          </c:extLst>
        </c:ser>
        <c:dLbls>
          <c:showLegendKey val="0"/>
          <c:showVal val="0"/>
          <c:showCatName val="0"/>
          <c:showSerName val="0"/>
          <c:showPercent val="0"/>
          <c:showBubbleSize val="0"/>
        </c:dLbls>
        <c:gapWidth val="150"/>
        <c:overlap val="100"/>
        <c:axId val="-2093687120"/>
        <c:axId val="-2093685712"/>
      </c:barChart>
      <c:catAx>
        <c:axId val="-209368712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crossAx val="-2093685712"/>
        <c:crosses val="autoZero"/>
        <c:auto val="1"/>
        <c:lblAlgn val="ctr"/>
        <c:lblOffset val="100"/>
        <c:noMultiLvlLbl val="0"/>
      </c:catAx>
      <c:valAx>
        <c:axId val="-2093685712"/>
        <c:scaling>
          <c:orientation val="minMax"/>
        </c:scaling>
        <c:delete val="0"/>
        <c:axPos val="b"/>
        <c:majorGridlines>
          <c:spPr>
            <a:ln w="19050" cap="flat" cmpd="sng" algn="ctr">
              <a:solidFill>
                <a:schemeClr val="dk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09368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dirty="0">
                <a:solidFill>
                  <a:schemeClr val="tx2"/>
                </a:solidFill>
              </a:rPr>
              <a:t>Donation Sector Preference </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Education</c:v>
                </c:pt>
              </c:strCache>
            </c:strRef>
          </c:tx>
          <c:spPr>
            <a:solidFill>
              <a:schemeClr val="bg1">
                <a:lumMod val="65000"/>
              </a:schemeClr>
            </a:soli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Sheet1!$B$2:$B$7</c:f>
              <c:numCache>
                <c:formatCode>General</c:formatCode>
                <c:ptCount val="6"/>
                <c:pt idx="0">
                  <c:v>11.0</c:v>
                </c:pt>
                <c:pt idx="1">
                  <c:v>4.0</c:v>
                </c:pt>
                <c:pt idx="2">
                  <c:v>0.0</c:v>
                </c:pt>
                <c:pt idx="3">
                  <c:v>1.5</c:v>
                </c:pt>
                <c:pt idx="4">
                  <c:v>0.0</c:v>
                </c:pt>
                <c:pt idx="5">
                  <c:v>1.0</c:v>
                </c:pt>
              </c:numCache>
            </c:numRef>
          </c:val>
          <c:extLst xmlns:c16r2="http://schemas.microsoft.com/office/drawing/2015/06/chart">
            <c:ext xmlns:c16="http://schemas.microsoft.com/office/drawing/2014/chart" uri="{C3380CC4-5D6E-409C-BE32-E72D297353CC}">
              <c16:uniqueId val="{00000000-AEE5-4674-8100-27262DCC2856}"/>
            </c:ext>
          </c:extLst>
        </c:ser>
        <c:ser>
          <c:idx val="1"/>
          <c:order val="1"/>
          <c:tx>
            <c:strRef>
              <c:f>Sheet1!$C$1</c:f>
              <c:strCache>
                <c:ptCount val="1"/>
                <c:pt idx="0">
                  <c:v>Micro-finance </c:v>
                </c:pt>
              </c:strCache>
            </c:strRef>
          </c:tx>
          <c:spPr>
            <a:solidFill>
              <a:schemeClr val="tx2"/>
            </a:soli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Sheet1!$C$2:$C$7</c:f>
              <c:numCache>
                <c:formatCode>General</c:formatCode>
                <c:ptCount val="6"/>
                <c:pt idx="0">
                  <c:v>0.0</c:v>
                </c:pt>
                <c:pt idx="1">
                  <c:v>0.0</c:v>
                </c:pt>
                <c:pt idx="2">
                  <c:v>0.0</c:v>
                </c:pt>
                <c:pt idx="3">
                  <c:v>0.0</c:v>
                </c:pt>
                <c:pt idx="4">
                  <c:v>9.0</c:v>
                </c:pt>
                <c:pt idx="5">
                  <c:v>1.0</c:v>
                </c:pt>
              </c:numCache>
            </c:numRef>
          </c:val>
          <c:extLst xmlns:c16r2="http://schemas.microsoft.com/office/drawing/2015/06/chart">
            <c:ext xmlns:c16="http://schemas.microsoft.com/office/drawing/2014/chart" uri="{C3380CC4-5D6E-409C-BE32-E72D297353CC}">
              <c16:uniqueId val="{00000001-AEE5-4674-8100-27262DCC2856}"/>
            </c:ext>
          </c:extLst>
        </c:ser>
        <c:ser>
          <c:idx val="2"/>
          <c:order val="2"/>
          <c:tx>
            <c:strRef>
              <c:f>Sheet1!$D$1</c:f>
              <c:strCache>
                <c:ptCount val="1"/>
                <c:pt idx="0">
                  <c:v>Health</c:v>
                </c:pt>
              </c:strCache>
            </c:strRef>
          </c:tx>
          <c:spPr>
            <a:solidFill>
              <a:schemeClr val="accent3"/>
            </a:soli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Sheet1!$D$2:$D$7</c:f>
              <c:numCache>
                <c:formatCode>General</c:formatCode>
                <c:ptCount val="6"/>
                <c:pt idx="0">
                  <c:v>0.0</c:v>
                </c:pt>
                <c:pt idx="1">
                  <c:v>4.0</c:v>
                </c:pt>
                <c:pt idx="2">
                  <c:v>7.0</c:v>
                </c:pt>
                <c:pt idx="3">
                  <c:v>1.5</c:v>
                </c:pt>
                <c:pt idx="4">
                  <c:v>0.0</c:v>
                </c:pt>
                <c:pt idx="5">
                  <c:v>1.0</c:v>
                </c:pt>
              </c:numCache>
            </c:numRef>
          </c:val>
          <c:extLst xmlns:c16r2="http://schemas.microsoft.com/office/drawing/2015/06/chart">
            <c:ext xmlns:c16="http://schemas.microsoft.com/office/drawing/2014/chart" uri="{C3380CC4-5D6E-409C-BE32-E72D297353CC}">
              <c16:uniqueId val="{00000002-AEE5-4674-8100-27262DCC2856}"/>
            </c:ext>
          </c:extLst>
        </c:ser>
        <c:ser>
          <c:idx val="3"/>
          <c:order val="3"/>
          <c:tx>
            <c:strRef>
              <c:f>Sheet1!$E$1</c:f>
              <c:strCache>
                <c:ptCount val="1"/>
                <c:pt idx="0">
                  <c:v>Social Activities</c:v>
                </c:pt>
              </c:strCache>
            </c:strRef>
          </c:tx>
          <c:spPr>
            <a:solidFill>
              <a:schemeClr val="accent4"/>
            </a:soli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Sheet1!$E$2:$E$7</c:f>
              <c:numCache>
                <c:formatCode>General</c:formatCode>
                <c:ptCount val="6"/>
                <c:pt idx="0">
                  <c:v>0.0</c:v>
                </c:pt>
                <c:pt idx="1">
                  <c:v>0.0</c:v>
                </c:pt>
                <c:pt idx="2">
                  <c:v>0.0</c:v>
                </c:pt>
                <c:pt idx="3">
                  <c:v>1.5</c:v>
                </c:pt>
                <c:pt idx="4">
                  <c:v>0.0</c:v>
                </c:pt>
                <c:pt idx="5">
                  <c:v>0.0</c:v>
                </c:pt>
              </c:numCache>
            </c:numRef>
          </c:val>
          <c:extLst xmlns:c16r2="http://schemas.microsoft.com/office/drawing/2015/06/chart">
            <c:ext xmlns:c16="http://schemas.microsoft.com/office/drawing/2014/chart" uri="{C3380CC4-5D6E-409C-BE32-E72D297353CC}">
              <c16:uniqueId val="{00000003-AEE5-4674-8100-27262DCC2856}"/>
            </c:ext>
          </c:extLst>
        </c:ser>
        <c:ser>
          <c:idx val="4"/>
          <c:order val="4"/>
          <c:tx>
            <c:strRef>
              <c:f>Sheet1!$F$1</c:f>
              <c:strCache>
                <c:ptCount val="1"/>
                <c:pt idx="0">
                  <c:v>Agricultural Development</c:v>
                </c:pt>
              </c:strCache>
            </c:strRef>
          </c:tx>
          <c:spPr>
            <a:solidFill>
              <a:schemeClr val="accent5"/>
            </a:solidFill>
            <a:ln>
              <a:noFill/>
            </a:ln>
            <a:effectLst/>
          </c:spPr>
          <c:invertIfNegative val="0"/>
          <c:cat>
            <c:strRef>
              <c:f>Sheet1!$A$2:$A$7</c:f>
              <c:strCache>
                <c:ptCount val="6"/>
                <c:pt idx="0">
                  <c:v>Method 1</c:v>
                </c:pt>
                <c:pt idx="1">
                  <c:v>Method 2</c:v>
                </c:pt>
                <c:pt idx="2">
                  <c:v>Method 3</c:v>
                </c:pt>
                <c:pt idx="3">
                  <c:v>Method 4</c:v>
                </c:pt>
                <c:pt idx="4">
                  <c:v>Method 5</c:v>
                </c:pt>
                <c:pt idx="5">
                  <c:v>Method 6</c:v>
                </c:pt>
              </c:strCache>
            </c:strRef>
          </c:cat>
          <c:val>
            <c:numRef>
              <c:f>Sheet1!$F$2:$F$7</c:f>
              <c:numCache>
                <c:formatCode>General</c:formatCode>
                <c:ptCount val="6"/>
                <c:pt idx="0">
                  <c:v>0.0</c:v>
                </c:pt>
                <c:pt idx="1">
                  <c:v>0.0</c:v>
                </c:pt>
                <c:pt idx="2">
                  <c:v>0.0</c:v>
                </c:pt>
                <c:pt idx="3">
                  <c:v>1.5</c:v>
                </c:pt>
                <c:pt idx="4">
                  <c:v>0.0</c:v>
                </c:pt>
                <c:pt idx="5">
                  <c:v>0.0</c:v>
                </c:pt>
              </c:numCache>
            </c:numRef>
          </c:val>
          <c:extLst xmlns:c16r2="http://schemas.microsoft.com/office/drawing/2015/06/chart">
            <c:ext xmlns:c16="http://schemas.microsoft.com/office/drawing/2014/chart" uri="{C3380CC4-5D6E-409C-BE32-E72D297353CC}">
              <c16:uniqueId val="{00000004-AEE5-4674-8100-27262DCC2856}"/>
            </c:ext>
          </c:extLst>
        </c:ser>
        <c:dLbls>
          <c:showLegendKey val="0"/>
          <c:showVal val="0"/>
          <c:showCatName val="0"/>
          <c:showSerName val="0"/>
          <c:showPercent val="0"/>
          <c:showBubbleSize val="0"/>
        </c:dLbls>
        <c:gapWidth val="150"/>
        <c:overlap val="100"/>
        <c:axId val="-2127311152"/>
        <c:axId val="-2127319904"/>
      </c:barChart>
      <c:catAx>
        <c:axId val="-212731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2127319904"/>
        <c:crosses val="autoZero"/>
        <c:auto val="1"/>
        <c:lblAlgn val="ctr"/>
        <c:lblOffset val="100"/>
        <c:noMultiLvlLbl val="0"/>
      </c:catAx>
      <c:valAx>
        <c:axId val="-2127319904"/>
        <c:scaling>
          <c:orientation val="minMax"/>
        </c:scaling>
        <c:delete val="0"/>
        <c:axPos val="l"/>
        <c:majorGridlines>
          <c:spPr>
            <a:ln w="6350" cap="flat" cmpd="sng" algn="ctr">
              <a:solidFill>
                <a:schemeClr val="dk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crossAx val="-2127311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solidFill>
                  <a:schemeClr val="tx2"/>
                </a:solidFill>
                <a:latin typeface="Cambria" charset="0"/>
                <a:ea typeface="Cambria" charset="0"/>
                <a:cs typeface="Cambria" charset="0"/>
              </a:rPr>
              <a:t>Donation</a:t>
            </a:r>
            <a:r>
              <a:rPr lang="en-US" sz="2400" b="1" baseline="0" dirty="0">
                <a:solidFill>
                  <a:schemeClr val="tx2"/>
                </a:solidFill>
                <a:latin typeface="Cambria" charset="0"/>
                <a:ea typeface="Cambria" charset="0"/>
                <a:cs typeface="Cambria" charset="0"/>
              </a:rPr>
              <a:t> Selecting Preference</a:t>
            </a:r>
            <a:endParaRPr lang="en-US" sz="2400" b="1" dirty="0">
              <a:solidFill>
                <a:schemeClr val="tx2"/>
              </a:solidFill>
              <a:latin typeface="Cambria" charset="0"/>
              <a:ea typeface="Cambria" charset="0"/>
              <a:cs typeface="Cambria" charset="0"/>
            </a:endParaRP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Potential</c:v>
                </c:pt>
              </c:strCache>
            </c:strRef>
          </c:tx>
          <c:spPr>
            <a:solidFill>
              <a:schemeClr val="accent1"/>
            </a:solidFill>
            <a:ln>
              <a:noFill/>
            </a:ln>
            <a:effectLst/>
            <a:sp3d/>
          </c:spPr>
          <c:invertIfNegative val="0"/>
          <c:cat>
            <c:strRef>
              <c:f>Sheet1!$A$2:$A$5</c:f>
              <c:strCache>
                <c:ptCount val="4"/>
                <c:pt idx="0">
                  <c:v>Method 1</c:v>
                </c:pt>
                <c:pt idx="1">
                  <c:v>Method 2</c:v>
                </c:pt>
                <c:pt idx="2">
                  <c:v>Method 3</c:v>
                </c:pt>
                <c:pt idx="3">
                  <c:v>Method 4</c:v>
                </c:pt>
              </c:strCache>
            </c:strRef>
          </c:cat>
          <c:val>
            <c:numRef>
              <c:f>Sheet1!$B$2:$B$5</c:f>
              <c:numCache>
                <c:formatCode>General</c:formatCode>
                <c:ptCount val="4"/>
                <c:pt idx="0">
                  <c:v>19.0</c:v>
                </c:pt>
                <c:pt idx="1">
                  <c:v>3.7</c:v>
                </c:pt>
                <c:pt idx="2">
                  <c:v>0.0</c:v>
                </c:pt>
                <c:pt idx="3">
                  <c:v>1.33</c:v>
                </c:pt>
              </c:numCache>
            </c:numRef>
          </c:val>
          <c:extLst xmlns:c16r2="http://schemas.microsoft.com/office/drawing/2015/06/chart">
            <c:ext xmlns:c16="http://schemas.microsoft.com/office/drawing/2014/chart" uri="{C3380CC4-5D6E-409C-BE32-E72D297353CC}">
              <c16:uniqueId val="{00000000-AF44-4135-9C34-690D80E75923}"/>
            </c:ext>
          </c:extLst>
        </c:ser>
        <c:ser>
          <c:idx val="1"/>
          <c:order val="1"/>
          <c:tx>
            <c:strRef>
              <c:f>Sheet1!$C$1</c:f>
              <c:strCache>
                <c:ptCount val="1"/>
                <c:pt idx="0">
                  <c:v>Gender/Age</c:v>
                </c:pt>
              </c:strCache>
            </c:strRef>
          </c:tx>
          <c:spPr>
            <a:solidFill>
              <a:schemeClr val="accent2"/>
            </a:solidFill>
            <a:ln>
              <a:noFill/>
            </a:ln>
            <a:effectLst/>
            <a:sp3d/>
          </c:spPr>
          <c:invertIfNegative val="0"/>
          <c:cat>
            <c:strRef>
              <c:f>Sheet1!$A$2:$A$5</c:f>
              <c:strCache>
                <c:ptCount val="4"/>
                <c:pt idx="0">
                  <c:v>Method 1</c:v>
                </c:pt>
                <c:pt idx="1">
                  <c:v>Method 2</c:v>
                </c:pt>
                <c:pt idx="2">
                  <c:v>Method 3</c:v>
                </c:pt>
                <c:pt idx="3">
                  <c:v>Method 4</c:v>
                </c:pt>
              </c:strCache>
            </c:strRef>
          </c:cat>
          <c:val>
            <c:numRef>
              <c:f>Sheet1!$C$2:$C$5</c:f>
              <c:numCache>
                <c:formatCode>General</c:formatCode>
                <c:ptCount val="4"/>
                <c:pt idx="0">
                  <c:v>0.0</c:v>
                </c:pt>
                <c:pt idx="1">
                  <c:v>4.4</c:v>
                </c:pt>
                <c:pt idx="2">
                  <c:v>0.0</c:v>
                </c:pt>
                <c:pt idx="3">
                  <c:v>0.0</c:v>
                </c:pt>
              </c:numCache>
            </c:numRef>
          </c:val>
          <c:extLst xmlns:c16r2="http://schemas.microsoft.com/office/drawing/2015/06/chart">
            <c:ext xmlns:c16="http://schemas.microsoft.com/office/drawing/2014/chart" uri="{C3380CC4-5D6E-409C-BE32-E72D297353CC}">
              <c16:uniqueId val="{00000001-AF44-4135-9C34-690D80E75923}"/>
            </c:ext>
          </c:extLst>
        </c:ser>
        <c:ser>
          <c:idx val="2"/>
          <c:order val="2"/>
          <c:tx>
            <c:strRef>
              <c:f>Sheet1!$D$1</c:f>
              <c:strCache>
                <c:ptCount val="1"/>
                <c:pt idx="0">
                  <c:v>Poverty Level</c:v>
                </c:pt>
              </c:strCache>
            </c:strRef>
          </c:tx>
          <c:spPr>
            <a:solidFill>
              <a:schemeClr val="accent3"/>
            </a:solidFill>
            <a:ln>
              <a:noFill/>
            </a:ln>
            <a:effectLst/>
            <a:sp3d/>
          </c:spPr>
          <c:invertIfNegative val="0"/>
          <c:cat>
            <c:strRef>
              <c:f>Sheet1!$A$2:$A$5</c:f>
              <c:strCache>
                <c:ptCount val="4"/>
                <c:pt idx="0">
                  <c:v>Method 1</c:v>
                </c:pt>
                <c:pt idx="1">
                  <c:v>Method 2</c:v>
                </c:pt>
                <c:pt idx="2">
                  <c:v>Method 3</c:v>
                </c:pt>
                <c:pt idx="3">
                  <c:v>Method 4</c:v>
                </c:pt>
              </c:strCache>
            </c:strRef>
          </c:cat>
          <c:val>
            <c:numRef>
              <c:f>Sheet1!$D$2:$D$5</c:f>
              <c:numCache>
                <c:formatCode>General</c:formatCode>
                <c:ptCount val="4"/>
                <c:pt idx="0">
                  <c:v>0.0</c:v>
                </c:pt>
                <c:pt idx="1">
                  <c:v>3.7</c:v>
                </c:pt>
                <c:pt idx="2">
                  <c:v>6.0</c:v>
                </c:pt>
                <c:pt idx="3">
                  <c:v>1.33</c:v>
                </c:pt>
              </c:numCache>
            </c:numRef>
          </c:val>
          <c:extLst xmlns:c16r2="http://schemas.microsoft.com/office/drawing/2015/06/chart">
            <c:ext xmlns:c16="http://schemas.microsoft.com/office/drawing/2014/chart" uri="{C3380CC4-5D6E-409C-BE32-E72D297353CC}">
              <c16:uniqueId val="{00000002-AF44-4135-9C34-690D80E75923}"/>
            </c:ext>
          </c:extLst>
        </c:ser>
        <c:ser>
          <c:idx val="3"/>
          <c:order val="3"/>
          <c:tx>
            <c:strRef>
              <c:f>Sheet1!$E$1</c:f>
              <c:strCache>
                <c:ptCount val="1"/>
                <c:pt idx="0">
                  <c:v>Income</c:v>
                </c:pt>
              </c:strCache>
            </c:strRef>
          </c:tx>
          <c:spPr>
            <a:solidFill>
              <a:schemeClr val="accent4"/>
            </a:solidFill>
            <a:ln>
              <a:noFill/>
            </a:ln>
            <a:effectLst/>
            <a:sp3d/>
          </c:spPr>
          <c:invertIfNegative val="0"/>
          <c:cat>
            <c:strRef>
              <c:f>Sheet1!$A$2:$A$5</c:f>
              <c:strCache>
                <c:ptCount val="4"/>
                <c:pt idx="0">
                  <c:v>Method 1</c:v>
                </c:pt>
                <c:pt idx="1">
                  <c:v>Method 2</c:v>
                </c:pt>
                <c:pt idx="2">
                  <c:v>Method 3</c:v>
                </c:pt>
                <c:pt idx="3">
                  <c:v>Method 4</c:v>
                </c:pt>
              </c:strCache>
            </c:strRef>
          </c:cat>
          <c:val>
            <c:numRef>
              <c:f>Sheet1!$E$2:$E$5</c:f>
              <c:numCache>
                <c:formatCode>General</c:formatCode>
                <c:ptCount val="4"/>
                <c:pt idx="0">
                  <c:v>0.0</c:v>
                </c:pt>
                <c:pt idx="1">
                  <c:v>0.0</c:v>
                </c:pt>
                <c:pt idx="2">
                  <c:v>0.0</c:v>
                </c:pt>
                <c:pt idx="3">
                  <c:v>1.33</c:v>
                </c:pt>
              </c:numCache>
            </c:numRef>
          </c:val>
          <c:extLst xmlns:c16r2="http://schemas.microsoft.com/office/drawing/2015/06/chart">
            <c:ext xmlns:c16="http://schemas.microsoft.com/office/drawing/2014/chart" uri="{C3380CC4-5D6E-409C-BE32-E72D297353CC}">
              <c16:uniqueId val="{00000003-AF44-4135-9C34-690D80E75923}"/>
            </c:ext>
          </c:extLst>
        </c:ser>
        <c:dLbls>
          <c:showLegendKey val="0"/>
          <c:showVal val="0"/>
          <c:showCatName val="0"/>
          <c:showSerName val="0"/>
          <c:showPercent val="0"/>
          <c:showBubbleSize val="0"/>
        </c:dLbls>
        <c:gapWidth val="150"/>
        <c:shape val="box"/>
        <c:axId val="-2127450304"/>
        <c:axId val="-2093680096"/>
        <c:axId val="0"/>
      </c:bar3DChart>
      <c:catAx>
        <c:axId val="-2127450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2"/>
                </a:solidFill>
                <a:latin typeface="Cambria" charset="0"/>
                <a:ea typeface="Cambria" charset="0"/>
                <a:cs typeface="Cambria" charset="0"/>
              </a:defRPr>
            </a:pPr>
            <a:endParaRPr lang="en-US"/>
          </a:p>
        </c:txPr>
        <c:crossAx val="-2093680096"/>
        <c:crosses val="autoZero"/>
        <c:auto val="1"/>
        <c:lblAlgn val="ctr"/>
        <c:lblOffset val="100"/>
        <c:noMultiLvlLbl val="0"/>
      </c:catAx>
      <c:valAx>
        <c:axId val="-2093680096"/>
        <c:scaling>
          <c:orientation val="minMax"/>
        </c:scaling>
        <c:delete val="0"/>
        <c:axPos val="l"/>
        <c:majorGridlines>
          <c:spPr>
            <a:ln w="19050" cap="flat" cmpd="sng" algn="ctr">
              <a:solidFill>
                <a:schemeClr val="accent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solidFill>
                <a:latin typeface="Cambria" charset="0"/>
                <a:ea typeface="Cambria" charset="0"/>
                <a:cs typeface="Cambria" charset="0"/>
              </a:defRPr>
            </a:pPr>
            <a:endParaRPr lang="en-US"/>
          </a:p>
        </c:txPr>
        <c:crossAx val="-2127450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Beneficial from Web Based System (For Donor)</c:v>
                </c:pt>
              </c:strCache>
            </c:strRef>
          </c:tx>
          <c:dPt>
            <c:idx val="0"/>
            <c:bubble3D val="0"/>
            <c:spPr>
              <a:solidFill>
                <a:schemeClr val="bg1">
                  <a:lumMod val="65000"/>
                </a:schemeClr>
              </a:solidFill>
              <a:ln>
                <a:noFill/>
              </a:ln>
              <a:effectLst/>
              <a:sp3d/>
            </c:spPr>
            <c:extLst xmlns:c16r2="http://schemas.microsoft.com/office/drawing/2015/06/chart">
              <c:ext xmlns:c16="http://schemas.microsoft.com/office/drawing/2014/chart" uri="{C3380CC4-5D6E-409C-BE32-E72D297353CC}">
                <c16:uniqueId val="{00000001-123C-48B6-B620-58F0944A118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3-123C-48B6-B620-58F0944A118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5-123C-48B6-B620-58F0944A118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xmlns:c16r2="http://schemas.microsoft.com/office/drawing/2015/06/chart">
              <c:ext xmlns:c16="http://schemas.microsoft.com/office/drawing/2014/chart" uri="{C3380CC4-5D6E-409C-BE32-E72D297353CC}">
                <c16:uniqueId val="{00000007-123C-48B6-B620-58F0944A1180}"/>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Cambria" charset="0"/>
                    <a:ea typeface="Cambria" charset="0"/>
                    <a:cs typeface="Cambria" charset="0"/>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15:layout/>
              </c:ext>
            </c:extLst>
          </c:dLbls>
          <c:cat>
            <c:strRef>
              <c:f>Sheet1!$A$2:$A$5</c:f>
              <c:strCache>
                <c:ptCount val="3"/>
                <c:pt idx="0">
                  <c:v>Yes</c:v>
                </c:pt>
                <c:pt idx="1">
                  <c:v>May be</c:v>
                </c:pt>
                <c:pt idx="2">
                  <c:v>No</c:v>
                </c:pt>
              </c:strCache>
            </c:strRef>
          </c:cat>
          <c:val>
            <c:numRef>
              <c:f>Sheet1!$B$2:$B$5</c:f>
              <c:numCache>
                <c:formatCode>General</c:formatCode>
                <c:ptCount val="4"/>
                <c:pt idx="0">
                  <c:v>56.0</c:v>
                </c:pt>
                <c:pt idx="1">
                  <c:v>39.0</c:v>
                </c:pt>
                <c:pt idx="2">
                  <c:v>5.0</c:v>
                </c:pt>
              </c:numCache>
            </c:numRef>
          </c:val>
          <c:extLst xmlns:c16r2="http://schemas.microsoft.com/office/drawing/2015/06/chart">
            <c:ext xmlns:c16="http://schemas.microsoft.com/office/drawing/2014/chart" uri="{C3380CC4-5D6E-409C-BE32-E72D297353CC}">
              <c16:uniqueId val="{00000008-123C-48B6-B620-58F0944A1180}"/>
            </c:ext>
          </c:extLst>
        </c:ser>
        <c:dLbls>
          <c:showLegendKey val="0"/>
          <c:showVal val="0"/>
          <c:showCatName val="0"/>
          <c:showSerName val="0"/>
          <c:showPercent val="1"/>
          <c:showBubbleSize val="0"/>
          <c:showLeaderLines val="1"/>
        </c:dLbls>
      </c:pie3DChart>
      <c:spPr>
        <a:noFill/>
        <a:ln>
          <a:noFill/>
        </a:ln>
        <a:effectLst/>
      </c:spPr>
    </c:plotArea>
    <c:legend>
      <c:legendPos val="b"/>
      <c:legendEntry>
        <c:idx val="3"/>
        <c:delete val="1"/>
      </c:legendEntry>
      <c:layout>
        <c:manualLayout>
          <c:xMode val="edge"/>
          <c:yMode val="edge"/>
          <c:x val="0.312218110965071"/>
          <c:y val="0.921665950847053"/>
          <c:w val="0.305215023068121"/>
          <c:h val="0.0722734430923407"/>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Cambria" charset="0"/>
              <a:ea typeface="Cambria" charset="0"/>
              <a:cs typeface="Cambri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BEBD5-3847-4B0A-B564-39020DA19AF7}" type="doc">
      <dgm:prSet loTypeId="urn:microsoft.com/office/officeart/2005/8/layout/vList3" loCatId="picture" qsTypeId="urn:microsoft.com/office/officeart/2005/8/quickstyle/simple5" qsCatId="simple" csTypeId="urn:microsoft.com/office/officeart/2005/8/colors/accent1_2" csCatId="accent1" phldr="1"/>
      <dgm:spPr/>
    </dgm:pt>
    <dgm:pt modelId="{CC688530-6613-4B2B-B90F-C269AC41C84D}">
      <dgm:prSet phldrT="[Text]"/>
      <dgm:spPr/>
      <dgm:t>
        <a:bodyPr/>
        <a:lstStyle/>
        <a:p>
          <a:r>
            <a:rPr lang="en-US" dirty="0"/>
            <a:t>Ashfaq Ali Shafin</a:t>
          </a:r>
          <a:br>
            <a:rPr lang="en-US" dirty="0"/>
          </a:br>
          <a:r>
            <a:rPr lang="en-US" dirty="0"/>
            <a:t>ID: 14.01.04.111</a:t>
          </a:r>
        </a:p>
      </dgm:t>
    </dgm:pt>
    <dgm:pt modelId="{E677F6EA-1D89-4490-8E05-41BEBB051144}" type="parTrans" cxnId="{8CF35C6D-BB82-471B-8A1B-CBF3611DCC55}">
      <dgm:prSet/>
      <dgm:spPr/>
      <dgm:t>
        <a:bodyPr/>
        <a:lstStyle/>
        <a:p>
          <a:endParaRPr lang="en-US"/>
        </a:p>
      </dgm:t>
    </dgm:pt>
    <dgm:pt modelId="{44D627DA-D527-4125-A85E-7442AEC88EAD}" type="sibTrans" cxnId="{8CF35C6D-BB82-471B-8A1B-CBF3611DCC55}">
      <dgm:prSet/>
      <dgm:spPr/>
      <dgm:t>
        <a:bodyPr/>
        <a:lstStyle/>
        <a:p>
          <a:endParaRPr lang="en-US"/>
        </a:p>
      </dgm:t>
    </dgm:pt>
    <dgm:pt modelId="{6B5BAC74-5EC9-40F7-90E4-CF3FB3AC4FF8}">
      <dgm:prSet phldrT="[Text]"/>
      <dgm:spPr/>
      <dgm:t>
        <a:bodyPr/>
        <a:lstStyle/>
        <a:p>
          <a:r>
            <a:rPr lang="en-US" dirty="0" err="1"/>
            <a:t>Irtiza</a:t>
          </a:r>
          <a:r>
            <a:rPr lang="en-US" dirty="0"/>
            <a:t> </a:t>
          </a:r>
          <a:r>
            <a:rPr lang="en-US" dirty="0" err="1"/>
            <a:t>Abir</a:t>
          </a:r>
          <a:r>
            <a:rPr lang="en-US" dirty="0"/>
            <a:t/>
          </a:r>
          <a:br>
            <a:rPr lang="en-US" dirty="0"/>
          </a:br>
          <a:r>
            <a:rPr lang="en-US" dirty="0"/>
            <a:t>ID: 14.01.04.122</a:t>
          </a:r>
        </a:p>
      </dgm:t>
    </dgm:pt>
    <dgm:pt modelId="{3FE570C8-7F57-4070-BB3C-FF50FD5E4CFB}" type="parTrans" cxnId="{6D351A39-0FCF-45D2-AB07-F9CCE9BFFF73}">
      <dgm:prSet/>
      <dgm:spPr/>
      <dgm:t>
        <a:bodyPr/>
        <a:lstStyle/>
        <a:p>
          <a:endParaRPr lang="en-US"/>
        </a:p>
      </dgm:t>
    </dgm:pt>
    <dgm:pt modelId="{0ECA7CF6-AE82-4597-AD46-8547AE798607}" type="sibTrans" cxnId="{6D351A39-0FCF-45D2-AB07-F9CCE9BFFF73}">
      <dgm:prSet/>
      <dgm:spPr/>
      <dgm:t>
        <a:bodyPr/>
        <a:lstStyle/>
        <a:p>
          <a:endParaRPr lang="en-US"/>
        </a:p>
      </dgm:t>
    </dgm:pt>
    <dgm:pt modelId="{A11433C9-B71A-47F0-8AD2-AC494116F2D2}">
      <dgm:prSet phldrT="[Text]"/>
      <dgm:spPr/>
      <dgm:t>
        <a:bodyPr/>
        <a:lstStyle/>
        <a:p>
          <a:r>
            <a:rPr lang="en-US" dirty="0" err="1"/>
            <a:t>Abid</a:t>
          </a:r>
          <a:r>
            <a:rPr lang="en-US" dirty="0"/>
            <a:t> Hasan Prottoy</a:t>
          </a:r>
          <a:br>
            <a:rPr lang="en-US" dirty="0"/>
          </a:br>
          <a:r>
            <a:rPr lang="en-US" dirty="0"/>
            <a:t>ID: 14.01.04.125</a:t>
          </a:r>
        </a:p>
      </dgm:t>
    </dgm:pt>
    <dgm:pt modelId="{1E52ECCA-5E53-4892-A1D2-A848F1C7B8DE}" type="parTrans" cxnId="{CF2CFD6E-FADD-4098-A624-CB50CC4E7AB7}">
      <dgm:prSet/>
      <dgm:spPr/>
      <dgm:t>
        <a:bodyPr/>
        <a:lstStyle/>
        <a:p>
          <a:endParaRPr lang="en-US"/>
        </a:p>
      </dgm:t>
    </dgm:pt>
    <dgm:pt modelId="{D50BDB14-1394-4141-8990-D49ED4DFA4C8}" type="sibTrans" cxnId="{CF2CFD6E-FADD-4098-A624-CB50CC4E7AB7}">
      <dgm:prSet/>
      <dgm:spPr/>
      <dgm:t>
        <a:bodyPr/>
        <a:lstStyle/>
        <a:p>
          <a:endParaRPr lang="en-US"/>
        </a:p>
      </dgm:t>
    </dgm:pt>
    <dgm:pt modelId="{230B733D-DDBF-49E0-8521-26E0EAC75FDE}" type="pres">
      <dgm:prSet presAssocID="{A7BBEBD5-3847-4B0A-B564-39020DA19AF7}" presName="linearFlow" presStyleCnt="0">
        <dgm:presLayoutVars>
          <dgm:dir/>
          <dgm:resizeHandles val="exact"/>
        </dgm:presLayoutVars>
      </dgm:prSet>
      <dgm:spPr/>
    </dgm:pt>
    <dgm:pt modelId="{671771E2-D176-4943-B3F0-2D44E8F07B22}" type="pres">
      <dgm:prSet presAssocID="{CC688530-6613-4B2B-B90F-C269AC41C84D}" presName="composite" presStyleCnt="0"/>
      <dgm:spPr/>
    </dgm:pt>
    <dgm:pt modelId="{8E31F2EA-A3BC-4D2D-A18F-06E0BFC445CD}" type="pres">
      <dgm:prSet presAssocID="{CC688530-6613-4B2B-B90F-C269AC41C84D}"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dgm:spPr>
    </dgm:pt>
    <dgm:pt modelId="{30B247BE-BC25-4721-A310-78E5C8330F0A}" type="pres">
      <dgm:prSet presAssocID="{CC688530-6613-4B2B-B90F-C269AC41C84D}" presName="txShp" presStyleLbl="node1" presStyleIdx="0" presStyleCnt="3">
        <dgm:presLayoutVars>
          <dgm:bulletEnabled val="1"/>
        </dgm:presLayoutVars>
      </dgm:prSet>
      <dgm:spPr/>
      <dgm:t>
        <a:bodyPr/>
        <a:lstStyle/>
        <a:p>
          <a:endParaRPr lang="en-US"/>
        </a:p>
      </dgm:t>
    </dgm:pt>
    <dgm:pt modelId="{470170D3-8708-424C-8A1E-E0E475BFF0E5}" type="pres">
      <dgm:prSet presAssocID="{44D627DA-D527-4125-A85E-7442AEC88EAD}" presName="spacing" presStyleCnt="0"/>
      <dgm:spPr/>
    </dgm:pt>
    <dgm:pt modelId="{6731FB4F-8867-49A4-8916-74671035F35C}" type="pres">
      <dgm:prSet presAssocID="{6B5BAC74-5EC9-40F7-90E4-CF3FB3AC4FF8}" presName="composite" presStyleCnt="0"/>
      <dgm:spPr/>
    </dgm:pt>
    <dgm:pt modelId="{18A11D58-6496-48E0-BA4E-2FA4C39CCBE2}" type="pres">
      <dgm:prSet presAssocID="{6B5BAC74-5EC9-40F7-90E4-CF3FB3AC4FF8}"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dgm:spPr>
    </dgm:pt>
    <dgm:pt modelId="{B0F53A9E-DA6C-4484-8F64-34FF536FC242}" type="pres">
      <dgm:prSet presAssocID="{6B5BAC74-5EC9-40F7-90E4-CF3FB3AC4FF8}" presName="txShp" presStyleLbl="node1" presStyleIdx="1" presStyleCnt="3">
        <dgm:presLayoutVars>
          <dgm:bulletEnabled val="1"/>
        </dgm:presLayoutVars>
      </dgm:prSet>
      <dgm:spPr/>
      <dgm:t>
        <a:bodyPr/>
        <a:lstStyle/>
        <a:p>
          <a:endParaRPr lang="en-US"/>
        </a:p>
      </dgm:t>
    </dgm:pt>
    <dgm:pt modelId="{C3C60540-E3AE-487C-8708-16B152A19F6D}" type="pres">
      <dgm:prSet presAssocID="{0ECA7CF6-AE82-4597-AD46-8547AE798607}" presName="spacing" presStyleCnt="0"/>
      <dgm:spPr/>
    </dgm:pt>
    <dgm:pt modelId="{0690B76C-D7BF-4643-9D57-309786E9FC28}" type="pres">
      <dgm:prSet presAssocID="{A11433C9-B71A-47F0-8AD2-AC494116F2D2}" presName="composite" presStyleCnt="0"/>
      <dgm:spPr/>
    </dgm:pt>
    <dgm:pt modelId="{6DE02BCA-B1BD-4023-BC29-E8B664BCBF1A}" type="pres">
      <dgm:prSet presAssocID="{A11433C9-B71A-47F0-8AD2-AC494116F2D2}"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000" r="-2000"/>
          </a:stretch>
        </a:blipFill>
      </dgm:spPr>
    </dgm:pt>
    <dgm:pt modelId="{6F76432B-43AC-442D-A9DB-1D153885FCF6}" type="pres">
      <dgm:prSet presAssocID="{A11433C9-B71A-47F0-8AD2-AC494116F2D2}" presName="txShp" presStyleLbl="node1" presStyleIdx="2" presStyleCnt="3">
        <dgm:presLayoutVars>
          <dgm:bulletEnabled val="1"/>
        </dgm:presLayoutVars>
      </dgm:prSet>
      <dgm:spPr/>
      <dgm:t>
        <a:bodyPr/>
        <a:lstStyle/>
        <a:p>
          <a:endParaRPr lang="en-US"/>
        </a:p>
      </dgm:t>
    </dgm:pt>
  </dgm:ptLst>
  <dgm:cxnLst>
    <dgm:cxn modelId="{787DB360-39C8-D340-9373-74E3C890F636}" type="presOf" srcId="{A7BBEBD5-3847-4B0A-B564-39020DA19AF7}" destId="{230B733D-DDBF-49E0-8521-26E0EAC75FDE}" srcOrd="0" destOrd="0" presId="urn:microsoft.com/office/officeart/2005/8/layout/vList3"/>
    <dgm:cxn modelId="{CF2CFD6E-FADD-4098-A624-CB50CC4E7AB7}" srcId="{A7BBEBD5-3847-4B0A-B564-39020DA19AF7}" destId="{A11433C9-B71A-47F0-8AD2-AC494116F2D2}" srcOrd="2" destOrd="0" parTransId="{1E52ECCA-5E53-4892-A1D2-A848F1C7B8DE}" sibTransId="{D50BDB14-1394-4141-8990-D49ED4DFA4C8}"/>
    <dgm:cxn modelId="{722DEABB-E6BD-7142-8375-9D85AC46BFCE}" type="presOf" srcId="{CC688530-6613-4B2B-B90F-C269AC41C84D}" destId="{30B247BE-BC25-4721-A310-78E5C8330F0A}" srcOrd="0" destOrd="0" presId="urn:microsoft.com/office/officeart/2005/8/layout/vList3"/>
    <dgm:cxn modelId="{7FD13C14-CCF4-0647-9831-A4661FC04327}" type="presOf" srcId="{A11433C9-B71A-47F0-8AD2-AC494116F2D2}" destId="{6F76432B-43AC-442D-A9DB-1D153885FCF6}" srcOrd="0" destOrd="0" presId="urn:microsoft.com/office/officeart/2005/8/layout/vList3"/>
    <dgm:cxn modelId="{1A38392A-50EC-B84A-8F82-9100418F6A48}" type="presOf" srcId="{6B5BAC74-5EC9-40F7-90E4-CF3FB3AC4FF8}" destId="{B0F53A9E-DA6C-4484-8F64-34FF536FC242}" srcOrd="0" destOrd="0" presId="urn:microsoft.com/office/officeart/2005/8/layout/vList3"/>
    <dgm:cxn modelId="{6D351A39-0FCF-45D2-AB07-F9CCE9BFFF73}" srcId="{A7BBEBD5-3847-4B0A-B564-39020DA19AF7}" destId="{6B5BAC74-5EC9-40F7-90E4-CF3FB3AC4FF8}" srcOrd="1" destOrd="0" parTransId="{3FE570C8-7F57-4070-BB3C-FF50FD5E4CFB}" sibTransId="{0ECA7CF6-AE82-4597-AD46-8547AE798607}"/>
    <dgm:cxn modelId="{8CF35C6D-BB82-471B-8A1B-CBF3611DCC55}" srcId="{A7BBEBD5-3847-4B0A-B564-39020DA19AF7}" destId="{CC688530-6613-4B2B-B90F-C269AC41C84D}" srcOrd="0" destOrd="0" parTransId="{E677F6EA-1D89-4490-8E05-41BEBB051144}" sibTransId="{44D627DA-D527-4125-A85E-7442AEC88EAD}"/>
    <dgm:cxn modelId="{D1207AF7-D6CA-DE4F-A0FB-D041D86F59C9}" type="presParOf" srcId="{230B733D-DDBF-49E0-8521-26E0EAC75FDE}" destId="{671771E2-D176-4943-B3F0-2D44E8F07B22}" srcOrd="0" destOrd="0" presId="urn:microsoft.com/office/officeart/2005/8/layout/vList3"/>
    <dgm:cxn modelId="{8C6F3447-7721-C047-9583-49DA00B793C6}" type="presParOf" srcId="{671771E2-D176-4943-B3F0-2D44E8F07B22}" destId="{8E31F2EA-A3BC-4D2D-A18F-06E0BFC445CD}" srcOrd="0" destOrd="0" presId="urn:microsoft.com/office/officeart/2005/8/layout/vList3"/>
    <dgm:cxn modelId="{2DC8CB49-A473-8547-A846-5D07D0D74F95}" type="presParOf" srcId="{671771E2-D176-4943-B3F0-2D44E8F07B22}" destId="{30B247BE-BC25-4721-A310-78E5C8330F0A}" srcOrd="1" destOrd="0" presId="urn:microsoft.com/office/officeart/2005/8/layout/vList3"/>
    <dgm:cxn modelId="{5F0A6414-1EF0-DC40-9F31-5629EE177A98}" type="presParOf" srcId="{230B733D-DDBF-49E0-8521-26E0EAC75FDE}" destId="{470170D3-8708-424C-8A1E-E0E475BFF0E5}" srcOrd="1" destOrd="0" presId="urn:microsoft.com/office/officeart/2005/8/layout/vList3"/>
    <dgm:cxn modelId="{0480B428-079B-D94F-8E3F-033D8CB868AE}" type="presParOf" srcId="{230B733D-DDBF-49E0-8521-26E0EAC75FDE}" destId="{6731FB4F-8867-49A4-8916-74671035F35C}" srcOrd="2" destOrd="0" presId="urn:microsoft.com/office/officeart/2005/8/layout/vList3"/>
    <dgm:cxn modelId="{D5729110-D911-9348-BAA0-E31547B46E63}" type="presParOf" srcId="{6731FB4F-8867-49A4-8916-74671035F35C}" destId="{18A11D58-6496-48E0-BA4E-2FA4C39CCBE2}" srcOrd="0" destOrd="0" presId="urn:microsoft.com/office/officeart/2005/8/layout/vList3"/>
    <dgm:cxn modelId="{C648368F-F9B1-054A-ABC2-4207A30966D1}" type="presParOf" srcId="{6731FB4F-8867-49A4-8916-74671035F35C}" destId="{B0F53A9E-DA6C-4484-8F64-34FF536FC242}" srcOrd="1" destOrd="0" presId="urn:microsoft.com/office/officeart/2005/8/layout/vList3"/>
    <dgm:cxn modelId="{7B1268F0-6C32-D743-A5E1-FFC0B4DCAD4B}" type="presParOf" srcId="{230B733D-DDBF-49E0-8521-26E0EAC75FDE}" destId="{C3C60540-E3AE-487C-8708-16B152A19F6D}" srcOrd="3" destOrd="0" presId="urn:microsoft.com/office/officeart/2005/8/layout/vList3"/>
    <dgm:cxn modelId="{2B489704-765C-0147-AAB8-D72CB234F13B}" type="presParOf" srcId="{230B733D-DDBF-49E0-8521-26E0EAC75FDE}" destId="{0690B76C-D7BF-4643-9D57-309786E9FC28}" srcOrd="4" destOrd="0" presId="urn:microsoft.com/office/officeart/2005/8/layout/vList3"/>
    <dgm:cxn modelId="{CE5C23C9-673F-1E4D-9E55-1F129A5AFCA2}" type="presParOf" srcId="{0690B76C-D7BF-4643-9D57-309786E9FC28}" destId="{6DE02BCA-B1BD-4023-BC29-E8B664BCBF1A}" srcOrd="0" destOrd="0" presId="urn:microsoft.com/office/officeart/2005/8/layout/vList3"/>
    <dgm:cxn modelId="{191A60FD-C363-A545-B9EC-B4888F5778B6}" type="presParOf" srcId="{0690B76C-D7BF-4643-9D57-309786E9FC28}" destId="{6F76432B-43AC-442D-A9DB-1D153885FC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73D63-D097-DB4B-82D2-2263C049706D}"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A9D6AEB0-6AEF-F74D-BB55-D15D74DD0DCD}">
      <dgm:prSet phldrT="[Text]"/>
      <dgm:spPr>
        <a:solidFill>
          <a:schemeClr val="tx1">
            <a:lumMod val="60000"/>
            <a:lumOff val="40000"/>
          </a:schemeClr>
        </a:solidFill>
      </dgm:spPr>
      <dgm:t>
        <a:bodyPr/>
        <a:lstStyle/>
        <a:p>
          <a:pPr algn="ctr"/>
          <a:r>
            <a:rPr lang="en-US" dirty="0" smtClean="0"/>
            <a:t>Interview</a:t>
          </a:r>
          <a:endParaRPr lang="en-US" dirty="0"/>
        </a:p>
      </dgm:t>
    </dgm:pt>
    <dgm:pt modelId="{DC163740-8A0F-B74B-9F89-48FD26CDB63B}" type="parTrans" cxnId="{5CD7AA38-5A64-2748-8092-08EBEB490D66}">
      <dgm:prSet/>
      <dgm:spPr/>
      <dgm:t>
        <a:bodyPr/>
        <a:lstStyle/>
        <a:p>
          <a:pPr algn="ctr"/>
          <a:endParaRPr lang="en-US"/>
        </a:p>
      </dgm:t>
    </dgm:pt>
    <dgm:pt modelId="{F3362FD8-5211-944B-B8A5-0A7D9D0F650B}" type="sibTrans" cxnId="{5CD7AA38-5A64-2748-8092-08EBEB490D66}">
      <dgm:prSet/>
      <dgm:spPr/>
      <dgm:t>
        <a:bodyPr/>
        <a:lstStyle/>
        <a:p>
          <a:pPr algn="ctr"/>
          <a:endParaRPr lang="en-US"/>
        </a:p>
      </dgm:t>
    </dgm:pt>
    <dgm:pt modelId="{CA3B3344-CFFB-F049-9C4C-539757F4C46E}">
      <dgm:prSet phldrT="[Text]"/>
      <dgm:spPr/>
      <dgm:t>
        <a:bodyPr/>
        <a:lstStyle/>
        <a:p>
          <a:pPr algn="ctr"/>
          <a:r>
            <a:rPr lang="en-US" dirty="0" smtClean="0"/>
            <a:t>Questionnaires </a:t>
          </a:r>
          <a:endParaRPr lang="en-US" dirty="0"/>
        </a:p>
      </dgm:t>
    </dgm:pt>
    <dgm:pt modelId="{054E9DAE-2E7D-B342-8FEA-9CC63048321A}" type="parTrans" cxnId="{A17A0982-E7B2-F14C-B4D1-1CF3280D4087}">
      <dgm:prSet/>
      <dgm:spPr/>
      <dgm:t>
        <a:bodyPr/>
        <a:lstStyle/>
        <a:p>
          <a:pPr algn="ctr"/>
          <a:endParaRPr lang="en-US"/>
        </a:p>
      </dgm:t>
    </dgm:pt>
    <dgm:pt modelId="{2BFACA4F-04CC-BF40-A215-F0D081396DFD}" type="sibTrans" cxnId="{A17A0982-E7B2-F14C-B4D1-1CF3280D4087}">
      <dgm:prSet/>
      <dgm:spPr/>
      <dgm:t>
        <a:bodyPr/>
        <a:lstStyle/>
        <a:p>
          <a:pPr algn="ctr"/>
          <a:endParaRPr lang="en-US"/>
        </a:p>
      </dgm:t>
    </dgm:pt>
    <dgm:pt modelId="{16168594-C754-A04E-88CD-DCF6688A8DB0}">
      <dgm:prSet phldrT="[Text]"/>
      <dgm:spPr>
        <a:solidFill>
          <a:schemeClr val="accent4">
            <a:lumMod val="50000"/>
          </a:schemeClr>
        </a:solidFill>
      </dgm:spPr>
      <dgm:t>
        <a:bodyPr/>
        <a:lstStyle/>
        <a:p>
          <a:pPr algn="ctr"/>
          <a:r>
            <a:rPr lang="en-US" dirty="0" smtClean="0"/>
            <a:t>Investigation</a:t>
          </a:r>
          <a:endParaRPr lang="en-US" dirty="0"/>
        </a:p>
      </dgm:t>
    </dgm:pt>
    <dgm:pt modelId="{88A2F3B6-F2AC-6747-8F79-D9A9C0812127}" type="parTrans" cxnId="{EEB209F1-7930-3A4C-8D1E-92F2400F3B85}">
      <dgm:prSet/>
      <dgm:spPr/>
      <dgm:t>
        <a:bodyPr/>
        <a:lstStyle/>
        <a:p>
          <a:pPr algn="ctr"/>
          <a:endParaRPr lang="en-US"/>
        </a:p>
      </dgm:t>
    </dgm:pt>
    <dgm:pt modelId="{5E4E50AD-80D1-6B4B-AC06-2B3894435468}" type="sibTrans" cxnId="{EEB209F1-7930-3A4C-8D1E-92F2400F3B85}">
      <dgm:prSet/>
      <dgm:spPr/>
      <dgm:t>
        <a:bodyPr/>
        <a:lstStyle/>
        <a:p>
          <a:pPr algn="ctr"/>
          <a:endParaRPr lang="en-US"/>
        </a:p>
      </dgm:t>
    </dgm:pt>
    <dgm:pt modelId="{ADF3576D-739B-9142-9A6D-CD94DEE386FA}" type="pres">
      <dgm:prSet presAssocID="{71373D63-D097-DB4B-82D2-2263C049706D}" presName="diagram" presStyleCnt="0">
        <dgm:presLayoutVars>
          <dgm:dir/>
          <dgm:resizeHandles val="exact"/>
        </dgm:presLayoutVars>
      </dgm:prSet>
      <dgm:spPr/>
      <dgm:t>
        <a:bodyPr/>
        <a:lstStyle/>
        <a:p>
          <a:endParaRPr lang="en-US"/>
        </a:p>
      </dgm:t>
    </dgm:pt>
    <dgm:pt modelId="{8864C4C5-4D33-EA48-9458-B0EB5BAA5E8C}" type="pres">
      <dgm:prSet presAssocID="{A9D6AEB0-6AEF-F74D-BB55-D15D74DD0DCD}" presName="node" presStyleLbl="node1" presStyleIdx="0" presStyleCnt="3">
        <dgm:presLayoutVars>
          <dgm:bulletEnabled val="1"/>
        </dgm:presLayoutVars>
      </dgm:prSet>
      <dgm:spPr/>
      <dgm:t>
        <a:bodyPr/>
        <a:lstStyle/>
        <a:p>
          <a:endParaRPr lang="en-US"/>
        </a:p>
      </dgm:t>
    </dgm:pt>
    <dgm:pt modelId="{B61E2EC4-0F61-A042-9293-AEF27AFA61B8}" type="pres">
      <dgm:prSet presAssocID="{F3362FD8-5211-944B-B8A5-0A7D9D0F650B}" presName="sibTrans" presStyleCnt="0"/>
      <dgm:spPr/>
    </dgm:pt>
    <dgm:pt modelId="{D9165971-A17F-8743-B4B4-A611943C3BF1}" type="pres">
      <dgm:prSet presAssocID="{CA3B3344-CFFB-F049-9C4C-539757F4C46E}" presName="node" presStyleLbl="node1" presStyleIdx="1" presStyleCnt="3">
        <dgm:presLayoutVars>
          <dgm:bulletEnabled val="1"/>
        </dgm:presLayoutVars>
      </dgm:prSet>
      <dgm:spPr/>
      <dgm:t>
        <a:bodyPr/>
        <a:lstStyle/>
        <a:p>
          <a:endParaRPr lang="en-US"/>
        </a:p>
      </dgm:t>
    </dgm:pt>
    <dgm:pt modelId="{977D2AFE-4904-8B44-83D1-9C9A4BE3EC43}" type="pres">
      <dgm:prSet presAssocID="{2BFACA4F-04CC-BF40-A215-F0D081396DFD}" presName="sibTrans" presStyleCnt="0"/>
      <dgm:spPr/>
    </dgm:pt>
    <dgm:pt modelId="{2494F7A7-E92A-FD4E-BA23-9223F5E59BE1}" type="pres">
      <dgm:prSet presAssocID="{16168594-C754-A04E-88CD-DCF6688A8DB0}" presName="node" presStyleLbl="node1" presStyleIdx="2" presStyleCnt="3">
        <dgm:presLayoutVars>
          <dgm:bulletEnabled val="1"/>
        </dgm:presLayoutVars>
      </dgm:prSet>
      <dgm:spPr/>
      <dgm:t>
        <a:bodyPr/>
        <a:lstStyle/>
        <a:p>
          <a:endParaRPr lang="en-US"/>
        </a:p>
      </dgm:t>
    </dgm:pt>
  </dgm:ptLst>
  <dgm:cxnLst>
    <dgm:cxn modelId="{808D6BAA-7D05-8D41-9C5C-DC5847BA2279}" type="presOf" srcId="{71373D63-D097-DB4B-82D2-2263C049706D}" destId="{ADF3576D-739B-9142-9A6D-CD94DEE386FA}" srcOrd="0" destOrd="0" presId="urn:microsoft.com/office/officeart/2005/8/layout/default"/>
    <dgm:cxn modelId="{3AFAA67B-0542-464A-9F26-01110DCFA8C4}" type="presOf" srcId="{16168594-C754-A04E-88CD-DCF6688A8DB0}" destId="{2494F7A7-E92A-FD4E-BA23-9223F5E59BE1}" srcOrd="0" destOrd="0" presId="urn:microsoft.com/office/officeart/2005/8/layout/default"/>
    <dgm:cxn modelId="{A527DCEC-951E-5C44-8AA8-A70A97A048D9}" type="presOf" srcId="{CA3B3344-CFFB-F049-9C4C-539757F4C46E}" destId="{D9165971-A17F-8743-B4B4-A611943C3BF1}" srcOrd="0" destOrd="0" presId="urn:microsoft.com/office/officeart/2005/8/layout/default"/>
    <dgm:cxn modelId="{BD6230E0-872B-1E46-93EC-102E447801CA}" type="presOf" srcId="{A9D6AEB0-6AEF-F74D-BB55-D15D74DD0DCD}" destId="{8864C4C5-4D33-EA48-9458-B0EB5BAA5E8C}" srcOrd="0" destOrd="0" presId="urn:microsoft.com/office/officeart/2005/8/layout/default"/>
    <dgm:cxn modelId="{EEB209F1-7930-3A4C-8D1E-92F2400F3B85}" srcId="{71373D63-D097-DB4B-82D2-2263C049706D}" destId="{16168594-C754-A04E-88CD-DCF6688A8DB0}" srcOrd="2" destOrd="0" parTransId="{88A2F3B6-F2AC-6747-8F79-D9A9C0812127}" sibTransId="{5E4E50AD-80D1-6B4B-AC06-2B3894435468}"/>
    <dgm:cxn modelId="{A17A0982-E7B2-F14C-B4D1-1CF3280D4087}" srcId="{71373D63-D097-DB4B-82D2-2263C049706D}" destId="{CA3B3344-CFFB-F049-9C4C-539757F4C46E}" srcOrd="1" destOrd="0" parTransId="{054E9DAE-2E7D-B342-8FEA-9CC63048321A}" sibTransId="{2BFACA4F-04CC-BF40-A215-F0D081396DFD}"/>
    <dgm:cxn modelId="{5CD7AA38-5A64-2748-8092-08EBEB490D66}" srcId="{71373D63-D097-DB4B-82D2-2263C049706D}" destId="{A9D6AEB0-6AEF-F74D-BB55-D15D74DD0DCD}" srcOrd="0" destOrd="0" parTransId="{DC163740-8A0F-B74B-9F89-48FD26CDB63B}" sibTransId="{F3362FD8-5211-944B-B8A5-0A7D9D0F650B}"/>
    <dgm:cxn modelId="{36125FFD-0A2B-7242-B7B4-5609DD2B6AA2}" type="presParOf" srcId="{ADF3576D-739B-9142-9A6D-CD94DEE386FA}" destId="{8864C4C5-4D33-EA48-9458-B0EB5BAA5E8C}" srcOrd="0" destOrd="0" presId="urn:microsoft.com/office/officeart/2005/8/layout/default"/>
    <dgm:cxn modelId="{B651AFB4-FC92-6341-8AE5-9E58857375F7}" type="presParOf" srcId="{ADF3576D-739B-9142-9A6D-CD94DEE386FA}" destId="{B61E2EC4-0F61-A042-9293-AEF27AFA61B8}" srcOrd="1" destOrd="0" presId="urn:microsoft.com/office/officeart/2005/8/layout/default"/>
    <dgm:cxn modelId="{11D3577C-D70E-1447-BFC3-B547C3E2178C}" type="presParOf" srcId="{ADF3576D-739B-9142-9A6D-CD94DEE386FA}" destId="{D9165971-A17F-8743-B4B4-A611943C3BF1}" srcOrd="2" destOrd="0" presId="urn:microsoft.com/office/officeart/2005/8/layout/default"/>
    <dgm:cxn modelId="{9C9805FB-06FE-EF49-B176-0AE5A301F0A6}" type="presParOf" srcId="{ADF3576D-739B-9142-9A6D-CD94DEE386FA}" destId="{977D2AFE-4904-8B44-83D1-9C9A4BE3EC43}" srcOrd="3" destOrd="0" presId="urn:microsoft.com/office/officeart/2005/8/layout/default"/>
    <dgm:cxn modelId="{8FF06CDC-F7DB-2644-9607-0AB95BF6B903}" type="presParOf" srcId="{ADF3576D-739B-9142-9A6D-CD94DEE386FA}" destId="{2494F7A7-E92A-FD4E-BA23-9223F5E59BE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E2642-1466-0649-95B4-31DD7DD042BF}" type="doc">
      <dgm:prSet loTypeId="urn:microsoft.com/office/officeart/2005/8/layout/pyramid3" loCatId="" qsTypeId="urn:microsoft.com/office/officeart/2005/8/quickstyle/3D5" qsCatId="3D" csTypeId="urn:microsoft.com/office/officeart/2005/8/colors/accent1_3" csCatId="accent1" phldr="1"/>
      <dgm:spPr/>
    </dgm:pt>
    <dgm:pt modelId="{588B00D7-31DC-6F49-8398-ED796754F48C}">
      <dgm:prSet phldrT="[Text]"/>
      <dgm:spPr/>
      <dgm:t>
        <a:bodyPr/>
        <a:lstStyle/>
        <a:p>
          <a:endParaRPr lang="en-US" dirty="0"/>
        </a:p>
      </dgm:t>
    </dgm:pt>
    <dgm:pt modelId="{FA95B104-4452-3C44-80E5-13C6A53907BE}" type="parTrans" cxnId="{04ADAED8-2EA7-E042-899C-0C78F8741D27}">
      <dgm:prSet/>
      <dgm:spPr/>
      <dgm:t>
        <a:bodyPr/>
        <a:lstStyle/>
        <a:p>
          <a:endParaRPr lang="en-US"/>
        </a:p>
      </dgm:t>
    </dgm:pt>
    <dgm:pt modelId="{686604FA-E4B4-EB46-990B-8C19528C3D0C}" type="sibTrans" cxnId="{04ADAED8-2EA7-E042-899C-0C78F8741D27}">
      <dgm:prSet/>
      <dgm:spPr/>
      <dgm:t>
        <a:bodyPr/>
        <a:lstStyle/>
        <a:p>
          <a:endParaRPr lang="en-US"/>
        </a:p>
      </dgm:t>
    </dgm:pt>
    <dgm:pt modelId="{E0C61F5E-0485-0746-8FAD-0D5F1C1418B3}">
      <dgm:prSet phldrT="[Text]"/>
      <dgm:spPr/>
      <dgm:t>
        <a:bodyPr/>
        <a:lstStyle/>
        <a:p>
          <a:endParaRPr lang="en-US" dirty="0"/>
        </a:p>
      </dgm:t>
    </dgm:pt>
    <dgm:pt modelId="{91D1BE37-6675-D04C-AA8E-6AC2E7A9C6F2}" type="parTrans" cxnId="{D8EF7CA5-FACA-3F44-9794-09054D6DF199}">
      <dgm:prSet/>
      <dgm:spPr/>
      <dgm:t>
        <a:bodyPr/>
        <a:lstStyle/>
        <a:p>
          <a:endParaRPr lang="en-US"/>
        </a:p>
      </dgm:t>
    </dgm:pt>
    <dgm:pt modelId="{2A33C12F-C565-6E47-8D88-2CEF630AD17A}" type="sibTrans" cxnId="{D8EF7CA5-FACA-3F44-9794-09054D6DF199}">
      <dgm:prSet/>
      <dgm:spPr/>
      <dgm:t>
        <a:bodyPr/>
        <a:lstStyle/>
        <a:p>
          <a:endParaRPr lang="en-US"/>
        </a:p>
      </dgm:t>
    </dgm:pt>
    <dgm:pt modelId="{D60E8CCC-5156-F741-B96B-B8BF7A2A0F9F}">
      <dgm:prSet phldrT="[Text]"/>
      <dgm:spPr/>
      <dgm:t>
        <a:bodyPr/>
        <a:lstStyle/>
        <a:p>
          <a:endParaRPr lang="en-US" dirty="0"/>
        </a:p>
      </dgm:t>
    </dgm:pt>
    <dgm:pt modelId="{B65FCBCF-EEB3-8C42-9376-00399DF4CB81}" type="parTrans" cxnId="{2CD2313C-C2BC-094B-9B61-4FD2583FCE21}">
      <dgm:prSet/>
      <dgm:spPr/>
      <dgm:t>
        <a:bodyPr/>
        <a:lstStyle/>
        <a:p>
          <a:endParaRPr lang="en-US"/>
        </a:p>
      </dgm:t>
    </dgm:pt>
    <dgm:pt modelId="{5542517D-C695-054C-9A48-806C0913B021}" type="sibTrans" cxnId="{2CD2313C-C2BC-094B-9B61-4FD2583FCE21}">
      <dgm:prSet/>
      <dgm:spPr/>
      <dgm:t>
        <a:bodyPr/>
        <a:lstStyle/>
        <a:p>
          <a:endParaRPr lang="en-US"/>
        </a:p>
      </dgm:t>
    </dgm:pt>
    <dgm:pt modelId="{737EB24A-2113-684A-BB31-BE45673089DB}">
      <dgm:prSet/>
      <dgm:spPr/>
      <dgm:t>
        <a:bodyPr/>
        <a:lstStyle/>
        <a:p>
          <a:endParaRPr lang="en-US" dirty="0"/>
        </a:p>
      </dgm:t>
    </dgm:pt>
    <dgm:pt modelId="{92514CAD-B909-4D4D-BF35-7D96816290B6}" type="parTrans" cxnId="{CD97A6C3-7BB9-4745-B445-C487A2166909}">
      <dgm:prSet/>
      <dgm:spPr/>
      <dgm:t>
        <a:bodyPr/>
        <a:lstStyle/>
        <a:p>
          <a:endParaRPr lang="en-US"/>
        </a:p>
      </dgm:t>
    </dgm:pt>
    <dgm:pt modelId="{1630B675-15DF-0142-85CD-063F3A231EDC}" type="sibTrans" cxnId="{CD97A6C3-7BB9-4745-B445-C487A2166909}">
      <dgm:prSet/>
      <dgm:spPr/>
      <dgm:t>
        <a:bodyPr/>
        <a:lstStyle/>
        <a:p>
          <a:endParaRPr lang="en-US"/>
        </a:p>
      </dgm:t>
    </dgm:pt>
    <dgm:pt modelId="{98E6857E-4729-BE46-BB25-3DA6FA1FF7C0}">
      <dgm:prSet/>
      <dgm:spPr/>
      <dgm:t>
        <a:bodyPr/>
        <a:lstStyle/>
        <a:p>
          <a:endParaRPr lang="en-US" dirty="0"/>
        </a:p>
      </dgm:t>
    </dgm:pt>
    <dgm:pt modelId="{503E0467-166D-ED4B-A4F2-54263BD841F8}" type="parTrans" cxnId="{3C93FEFB-9419-434B-909F-67AAF9A31AFC}">
      <dgm:prSet/>
      <dgm:spPr/>
      <dgm:t>
        <a:bodyPr/>
        <a:lstStyle/>
        <a:p>
          <a:endParaRPr lang="en-US"/>
        </a:p>
      </dgm:t>
    </dgm:pt>
    <dgm:pt modelId="{46D704EB-5C51-4C42-B38F-5EB5B0E0FA3B}" type="sibTrans" cxnId="{3C93FEFB-9419-434B-909F-67AAF9A31AFC}">
      <dgm:prSet/>
      <dgm:spPr/>
      <dgm:t>
        <a:bodyPr/>
        <a:lstStyle/>
        <a:p>
          <a:endParaRPr lang="en-US"/>
        </a:p>
      </dgm:t>
    </dgm:pt>
    <dgm:pt modelId="{32DC9C78-9DE4-074E-921A-0EB201ECBAC8}">
      <dgm:prSet/>
      <dgm:spPr/>
      <dgm:t>
        <a:bodyPr/>
        <a:lstStyle/>
        <a:p>
          <a:endParaRPr lang="en-US" dirty="0"/>
        </a:p>
      </dgm:t>
    </dgm:pt>
    <dgm:pt modelId="{F9D90807-13B3-6947-8161-901FE57A85A1}" type="parTrans" cxnId="{6CE1DC6D-2C63-C843-8A91-4F375790FDF6}">
      <dgm:prSet/>
      <dgm:spPr/>
      <dgm:t>
        <a:bodyPr/>
        <a:lstStyle/>
        <a:p>
          <a:endParaRPr lang="en-US"/>
        </a:p>
      </dgm:t>
    </dgm:pt>
    <dgm:pt modelId="{8B81A67F-619D-B748-AC35-93E143DBC39B}" type="sibTrans" cxnId="{6CE1DC6D-2C63-C843-8A91-4F375790FDF6}">
      <dgm:prSet/>
      <dgm:spPr/>
      <dgm:t>
        <a:bodyPr/>
        <a:lstStyle/>
        <a:p>
          <a:endParaRPr lang="en-US"/>
        </a:p>
      </dgm:t>
    </dgm:pt>
    <dgm:pt modelId="{7C2EBC2E-B815-FA47-93F4-79C1FAF777F5}">
      <dgm:prSet/>
      <dgm:spPr/>
      <dgm:t>
        <a:bodyPr/>
        <a:lstStyle/>
        <a:p>
          <a:endParaRPr lang="en-US" dirty="0"/>
        </a:p>
      </dgm:t>
    </dgm:pt>
    <dgm:pt modelId="{47CBE0DB-B0E9-394A-9C57-2A861B3B5841}" type="parTrans" cxnId="{17349C14-AE64-EC42-AFBF-8FAADB6F6D7B}">
      <dgm:prSet/>
      <dgm:spPr/>
      <dgm:t>
        <a:bodyPr/>
        <a:lstStyle/>
        <a:p>
          <a:endParaRPr lang="en-US"/>
        </a:p>
      </dgm:t>
    </dgm:pt>
    <dgm:pt modelId="{A46F74B5-157E-1340-9070-807760B48523}" type="sibTrans" cxnId="{17349C14-AE64-EC42-AFBF-8FAADB6F6D7B}">
      <dgm:prSet/>
      <dgm:spPr/>
      <dgm:t>
        <a:bodyPr/>
        <a:lstStyle/>
        <a:p>
          <a:endParaRPr lang="en-US"/>
        </a:p>
      </dgm:t>
    </dgm:pt>
    <dgm:pt modelId="{F1B797BC-8242-F347-85E3-8FD0317E5688}">
      <dgm:prSet/>
      <dgm:spPr/>
      <dgm:t>
        <a:bodyPr/>
        <a:lstStyle/>
        <a:p>
          <a:endParaRPr lang="en-US" dirty="0"/>
        </a:p>
      </dgm:t>
    </dgm:pt>
    <dgm:pt modelId="{1C52B9B3-769E-D444-997C-1ED10D2E7361}" type="parTrans" cxnId="{279E2D82-3511-A94F-BA3E-3B1AC2B9DE5F}">
      <dgm:prSet/>
      <dgm:spPr/>
      <dgm:t>
        <a:bodyPr/>
        <a:lstStyle/>
        <a:p>
          <a:endParaRPr lang="en-US"/>
        </a:p>
      </dgm:t>
    </dgm:pt>
    <dgm:pt modelId="{0ECE067D-8F37-714F-9DF2-A679D647FC6E}" type="sibTrans" cxnId="{279E2D82-3511-A94F-BA3E-3B1AC2B9DE5F}">
      <dgm:prSet/>
      <dgm:spPr/>
      <dgm:t>
        <a:bodyPr/>
        <a:lstStyle/>
        <a:p>
          <a:endParaRPr lang="en-US"/>
        </a:p>
      </dgm:t>
    </dgm:pt>
    <dgm:pt modelId="{A08068F3-0E50-E241-933D-55EF53020A0C}">
      <dgm:prSet/>
      <dgm:spPr/>
      <dgm:t>
        <a:bodyPr/>
        <a:lstStyle/>
        <a:p>
          <a:endParaRPr lang="en-US" dirty="0"/>
        </a:p>
      </dgm:t>
    </dgm:pt>
    <dgm:pt modelId="{0E67F491-EEA2-F94E-8250-BE85FEFC1067}" type="parTrans" cxnId="{851FA312-994B-0341-B8D4-F4461A498368}">
      <dgm:prSet/>
      <dgm:spPr/>
      <dgm:t>
        <a:bodyPr/>
        <a:lstStyle/>
        <a:p>
          <a:endParaRPr lang="en-US"/>
        </a:p>
      </dgm:t>
    </dgm:pt>
    <dgm:pt modelId="{FD64B68E-A604-4842-B09C-CD16449F1BF6}" type="sibTrans" cxnId="{851FA312-994B-0341-B8D4-F4461A498368}">
      <dgm:prSet/>
      <dgm:spPr/>
      <dgm:t>
        <a:bodyPr/>
        <a:lstStyle/>
        <a:p>
          <a:endParaRPr lang="en-US"/>
        </a:p>
      </dgm:t>
    </dgm:pt>
    <dgm:pt modelId="{630987BA-65B8-8E41-8512-3908FE096672}">
      <dgm:prSet/>
      <dgm:spPr/>
      <dgm:t>
        <a:bodyPr/>
        <a:lstStyle/>
        <a:p>
          <a:endParaRPr lang="en-US" dirty="0"/>
        </a:p>
      </dgm:t>
    </dgm:pt>
    <dgm:pt modelId="{76646F38-B35B-544F-8D34-053AAE4FEAE0}" type="sibTrans" cxnId="{4D3AF543-E2D2-C347-9E10-5C45E2D64748}">
      <dgm:prSet/>
      <dgm:spPr/>
      <dgm:t>
        <a:bodyPr/>
        <a:lstStyle/>
        <a:p>
          <a:endParaRPr lang="en-US"/>
        </a:p>
      </dgm:t>
    </dgm:pt>
    <dgm:pt modelId="{9D8C67E1-8667-C140-9F59-4196C6F09763}" type="parTrans" cxnId="{4D3AF543-E2D2-C347-9E10-5C45E2D64748}">
      <dgm:prSet/>
      <dgm:spPr/>
      <dgm:t>
        <a:bodyPr/>
        <a:lstStyle/>
        <a:p>
          <a:endParaRPr lang="en-US"/>
        </a:p>
      </dgm:t>
    </dgm:pt>
    <dgm:pt modelId="{F93C9390-010F-564B-A40D-A051CDF28616}">
      <dgm:prSet/>
      <dgm:spPr/>
      <dgm:t>
        <a:bodyPr/>
        <a:lstStyle/>
        <a:p>
          <a:endParaRPr lang="en-US" dirty="0"/>
        </a:p>
      </dgm:t>
    </dgm:pt>
    <dgm:pt modelId="{15895CEC-3E28-9240-8FFE-C9E448BB0D48}" type="parTrans" cxnId="{05DD2A86-116A-144A-BB4B-D5F54F8540D4}">
      <dgm:prSet/>
      <dgm:spPr/>
      <dgm:t>
        <a:bodyPr/>
        <a:lstStyle/>
        <a:p>
          <a:endParaRPr lang="en-US"/>
        </a:p>
      </dgm:t>
    </dgm:pt>
    <dgm:pt modelId="{8EF879BE-AB80-7147-9B4B-67ABC39482A4}" type="sibTrans" cxnId="{05DD2A86-116A-144A-BB4B-D5F54F8540D4}">
      <dgm:prSet/>
      <dgm:spPr/>
      <dgm:t>
        <a:bodyPr/>
        <a:lstStyle/>
        <a:p>
          <a:endParaRPr lang="en-US"/>
        </a:p>
      </dgm:t>
    </dgm:pt>
    <dgm:pt modelId="{6E2E2215-A84B-C84C-A29C-DA1EE5298271}">
      <dgm:prSet/>
      <dgm:spPr/>
      <dgm:t>
        <a:bodyPr/>
        <a:lstStyle/>
        <a:p>
          <a:endParaRPr lang="en-US" dirty="0"/>
        </a:p>
      </dgm:t>
    </dgm:pt>
    <dgm:pt modelId="{2A215ACF-9708-2448-AA3C-FDDF6CB73A48}" type="parTrans" cxnId="{9ABFFE2D-2746-044C-BB19-79D4AE1AAA22}">
      <dgm:prSet/>
      <dgm:spPr/>
      <dgm:t>
        <a:bodyPr/>
        <a:lstStyle/>
        <a:p>
          <a:endParaRPr lang="en-US"/>
        </a:p>
      </dgm:t>
    </dgm:pt>
    <dgm:pt modelId="{F21277A2-0BB6-6A41-B946-F14C78905F16}" type="sibTrans" cxnId="{9ABFFE2D-2746-044C-BB19-79D4AE1AAA22}">
      <dgm:prSet/>
      <dgm:spPr/>
      <dgm:t>
        <a:bodyPr/>
        <a:lstStyle/>
        <a:p>
          <a:endParaRPr lang="en-US"/>
        </a:p>
      </dgm:t>
    </dgm:pt>
    <dgm:pt modelId="{0EC62339-83FB-EA4C-8BEE-75434BE7F6D7}">
      <dgm:prSet/>
      <dgm:spPr/>
      <dgm:t>
        <a:bodyPr/>
        <a:lstStyle/>
        <a:p>
          <a:endParaRPr lang="en-US" dirty="0"/>
        </a:p>
      </dgm:t>
    </dgm:pt>
    <dgm:pt modelId="{30139C78-AA7D-2E42-B645-0D6889F1426C}" type="parTrans" cxnId="{72F45A2D-A5B6-A14B-BA81-95565B3FA020}">
      <dgm:prSet/>
      <dgm:spPr/>
      <dgm:t>
        <a:bodyPr/>
        <a:lstStyle/>
        <a:p>
          <a:endParaRPr lang="en-US"/>
        </a:p>
      </dgm:t>
    </dgm:pt>
    <dgm:pt modelId="{857F3990-D32B-BB47-985F-8BD96821EEB4}" type="sibTrans" cxnId="{72F45A2D-A5B6-A14B-BA81-95565B3FA020}">
      <dgm:prSet/>
      <dgm:spPr/>
      <dgm:t>
        <a:bodyPr/>
        <a:lstStyle/>
        <a:p>
          <a:endParaRPr lang="en-US"/>
        </a:p>
      </dgm:t>
    </dgm:pt>
    <dgm:pt modelId="{DED2482D-06C6-DA45-9A2B-0307A1ECDB94}" type="pres">
      <dgm:prSet presAssocID="{2DDE2642-1466-0649-95B4-31DD7DD042BF}" presName="Name0" presStyleCnt="0">
        <dgm:presLayoutVars>
          <dgm:dir/>
          <dgm:animLvl val="lvl"/>
          <dgm:resizeHandles val="exact"/>
        </dgm:presLayoutVars>
      </dgm:prSet>
      <dgm:spPr/>
    </dgm:pt>
    <dgm:pt modelId="{7D82D1D3-F781-AC40-BF4D-366AE8E323A3}" type="pres">
      <dgm:prSet presAssocID="{588B00D7-31DC-6F49-8398-ED796754F48C}" presName="Name8" presStyleCnt="0"/>
      <dgm:spPr/>
    </dgm:pt>
    <dgm:pt modelId="{D5853744-DA41-3E4D-88E4-A5A0CF4A9A51}" type="pres">
      <dgm:prSet presAssocID="{588B00D7-31DC-6F49-8398-ED796754F48C}" presName="level" presStyleLbl="node1" presStyleIdx="0" presStyleCnt="13">
        <dgm:presLayoutVars>
          <dgm:chMax val="1"/>
          <dgm:bulletEnabled val="1"/>
        </dgm:presLayoutVars>
      </dgm:prSet>
      <dgm:spPr/>
      <dgm:t>
        <a:bodyPr/>
        <a:lstStyle/>
        <a:p>
          <a:endParaRPr lang="en-US"/>
        </a:p>
      </dgm:t>
    </dgm:pt>
    <dgm:pt modelId="{FC971456-C088-FF4B-8EC2-740C8571ED9F}" type="pres">
      <dgm:prSet presAssocID="{588B00D7-31DC-6F49-8398-ED796754F48C}" presName="levelTx" presStyleLbl="revTx" presStyleIdx="0" presStyleCnt="0">
        <dgm:presLayoutVars>
          <dgm:chMax val="1"/>
          <dgm:bulletEnabled val="1"/>
        </dgm:presLayoutVars>
      </dgm:prSet>
      <dgm:spPr/>
      <dgm:t>
        <a:bodyPr/>
        <a:lstStyle/>
        <a:p>
          <a:endParaRPr lang="en-US"/>
        </a:p>
      </dgm:t>
    </dgm:pt>
    <dgm:pt modelId="{E55D2052-8EC9-C54E-9056-91858851C55B}" type="pres">
      <dgm:prSet presAssocID="{737EB24A-2113-684A-BB31-BE45673089DB}" presName="Name8" presStyleCnt="0"/>
      <dgm:spPr/>
    </dgm:pt>
    <dgm:pt modelId="{6DDF12FB-FC72-B94F-8211-EB15FEC68FC3}" type="pres">
      <dgm:prSet presAssocID="{737EB24A-2113-684A-BB31-BE45673089DB}" presName="level" presStyleLbl="node1" presStyleIdx="1" presStyleCnt="13" custLinFactNeighborX="0" custLinFactNeighborY="3879">
        <dgm:presLayoutVars>
          <dgm:chMax val="1"/>
          <dgm:bulletEnabled val="1"/>
        </dgm:presLayoutVars>
      </dgm:prSet>
      <dgm:spPr/>
      <dgm:t>
        <a:bodyPr/>
        <a:lstStyle/>
        <a:p>
          <a:endParaRPr lang="en-US"/>
        </a:p>
      </dgm:t>
    </dgm:pt>
    <dgm:pt modelId="{7F7075EA-CA21-2448-9CB3-487F82A2AE9F}" type="pres">
      <dgm:prSet presAssocID="{737EB24A-2113-684A-BB31-BE45673089DB}" presName="levelTx" presStyleLbl="revTx" presStyleIdx="0" presStyleCnt="0">
        <dgm:presLayoutVars>
          <dgm:chMax val="1"/>
          <dgm:bulletEnabled val="1"/>
        </dgm:presLayoutVars>
      </dgm:prSet>
      <dgm:spPr/>
      <dgm:t>
        <a:bodyPr/>
        <a:lstStyle/>
        <a:p>
          <a:endParaRPr lang="en-US"/>
        </a:p>
      </dgm:t>
    </dgm:pt>
    <dgm:pt modelId="{790070D0-B92C-B84E-87FD-B52101B89D1B}" type="pres">
      <dgm:prSet presAssocID="{630987BA-65B8-8E41-8512-3908FE096672}" presName="Name8" presStyleCnt="0"/>
      <dgm:spPr/>
    </dgm:pt>
    <dgm:pt modelId="{CE61BEA8-0656-5241-9216-5975256CBE61}" type="pres">
      <dgm:prSet presAssocID="{630987BA-65B8-8E41-8512-3908FE096672}" presName="level" presStyleLbl="node1" presStyleIdx="2" presStyleCnt="13" custLinFactNeighborX="-954" custLinFactNeighborY="-858">
        <dgm:presLayoutVars>
          <dgm:chMax val="1"/>
          <dgm:bulletEnabled val="1"/>
        </dgm:presLayoutVars>
      </dgm:prSet>
      <dgm:spPr/>
      <dgm:t>
        <a:bodyPr/>
        <a:lstStyle/>
        <a:p>
          <a:endParaRPr lang="en-US"/>
        </a:p>
      </dgm:t>
    </dgm:pt>
    <dgm:pt modelId="{0493EDCA-4D8A-E441-824B-D528EFFE3C75}" type="pres">
      <dgm:prSet presAssocID="{630987BA-65B8-8E41-8512-3908FE096672}" presName="levelTx" presStyleLbl="revTx" presStyleIdx="0" presStyleCnt="0">
        <dgm:presLayoutVars>
          <dgm:chMax val="1"/>
          <dgm:bulletEnabled val="1"/>
        </dgm:presLayoutVars>
      </dgm:prSet>
      <dgm:spPr/>
      <dgm:t>
        <a:bodyPr/>
        <a:lstStyle/>
        <a:p>
          <a:endParaRPr lang="en-US"/>
        </a:p>
      </dgm:t>
    </dgm:pt>
    <dgm:pt modelId="{B73A7DF7-BF08-124D-A15A-38818284F822}" type="pres">
      <dgm:prSet presAssocID="{F93C9390-010F-564B-A40D-A051CDF28616}" presName="Name8" presStyleCnt="0"/>
      <dgm:spPr/>
    </dgm:pt>
    <dgm:pt modelId="{44302C0A-1A36-B74A-AA08-28E5F8E7553E}" type="pres">
      <dgm:prSet presAssocID="{F93C9390-010F-564B-A40D-A051CDF28616}" presName="level" presStyleLbl="node1" presStyleIdx="3" presStyleCnt="13">
        <dgm:presLayoutVars>
          <dgm:chMax val="1"/>
          <dgm:bulletEnabled val="1"/>
        </dgm:presLayoutVars>
      </dgm:prSet>
      <dgm:spPr/>
      <dgm:t>
        <a:bodyPr/>
        <a:lstStyle/>
        <a:p>
          <a:endParaRPr lang="en-US"/>
        </a:p>
      </dgm:t>
    </dgm:pt>
    <dgm:pt modelId="{C6AA010E-B7F3-354C-905D-C2B685D90C6A}" type="pres">
      <dgm:prSet presAssocID="{F93C9390-010F-564B-A40D-A051CDF28616}" presName="levelTx" presStyleLbl="revTx" presStyleIdx="0" presStyleCnt="0">
        <dgm:presLayoutVars>
          <dgm:chMax val="1"/>
          <dgm:bulletEnabled val="1"/>
        </dgm:presLayoutVars>
      </dgm:prSet>
      <dgm:spPr/>
      <dgm:t>
        <a:bodyPr/>
        <a:lstStyle/>
        <a:p>
          <a:endParaRPr lang="en-US"/>
        </a:p>
      </dgm:t>
    </dgm:pt>
    <dgm:pt modelId="{F83A8BA0-8398-D640-908F-BB2B97EAD40C}" type="pres">
      <dgm:prSet presAssocID="{6E2E2215-A84B-C84C-A29C-DA1EE5298271}" presName="Name8" presStyleCnt="0"/>
      <dgm:spPr/>
    </dgm:pt>
    <dgm:pt modelId="{11257D90-8870-C24A-9387-7EDB760EA04A}" type="pres">
      <dgm:prSet presAssocID="{6E2E2215-A84B-C84C-A29C-DA1EE5298271}" presName="level" presStyleLbl="node1" presStyleIdx="4" presStyleCnt="13">
        <dgm:presLayoutVars>
          <dgm:chMax val="1"/>
          <dgm:bulletEnabled val="1"/>
        </dgm:presLayoutVars>
      </dgm:prSet>
      <dgm:spPr/>
      <dgm:t>
        <a:bodyPr/>
        <a:lstStyle/>
        <a:p>
          <a:endParaRPr lang="en-US"/>
        </a:p>
      </dgm:t>
    </dgm:pt>
    <dgm:pt modelId="{C346C434-4D27-8841-9DEC-E0667C1A791D}" type="pres">
      <dgm:prSet presAssocID="{6E2E2215-A84B-C84C-A29C-DA1EE5298271}" presName="levelTx" presStyleLbl="revTx" presStyleIdx="0" presStyleCnt="0">
        <dgm:presLayoutVars>
          <dgm:chMax val="1"/>
          <dgm:bulletEnabled val="1"/>
        </dgm:presLayoutVars>
      </dgm:prSet>
      <dgm:spPr/>
      <dgm:t>
        <a:bodyPr/>
        <a:lstStyle/>
        <a:p>
          <a:endParaRPr lang="en-US"/>
        </a:p>
      </dgm:t>
    </dgm:pt>
    <dgm:pt modelId="{7DED4D54-ADAD-2F46-AC75-D6319CB973BA}" type="pres">
      <dgm:prSet presAssocID="{0EC62339-83FB-EA4C-8BEE-75434BE7F6D7}" presName="Name8" presStyleCnt="0"/>
      <dgm:spPr/>
    </dgm:pt>
    <dgm:pt modelId="{92E281D7-D132-1445-9850-05C172BDF10C}" type="pres">
      <dgm:prSet presAssocID="{0EC62339-83FB-EA4C-8BEE-75434BE7F6D7}" presName="level" presStyleLbl="node1" presStyleIdx="5" presStyleCnt="13">
        <dgm:presLayoutVars>
          <dgm:chMax val="1"/>
          <dgm:bulletEnabled val="1"/>
        </dgm:presLayoutVars>
      </dgm:prSet>
      <dgm:spPr/>
      <dgm:t>
        <a:bodyPr/>
        <a:lstStyle/>
        <a:p>
          <a:endParaRPr lang="en-US"/>
        </a:p>
      </dgm:t>
    </dgm:pt>
    <dgm:pt modelId="{7059E48E-3CC9-9747-8B6A-8B5AE88831AA}" type="pres">
      <dgm:prSet presAssocID="{0EC62339-83FB-EA4C-8BEE-75434BE7F6D7}" presName="levelTx" presStyleLbl="revTx" presStyleIdx="0" presStyleCnt="0">
        <dgm:presLayoutVars>
          <dgm:chMax val="1"/>
          <dgm:bulletEnabled val="1"/>
        </dgm:presLayoutVars>
      </dgm:prSet>
      <dgm:spPr/>
      <dgm:t>
        <a:bodyPr/>
        <a:lstStyle/>
        <a:p>
          <a:endParaRPr lang="en-US"/>
        </a:p>
      </dgm:t>
    </dgm:pt>
    <dgm:pt modelId="{5849C1A6-26F0-A24B-B006-05341A7D4AB6}" type="pres">
      <dgm:prSet presAssocID="{98E6857E-4729-BE46-BB25-3DA6FA1FF7C0}" presName="Name8" presStyleCnt="0"/>
      <dgm:spPr/>
    </dgm:pt>
    <dgm:pt modelId="{61C24166-3755-4741-89F8-C303FFEBD250}" type="pres">
      <dgm:prSet presAssocID="{98E6857E-4729-BE46-BB25-3DA6FA1FF7C0}" presName="level" presStyleLbl="node1" presStyleIdx="6" presStyleCnt="13">
        <dgm:presLayoutVars>
          <dgm:chMax val="1"/>
          <dgm:bulletEnabled val="1"/>
        </dgm:presLayoutVars>
      </dgm:prSet>
      <dgm:spPr/>
      <dgm:t>
        <a:bodyPr/>
        <a:lstStyle/>
        <a:p>
          <a:endParaRPr lang="en-US"/>
        </a:p>
      </dgm:t>
    </dgm:pt>
    <dgm:pt modelId="{56FB4345-8A11-344F-9DED-3083782C3D67}" type="pres">
      <dgm:prSet presAssocID="{98E6857E-4729-BE46-BB25-3DA6FA1FF7C0}" presName="levelTx" presStyleLbl="revTx" presStyleIdx="0" presStyleCnt="0">
        <dgm:presLayoutVars>
          <dgm:chMax val="1"/>
          <dgm:bulletEnabled val="1"/>
        </dgm:presLayoutVars>
      </dgm:prSet>
      <dgm:spPr/>
      <dgm:t>
        <a:bodyPr/>
        <a:lstStyle/>
        <a:p>
          <a:endParaRPr lang="en-US"/>
        </a:p>
      </dgm:t>
    </dgm:pt>
    <dgm:pt modelId="{E3FC3519-1F96-9E4B-B1FD-58CE829E67A0}" type="pres">
      <dgm:prSet presAssocID="{32DC9C78-9DE4-074E-921A-0EB201ECBAC8}" presName="Name8" presStyleCnt="0"/>
      <dgm:spPr/>
    </dgm:pt>
    <dgm:pt modelId="{7B85C60A-33CA-0A4F-A813-624B4A9DADDD}" type="pres">
      <dgm:prSet presAssocID="{32DC9C78-9DE4-074E-921A-0EB201ECBAC8}" presName="level" presStyleLbl="node1" presStyleIdx="7" presStyleCnt="13">
        <dgm:presLayoutVars>
          <dgm:chMax val="1"/>
          <dgm:bulletEnabled val="1"/>
        </dgm:presLayoutVars>
      </dgm:prSet>
      <dgm:spPr/>
      <dgm:t>
        <a:bodyPr/>
        <a:lstStyle/>
        <a:p>
          <a:endParaRPr lang="en-US"/>
        </a:p>
      </dgm:t>
    </dgm:pt>
    <dgm:pt modelId="{5CBB1E73-EC8D-714F-B823-6AF2803B40AC}" type="pres">
      <dgm:prSet presAssocID="{32DC9C78-9DE4-074E-921A-0EB201ECBAC8}" presName="levelTx" presStyleLbl="revTx" presStyleIdx="0" presStyleCnt="0">
        <dgm:presLayoutVars>
          <dgm:chMax val="1"/>
          <dgm:bulletEnabled val="1"/>
        </dgm:presLayoutVars>
      </dgm:prSet>
      <dgm:spPr/>
      <dgm:t>
        <a:bodyPr/>
        <a:lstStyle/>
        <a:p>
          <a:endParaRPr lang="en-US"/>
        </a:p>
      </dgm:t>
    </dgm:pt>
    <dgm:pt modelId="{EABDE9F8-03C0-8C41-B8FE-37D370ACB402}" type="pres">
      <dgm:prSet presAssocID="{7C2EBC2E-B815-FA47-93F4-79C1FAF777F5}" presName="Name8" presStyleCnt="0"/>
      <dgm:spPr/>
    </dgm:pt>
    <dgm:pt modelId="{69D41CDF-B766-1447-8502-899ACF136A80}" type="pres">
      <dgm:prSet presAssocID="{7C2EBC2E-B815-FA47-93F4-79C1FAF777F5}" presName="level" presStyleLbl="node1" presStyleIdx="8" presStyleCnt="13">
        <dgm:presLayoutVars>
          <dgm:chMax val="1"/>
          <dgm:bulletEnabled val="1"/>
        </dgm:presLayoutVars>
      </dgm:prSet>
      <dgm:spPr/>
      <dgm:t>
        <a:bodyPr/>
        <a:lstStyle/>
        <a:p>
          <a:endParaRPr lang="en-US"/>
        </a:p>
      </dgm:t>
    </dgm:pt>
    <dgm:pt modelId="{3898B7F5-DD45-AF4C-B431-1493815EE912}" type="pres">
      <dgm:prSet presAssocID="{7C2EBC2E-B815-FA47-93F4-79C1FAF777F5}" presName="levelTx" presStyleLbl="revTx" presStyleIdx="0" presStyleCnt="0">
        <dgm:presLayoutVars>
          <dgm:chMax val="1"/>
          <dgm:bulletEnabled val="1"/>
        </dgm:presLayoutVars>
      </dgm:prSet>
      <dgm:spPr/>
      <dgm:t>
        <a:bodyPr/>
        <a:lstStyle/>
        <a:p>
          <a:endParaRPr lang="en-US"/>
        </a:p>
      </dgm:t>
    </dgm:pt>
    <dgm:pt modelId="{B77D6AAB-4BCC-BC4B-B779-AAD16AA2B1B7}" type="pres">
      <dgm:prSet presAssocID="{F1B797BC-8242-F347-85E3-8FD0317E5688}" presName="Name8" presStyleCnt="0"/>
      <dgm:spPr/>
    </dgm:pt>
    <dgm:pt modelId="{848CF008-E327-9443-9042-D540676B88D5}" type="pres">
      <dgm:prSet presAssocID="{F1B797BC-8242-F347-85E3-8FD0317E5688}" presName="level" presStyleLbl="node1" presStyleIdx="9" presStyleCnt="13">
        <dgm:presLayoutVars>
          <dgm:chMax val="1"/>
          <dgm:bulletEnabled val="1"/>
        </dgm:presLayoutVars>
      </dgm:prSet>
      <dgm:spPr/>
      <dgm:t>
        <a:bodyPr/>
        <a:lstStyle/>
        <a:p>
          <a:endParaRPr lang="en-US"/>
        </a:p>
      </dgm:t>
    </dgm:pt>
    <dgm:pt modelId="{E4BD8BC0-54AF-794B-B0B4-6A33A4973AB9}" type="pres">
      <dgm:prSet presAssocID="{F1B797BC-8242-F347-85E3-8FD0317E5688}" presName="levelTx" presStyleLbl="revTx" presStyleIdx="0" presStyleCnt="0">
        <dgm:presLayoutVars>
          <dgm:chMax val="1"/>
          <dgm:bulletEnabled val="1"/>
        </dgm:presLayoutVars>
      </dgm:prSet>
      <dgm:spPr/>
      <dgm:t>
        <a:bodyPr/>
        <a:lstStyle/>
        <a:p>
          <a:endParaRPr lang="en-US"/>
        </a:p>
      </dgm:t>
    </dgm:pt>
    <dgm:pt modelId="{CC34D39C-DA37-A248-B23B-CB8A72CD2D37}" type="pres">
      <dgm:prSet presAssocID="{A08068F3-0E50-E241-933D-55EF53020A0C}" presName="Name8" presStyleCnt="0"/>
      <dgm:spPr/>
    </dgm:pt>
    <dgm:pt modelId="{D9AD15C4-A95B-F641-8BDF-088574D8EB9C}" type="pres">
      <dgm:prSet presAssocID="{A08068F3-0E50-E241-933D-55EF53020A0C}" presName="level" presStyleLbl="node1" presStyleIdx="10" presStyleCnt="13">
        <dgm:presLayoutVars>
          <dgm:chMax val="1"/>
          <dgm:bulletEnabled val="1"/>
        </dgm:presLayoutVars>
      </dgm:prSet>
      <dgm:spPr/>
      <dgm:t>
        <a:bodyPr/>
        <a:lstStyle/>
        <a:p>
          <a:endParaRPr lang="en-US"/>
        </a:p>
      </dgm:t>
    </dgm:pt>
    <dgm:pt modelId="{74EE443D-95B3-914B-90AC-8D9A1AC3962D}" type="pres">
      <dgm:prSet presAssocID="{A08068F3-0E50-E241-933D-55EF53020A0C}" presName="levelTx" presStyleLbl="revTx" presStyleIdx="0" presStyleCnt="0">
        <dgm:presLayoutVars>
          <dgm:chMax val="1"/>
          <dgm:bulletEnabled val="1"/>
        </dgm:presLayoutVars>
      </dgm:prSet>
      <dgm:spPr/>
      <dgm:t>
        <a:bodyPr/>
        <a:lstStyle/>
        <a:p>
          <a:endParaRPr lang="en-US"/>
        </a:p>
      </dgm:t>
    </dgm:pt>
    <dgm:pt modelId="{782AC178-C2D0-1A47-BF96-9440150070BF}" type="pres">
      <dgm:prSet presAssocID="{E0C61F5E-0485-0746-8FAD-0D5F1C1418B3}" presName="Name8" presStyleCnt="0"/>
      <dgm:spPr/>
    </dgm:pt>
    <dgm:pt modelId="{26ADC5C2-D7BE-4341-BFEB-24F9A15CAF95}" type="pres">
      <dgm:prSet presAssocID="{E0C61F5E-0485-0746-8FAD-0D5F1C1418B3}" presName="level" presStyleLbl="node1" presStyleIdx="11" presStyleCnt="13">
        <dgm:presLayoutVars>
          <dgm:chMax val="1"/>
          <dgm:bulletEnabled val="1"/>
        </dgm:presLayoutVars>
      </dgm:prSet>
      <dgm:spPr/>
      <dgm:t>
        <a:bodyPr/>
        <a:lstStyle/>
        <a:p>
          <a:endParaRPr lang="en-US"/>
        </a:p>
      </dgm:t>
    </dgm:pt>
    <dgm:pt modelId="{29E2BA62-993C-204F-87A3-8E189598F1CC}" type="pres">
      <dgm:prSet presAssocID="{E0C61F5E-0485-0746-8FAD-0D5F1C1418B3}" presName="levelTx" presStyleLbl="revTx" presStyleIdx="0" presStyleCnt="0">
        <dgm:presLayoutVars>
          <dgm:chMax val="1"/>
          <dgm:bulletEnabled val="1"/>
        </dgm:presLayoutVars>
      </dgm:prSet>
      <dgm:spPr/>
      <dgm:t>
        <a:bodyPr/>
        <a:lstStyle/>
        <a:p>
          <a:endParaRPr lang="en-US"/>
        </a:p>
      </dgm:t>
    </dgm:pt>
    <dgm:pt modelId="{8A58FE41-BECE-A440-8E06-C0ACACF6F0AF}" type="pres">
      <dgm:prSet presAssocID="{D60E8CCC-5156-F741-B96B-B8BF7A2A0F9F}" presName="Name8" presStyleCnt="0"/>
      <dgm:spPr/>
    </dgm:pt>
    <dgm:pt modelId="{0E05958F-C7DF-6048-88F5-6ED7BBD1CBA1}" type="pres">
      <dgm:prSet presAssocID="{D60E8CCC-5156-F741-B96B-B8BF7A2A0F9F}" presName="level" presStyleLbl="node1" presStyleIdx="12" presStyleCnt="13">
        <dgm:presLayoutVars>
          <dgm:chMax val="1"/>
          <dgm:bulletEnabled val="1"/>
        </dgm:presLayoutVars>
      </dgm:prSet>
      <dgm:spPr/>
      <dgm:t>
        <a:bodyPr/>
        <a:lstStyle/>
        <a:p>
          <a:endParaRPr lang="en-US"/>
        </a:p>
      </dgm:t>
    </dgm:pt>
    <dgm:pt modelId="{24EA3AF1-8A21-1141-B020-F04EAE1EEAB5}" type="pres">
      <dgm:prSet presAssocID="{D60E8CCC-5156-F741-B96B-B8BF7A2A0F9F}" presName="levelTx" presStyleLbl="revTx" presStyleIdx="0" presStyleCnt="0">
        <dgm:presLayoutVars>
          <dgm:chMax val="1"/>
          <dgm:bulletEnabled val="1"/>
        </dgm:presLayoutVars>
      </dgm:prSet>
      <dgm:spPr/>
      <dgm:t>
        <a:bodyPr/>
        <a:lstStyle/>
        <a:p>
          <a:endParaRPr lang="en-US"/>
        </a:p>
      </dgm:t>
    </dgm:pt>
  </dgm:ptLst>
  <dgm:cxnLst>
    <dgm:cxn modelId="{03B62D47-5C37-6743-BD21-D81A88E79D09}" type="presOf" srcId="{98E6857E-4729-BE46-BB25-3DA6FA1FF7C0}" destId="{56FB4345-8A11-344F-9DED-3083782C3D67}" srcOrd="1" destOrd="0" presId="urn:microsoft.com/office/officeart/2005/8/layout/pyramid3"/>
    <dgm:cxn modelId="{04ADAED8-2EA7-E042-899C-0C78F8741D27}" srcId="{2DDE2642-1466-0649-95B4-31DD7DD042BF}" destId="{588B00D7-31DC-6F49-8398-ED796754F48C}" srcOrd="0" destOrd="0" parTransId="{FA95B104-4452-3C44-80E5-13C6A53907BE}" sibTransId="{686604FA-E4B4-EB46-990B-8C19528C3D0C}"/>
    <dgm:cxn modelId="{C0D2A4B1-8120-1F4B-A71E-8A442551C729}" type="presOf" srcId="{D60E8CCC-5156-F741-B96B-B8BF7A2A0F9F}" destId="{0E05958F-C7DF-6048-88F5-6ED7BBD1CBA1}" srcOrd="0" destOrd="0" presId="urn:microsoft.com/office/officeart/2005/8/layout/pyramid3"/>
    <dgm:cxn modelId="{6CE1DC6D-2C63-C843-8A91-4F375790FDF6}" srcId="{2DDE2642-1466-0649-95B4-31DD7DD042BF}" destId="{32DC9C78-9DE4-074E-921A-0EB201ECBAC8}" srcOrd="7" destOrd="0" parTransId="{F9D90807-13B3-6947-8161-901FE57A85A1}" sibTransId="{8B81A67F-619D-B748-AC35-93E143DBC39B}"/>
    <dgm:cxn modelId="{17349C14-AE64-EC42-AFBF-8FAADB6F6D7B}" srcId="{2DDE2642-1466-0649-95B4-31DD7DD042BF}" destId="{7C2EBC2E-B815-FA47-93F4-79C1FAF777F5}" srcOrd="8" destOrd="0" parTransId="{47CBE0DB-B0E9-394A-9C57-2A861B3B5841}" sibTransId="{A46F74B5-157E-1340-9070-807760B48523}"/>
    <dgm:cxn modelId="{3C93FEFB-9419-434B-909F-67AAF9A31AFC}" srcId="{2DDE2642-1466-0649-95B4-31DD7DD042BF}" destId="{98E6857E-4729-BE46-BB25-3DA6FA1FF7C0}" srcOrd="6" destOrd="0" parTransId="{503E0467-166D-ED4B-A4F2-54263BD841F8}" sibTransId="{46D704EB-5C51-4C42-B38F-5EB5B0E0FA3B}"/>
    <dgm:cxn modelId="{73A19C2B-70A4-1647-ABBD-A8AC19DD592D}" type="presOf" srcId="{737EB24A-2113-684A-BB31-BE45673089DB}" destId="{7F7075EA-CA21-2448-9CB3-487F82A2AE9F}" srcOrd="1" destOrd="0" presId="urn:microsoft.com/office/officeart/2005/8/layout/pyramid3"/>
    <dgm:cxn modelId="{D0727376-BEBA-AF44-8E13-62549E466961}" type="presOf" srcId="{588B00D7-31DC-6F49-8398-ED796754F48C}" destId="{D5853744-DA41-3E4D-88E4-A5A0CF4A9A51}" srcOrd="0" destOrd="0" presId="urn:microsoft.com/office/officeart/2005/8/layout/pyramid3"/>
    <dgm:cxn modelId="{D8EF7CA5-FACA-3F44-9794-09054D6DF199}" srcId="{2DDE2642-1466-0649-95B4-31DD7DD042BF}" destId="{E0C61F5E-0485-0746-8FAD-0D5F1C1418B3}" srcOrd="11" destOrd="0" parTransId="{91D1BE37-6675-D04C-AA8E-6AC2E7A9C6F2}" sibTransId="{2A33C12F-C565-6E47-8D88-2CEF630AD17A}"/>
    <dgm:cxn modelId="{4A3D112F-FCF7-A945-BE92-FDE192C30B87}" type="presOf" srcId="{0EC62339-83FB-EA4C-8BEE-75434BE7F6D7}" destId="{92E281D7-D132-1445-9850-05C172BDF10C}" srcOrd="0" destOrd="0" presId="urn:microsoft.com/office/officeart/2005/8/layout/pyramid3"/>
    <dgm:cxn modelId="{05DD2A86-116A-144A-BB4B-D5F54F8540D4}" srcId="{2DDE2642-1466-0649-95B4-31DD7DD042BF}" destId="{F93C9390-010F-564B-A40D-A051CDF28616}" srcOrd="3" destOrd="0" parTransId="{15895CEC-3E28-9240-8FFE-C9E448BB0D48}" sibTransId="{8EF879BE-AB80-7147-9B4B-67ABC39482A4}"/>
    <dgm:cxn modelId="{72F45A2D-A5B6-A14B-BA81-95565B3FA020}" srcId="{2DDE2642-1466-0649-95B4-31DD7DD042BF}" destId="{0EC62339-83FB-EA4C-8BEE-75434BE7F6D7}" srcOrd="5" destOrd="0" parTransId="{30139C78-AA7D-2E42-B645-0D6889F1426C}" sibTransId="{857F3990-D32B-BB47-985F-8BD96821EEB4}"/>
    <dgm:cxn modelId="{DC675F2C-ECB1-7A40-B3D3-5E1700D6CB2A}" type="presOf" srcId="{E0C61F5E-0485-0746-8FAD-0D5F1C1418B3}" destId="{26ADC5C2-D7BE-4341-BFEB-24F9A15CAF95}" srcOrd="0" destOrd="0" presId="urn:microsoft.com/office/officeart/2005/8/layout/pyramid3"/>
    <dgm:cxn modelId="{9ABFFE2D-2746-044C-BB19-79D4AE1AAA22}" srcId="{2DDE2642-1466-0649-95B4-31DD7DD042BF}" destId="{6E2E2215-A84B-C84C-A29C-DA1EE5298271}" srcOrd="4" destOrd="0" parTransId="{2A215ACF-9708-2448-AA3C-FDDF6CB73A48}" sibTransId="{F21277A2-0BB6-6A41-B946-F14C78905F16}"/>
    <dgm:cxn modelId="{D0BE2130-3CED-EE45-9697-9607E8415DA0}" type="presOf" srcId="{A08068F3-0E50-E241-933D-55EF53020A0C}" destId="{74EE443D-95B3-914B-90AC-8D9A1AC3962D}" srcOrd="1" destOrd="0" presId="urn:microsoft.com/office/officeart/2005/8/layout/pyramid3"/>
    <dgm:cxn modelId="{62D61E15-19A7-604D-9234-575CED4BDB95}" type="presOf" srcId="{E0C61F5E-0485-0746-8FAD-0D5F1C1418B3}" destId="{29E2BA62-993C-204F-87A3-8E189598F1CC}" srcOrd="1" destOrd="0" presId="urn:microsoft.com/office/officeart/2005/8/layout/pyramid3"/>
    <dgm:cxn modelId="{4C162416-3054-1844-9A45-6E6C230FBC1F}" type="presOf" srcId="{F1B797BC-8242-F347-85E3-8FD0317E5688}" destId="{E4BD8BC0-54AF-794B-B0B4-6A33A4973AB9}" srcOrd="1" destOrd="0" presId="urn:microsoft.com/office/officeart/2005/8/layout/pyramid3"/>
    <dgm:cxn modelId="{9F105630-8EA9-6B4F-B027-9F985EEAC9C0}" type="presOf" srcId="{2DDE2642-1466-0649-95B4-31DD7DD042BF}" destId="{DED2482D-06C6-DA45-9A2B-0307A1ECDB94}" srcOrd="0" destOrd="0" presId="urn:microsoft.com/office/officeart/2005/8/layout/pyramid3"/>
    <dgm:cxn modelId="{04B4C8BB-4A05-9F4A-BF74-6D31994253DD}" type="presOf" srcId="{588B00D7-31DC-6F49-8398-ED796754F48C}" destId="{FC971456-C088-FF4B-8EC2-740C8571ED9F}" srcOrd="1" destOrd="0" presId="urn:microsoft.com/office/officeart/2005/8/layout/pyramid3"/>
    <dgm:cxn modelId="{0BC90DDF-A472-BF4B-A6EA-8F2DB1CA4982}" type="presOf" srcId="{737EB24A-2113-684A-BB31-BE45673089DB}" destId="{6DDF12FB-FC72-B94F-8211-EB15FEC68FC3}" srcOrd="0" destOrd="0" presId="urn:microsoft.com/office/officeart/2005/8/layout/pyramid3"/>
    <dgm:cxn modelId="{36A500DB-90E2-1C43-A276-A7B12715EB44}" type="presOf" srcId="{F93C9390-010F-564B-A40D-A051CDF28616}" destId="{C6AA010E-B7F3-354C-905D-C2B685D90C6A}" srcOrd="1" destOrd="0" presId="urn:microsoft.com/office/officeart/2005/8/layout/pyramid3"/>
    <dgm:cxn modelId="{F579658A-CEF5-5B4C-BEDE-0C588F338F5F}" type="presOf" srcId="{32DC9C78-9DE4-074E-921A-0EB201ECBAC8}" destId="{7B85C60A-33CA-0A4F-A813-624B4A9DADDD}" srcOrd="0" destOrd="0" presId="urn:microsoft.com/office/officeart/2005/8/layout/pyramid3"/>
    <dgm:cxn modelId="{9BC780C5-B99B-E94B-AFAF-D22867DE450A}" type="presOf" srcId="{F93C9390-010F-564B-A40D-A051CDF28616}" destId="{44302C0A-1A36-B74A-AA08-28E5F8E7553E}" srcOrd="0" destOrd="0" presId="urn:microsoft.com/office/officeart/2005/8/layout/pyramid3"/>
    <dgm:cxn modelId="{21417ECD-5202-ED45-A686-03B7A4EAC0CA}" type="presOf" srcId="{A08068F3-0E50-E241-933D-55EF53020A0C}" destId="{D9AD15C4-A95B-F641-8BDF-088574D8EB9C}" srcOrd="0" destOrd="0" presId="urn:microsoft.com/office/officeart/2005/8/layout/pyramid3"/>
    <dgm:cxn modelId="{B6C6EC5F-4211-4A46-9B98-7526830D0E9A}" type="presOf" srcId="{630987BA-65B8-8E41-8512-3908FE096672}" destId="{CE61BEA8-0656-5241-9216-5975256CBE61}" srcOrd="0" destOrd="0" presId="urn:microsoft.com/office/officeart/2005/8/layout/pyramid3"/>
    <dgm:cxn modelId="{3DDD51F8-68FC-E84C-AD4E-F1C55C24E7C2}" type="presOf" srcId="{630987BA-65B8-8E41-8512-3908FE096672}" destId="{0493EDCA-4D8A-E441-824B-D528EFFE3C75}" srcOrd="1" destOrd="0" presId="urn:microsoft.com/office/officeart/2005/8/layout/pyramid3"/>
    <dgm:cxn modelId="{BB2F2F2D-A625-314F-B466-0B1B9079A23A}" type="presOf" srcId="{32DC9C78-9DE4-074E-921A-0EB201ECBAC8}" destId="{5CBB1E73-EC8D-714F-B823-6AF2803B40AC}" srcOrd="1" destOrd="0" presId="urn:microsoft.com/office/officeart/2005/8/layout/pyramid3"/>
    <dgm:cxn modelId="{4D3AF543-E2D2-C347-9E10-5C45E2D64748}" srcId="{2DDE2642-1466-0649-95B4-31DD7DD042BF}" destId="{630987BA-65B8-8E41-8512-3908FE096672}" srcOrd="2" destOrd="0" parTransId="{9D8C67E1-8667-C140-9F59-4196C6F09763}" sibTransId="{76646F38-B35B-544F-8D34-053AAE4FEAE0}"/>
    <dgm:cxn modelId="{CD97A6C3-7BB9-4745-B445-C487A2166909}" srcId="{2DDE2642-1466-0649-95B4-31DD7DD042BF}" destId="{737EB24A-2113-684A-BB31-BE45673089DB}" srcOrd="1" destOrd="0" parTransId="{92514CAD-B909-4D4D-BF35-7D96816290B6}" sibTransId="{1630B675-15DF-0142-85CD-063F3A231EDC}"/>
    <dgm:cxn modelId="{279E2D82-3511-A94F-BA3E-3B1AC2B9DE5F}" srcId="{2DDE2642-1466-0649-95B4-31DD7DD042BF}" destId="{F1B797BC-8242-F347-85E3-8FD0317E5688}" srcOrd="9" destOrd="0" parTransId="{1C52B9B3-769E-D444-997C-1ED10D2E7361}" sibTransId="{0ECE067D-8F37-714F-9DF2-A679D647FC6E}"/>
    <dgm:cxn modelId="{2E5E198B-2259-3D4C-9964-E2094909F3C1}" type="presOf" srcId="{D60E8CCC-5156-F741-B96B-B8BF7A2A0F9F}" destId="{24EA3AF1-8A21-1141-B020-F04EAE1EEAB5}" srcOrd="1" destOrd="0" presId="urn:microsoft.com/office/officeart/2005/8/layout/pyramid3"/>
    <dgm:cxn modelId="{AFA76F04-0D24-FC42-99B9-BBE3CB832323}" type="presOf" srcId="{F1B797BC-8242-F347-85E3-8FD0317E5688}" destId="{848CF008-E327-9443-9042-D540676B88D5}" srcOrd="0" destOrd="0" presId="urn:microsoft.com/office/officeart/2005/8/layout/pyramid3"/>
    <dgm:cxn modelId="{FA312685-AB8E-9048-B332-368FB6690353}" type="presOf" srcId="{6E2E2215-A84B-C84C-A29C-DA1EE5298271}" destId="{11257D90-8870-C24A-9387-7EDB760EA04A}" srcOrd="0" destOrd="0" presId="urn:microsoft.com/office/officeart/2005/8/layout/pyramid3"/>
    <dgm:cxn modelId="{846C8D4B-ABF3-3844-80A3-E61B211822AB}" type="presOf" srcId="{7C2EBC2E-B815-FA47-93F4-79C1FAF777F5}" destId="{3898B7F5-DD45-AF4C-B431-1493815EE912}" srcOrd="1" destOrd="0" presId="urn:microsoft.com/office/officeart/2005/8/layout/pyramid3"/>
    <dgm:cxn modelId="{A6E73E68-A89E-3E48-9E50-30163E75E14A}" type="presOf" srcId="{7C2EBC2E-B815-FA47-93F4-79C1FAF777F5}" destId="{69D41CDF-B766-1447-8502-899ACF136A80}" srcOrd="0" destOrd="0" presId="urn:microsoft.com/office/officeart/2005/8/layout/pyramid3"/>
    <dgm:cxn modelId="{4E2DAEAA-FF0B-8743-9F0E-C0844192CF52}" type="presOf" srcId="{98E6857E-4729-BE46-BB25-3DA6FA1FF7C0}" destId="{61C24166-3755-4741-89F8-C303FFEBD250}" srcOrd="0" destOrd="0" presId="urn:microsoft.com/office/officeart/2005/8/layout/pyramid3"/>
    <dgm:cxn modelId="{2068AA9A-E0E1-E343-AF4A-0F86C4F659B2}" type="presOf" srcId="{6E2E2215-A84B-C84C-A29C-DA1EE5298271}" destId="{C346C434-4D27-8841-9DEC-E0667C1A791D}" srcOrd="1" destOrd="0" presId="urn:microsoft.com/office/officeart/2005/8/layout/pyramid3"/>
    <dgm:cxn modelId="{851FA312-994B-0341-B8D4-F4461A498368}" srcId="{2DDE2642-1466-0649-95B4-31DD7DD042BF}" destId="{A08068F3-0E50-E241-933D-55EF53020A0C}" srcOrd="10" destOrd="0" parTransId="{0E67F491-EEA2-F94E-8250-BE85FEFC1067}" sibTransId="{FD64B68E-A604-4842-B09C-CD16449F1BF6}"/>
    <dgm:cxn modelId="{5D702049-0BCA-3049-863D-F5FDDAF9668E}" type="presOf" srcId="{0EC62339-83FB-EA4C-8BEE-75434BE7F6D7}" destId="{7059E48E-3CC9-9747-8B6A-8B5AE88831AA}" srcOrd="1" destOrd="0" presId="urn:microsoft.com/office/officeart/2005/8/layout/pyramid3"/>
    <dgm:cxn modelId="{2CD2313C-C2BC-094B-9B61-4FD2583FCE21}" srcId="{2DDE2642-1466-0649-95B4-31DD7DD042BF}" destId="{D60E8CCC-5156-F741-B96B-B8BF7A2A0F9F}" srcOrd="12" destOrd="0" parTransId="{B65FCBCF-EEB3-8C42-9376-00399DF4CB81}" sibTransId="{5542517D-C695-054C-9A48-806C0913B021}"/>
    <dgm:cxn modelId="{92D58838-7ED8-8C47-8CB7-F34918EB248C}" type="presParOf" srcId="{DED2482D-06C6-DA45-9A2B-0307A1ECDB94}" destId="{7D82D1D3-F781-AC40-BF4D-366AE8E323A3}" srcOrd="0" destOrd="0" presId="urn:microsoft.com/office/officeart/2005/8/layout/pyramid3"/>
    <dgm:cxn modelId="{27291035-ECF9-3E4A-9E6C-0E492720E2BD}" type="presParOf" srcId="{7D82D1D3-F781-AC40-BF4D-366AE8E323A3}" destId="{D5853744-DA41-3E4D-88E4-A5A0CF4A9A51}" srcOrd="0" destOrd="0" presId="urn:microsoft.com/office/officeart/2005/8/layout/pyramid3"/>
    <dgm:cxn modelId="{EB4F76B5-FFF4-AF45-843B-A96CD11EBB93}" type="presParOf" srcId="{7D82D1D3-F781-AC40-BF4D-366AE8E323A3}" destId="{FC971456-C088-FF4B-8EC2-740C8571ED9F}" srcOrd="1" destOrd="0" presId="urn:microsoft.com/office/officeart/2005/8/layout/pyramid3"/>
    <dgm:cxn modelId="{D331239C-6C28-984D-9DA5-2CA92A3A76ED}" type="presParOf" srcId="{DED2482D-06C6-DA45-9A2B-0307A1ECDB94}" destId="{E55D2052-8EC9-C54E-9056-91858851C55B}" srcOrd="1" destOrd="0" presId="urn:microsoft.com/office/officeart/2005/8/layout/pyramid3"/>
    <dgm:cxn modelId="{312BA39F-89F2-E348-87CC-2038C5701D2D}" type="presParOf" srcId="{E55D2052-8EC9-C54E-9056-91858851C55B}" destId="{6DDF12FB-FC72-B94F-8211-EB15FEC68FC3}" srcOrd="0" destOrd="0" presId="urn:microsoft.com/office/officeart/2005/8/layout/pyramid3"/>
    <dgm:cxn modelId="{32C805F8-2849-964E-A41F-DFE1E2A83128}" type="presParOf" srcId="{E55D2052-8EC9-C54E-9056-91858851C55B}" destId="{7F7075EA-CA21-2448-9CB3-487F82A2AE9F}" srcOrd="1" destOrd="0" presId="urn:microsoft.com/office/officeart/2005/8/layout/pyramid3"/>
    <dgm:cxn modelId="{B4B87815-F3D5-F149-B994-A1A06EB4E9D1}" type="presParOf" srcId="{DED2482D-06C6-DA45-9A2B-0307A1ECDB94}" destId="{790070D0-B92C-B84E-87FD-B52101B89D1B}" srcOrd="2" destOrd="0" presId="urn:microsoft.com/office/officeart/2005/8/layout/pyramid3"/>
    <dgm:cxn modelId="{1DF4A2CC-504E-924C-8AB6-B840595FAD51}" type="presParOf" srcId="{790070D0-B92C-B84E-87FD-B52101B89D1B}" destId="{CE61BEA8-0656-5241-9216-5975256CBE61}" srcOrd="0" destOrd="0" presId="urn:microsoft.com/office/officeart/2005/8/layout/pyramid3"/>
    <dgm:cxn modelId="{C6333A1C-E609-C441-97BA-1AFCA53C74A3}" type="presParOf" srcId="{790070D0-B92C-B84E-87FD-B52101B89D1B}" destId="{0493EDCA-4D8A-E441-824B-D528EFFE3C75}" srcOrd="1" destOrd="0" presId="urn:microsoft.com/office/officeart/2005/8/layout/pyramid3"/>
    <dgm:cxn modelId="{1E91A99C-5241-F441-90C9-7BFDE9DCBCF5}" type="presParOf" srcId="{DED2482D-06C6-DA45-9A2B-0307A1ECDB94}" destId="{B73A7DF7-BF08-124D-A15A-38818284F822}" srcOrd="3" destOrd="0" presId="urn:microsoft.com/office/officeart/2005/8/layout/pyramid3"/>
    <dgm:cxn modelId="{CBDE62A6-EF32-7F41-AB95-A8C9F99455DD}" type="presParOf" srcId="{B73A7DF7-BF08-124D-A15A-38818284F822}" destId="{44302C0A-1A36-B74A-AA08-28E5F8E7553E}" srcOrd="0" destOrd="0" presId="urn:microsoft.com/office/officeart/2005/8/layout/pyramid3"/>
    <dgm:cxn modelId="{5302733C-AD43-A548-81DB-9A8992E2BB64}" type="presParOf" srcId="{B73A7DF7-BF08-124D-A15A-38818284F822}" destId="{C6AA010E-B7F3-354C-905D-C2B685D90C6A}" srcOrd="1" destOrd="0" presId="urn:microsoft.com/office/officeart/2005/8/layout/pyramid3"/>
    <dgm:cxn modelId="{F5ABDD1A-4A07-874D-822C-CE413613E3CE}" type="presParOf" srcId="{DED2482D-06C6-DA45-9A2B-0307A1ECDB94}" destId="{F83A8BA0-8398-D640-908F-BB2B97EAD40C}" srcOrd="4" destOrd="0" presId="urn:microsoft.com/office/officeart/2005/8/layout/pyramid3"/>
    <dgm:cxn modelId="{99F51217-D636-2248-9B36-DB8E9D30AE65}" type="presParOf" srcId="{F83A8BA0-8398-D640-908F-BB2B97EAD40C}" destId="{11257D90-8870-C24A-9387-7EDB760EA04A}" srcOrd="0" destOrd="0" presId="urn:microsoft.com/office/officeart/2005/8/layout/pyramid3"/>
    <dgm:cxn modelId="{52B98A4C-58B6-F443-9234-948AFA7041CA}" type="presParOf" srcId="{F83A8BA0-8398-D640-908F-BB2B97EAD40C}" destId="{C346C434-4D27-8841-9DEC-E0667C1A791D}" srcOrd="1" destOrd="0" presId="urn:microsoft.com/office/officeart/2005/8/layout/pyramid3"/>
    <dgm:cxn modelId="{A6F6A656-9788-6F4E-912A-84927BA69D24}" type="presParOf" srcId="{DED2482D-06C6-DA45-9A2B-0307A1ECDB94}" destId="{7DED4D54-ADAD-2F46-AC75-D6319CB973BA}" srcOrd="5" destOrd="0" presId="urn:microsoft.com/office/officeart/2005/8/layout/pyramid3"/>
    <dgm:cxn modelId="{906C8C08-3440-0242-BB05-9B513BDA37D3}" type="presParOf" srcId="{7DED4D54-ADAD-2F46-AC75-D6319CB973BA}" destId="{92E281D7-D132-1445-9850-05C172BDF10C}" srcOrd="0" destOrd="0" presId="urn:microsoft.com/office/officeart/2005/8/layout/pyramid3"/>
    <dgm:cxn modelId="{FE253A49-CC74-D846-928E-AA721AF43385}" type="presParOf" srcId="{7DED4D54-ADAD-2F46-AC75-D6319CB973BA}" destId="{7059E48E-3CC9-9747-8B6A-8B5AE88831AA}" srcOrd="1" destOrd="0" presId="urn:microsoft.com/office/officeart/2005/8/layout/pyramid3"/>
    <dgm:cxn modelId="{40BD212B-76A5-CC49-9AEC-A571A47EC24A}" type="presParOf" srcId="{DED2482D-06C6-DA45-9A2B-0307A1ECDB94}" destId="{5849C1A6-26F0-A24B-B006-05341A7D4AB6}" srcOrd="6" destOrd="0" presId="urn:microsoft.com/office/officeart/2005/8/layout/pyramid3"/>
    <dgm:cxn modelId="{07F801A6-E70D-514D-83B0-C4B59A25D4F9}" type="presParOf" srcId="{5849C1A6-26F0-A24B-B006-05341A7D4AB6}" destId="{61C24166-3755-4741-89F8-C303FFEBD250}" srcOrd="0" destOrd="0" presId="urn:microsoft.com/office/officeart/2005/8/layout/pyramid3"/>
    <dgm:cxn modelId="{A947DA97-E593-E940-AE4F-4762E879E618}" type="presParOf" srcId="{5849C1A6-26F0-A24B-B006-05341A7D4AB6}" destId="{56FB4345-8A11-344F-9DED-3083782C3D67}" srcOrd="1" destOrd="0" presId="urn:microsoft.com/office/officeart/2005/8/layout/pyramid3"/>
    <dgm:cxn modelId="{6AD5CBD2-D672-574D-898B-E2FBE93F602C}" type="presParOf" srcId="{DED2482D-06C6-DA45-9A2B-0307A1ECDB94}" destId="{E3FC3519-1F96-9E4B-B1FD-58CE829E67A0}" srcOrd="7" destOrd="0" presId="urn:microsoft.com/office/officeart/2005/8/layout/pyramid3"/>
    <dgm:cxn modelId="{F75EB4FC-6CC0-AF4F-B190-3B7201802BDD}" type="presParOf" srcId="{E3FC3519-1F96-9E4B-B1FD-58CE829E67A0}" destId="{7B85C60A-33CA-0A4F-A813-624B4A9DADDD}" srcOrd="0" destOrd="0" presId="urn:microsoft.com/office/officeart/2005/8/layout/pyramid3"/>
    <dgm:cxn modelId="{47E5BDA1-6F67-0A42-9E3C-EE9171979069}" type="presParOf" srcId="{E3FC3519-1F96-9E4B-B1FD-58CE829E67A0}" destId="{5CBB1E73-EC8D-714F-B823-6AF2803B40AC}" srcOrd="1" destOrd="0" presId="urn:microsoft.com/office/officeart/2005/8/layout/pyramid3"/>
    <dgm:cxn modelId="{6655EE81-491A-1A4F-8338-ACBB7F4F0A8C}" type="presParOf" srcId="{DED2482D-06C6-DA45-9A2B-0307A1ECDB94}" destId="{EABDE9F8-03C0-8C41-B8FE-37D370ACB402}" srcOrd="8" destOrd="0" presId="urn:microsoft.com/office/officeart/2005/8/layout/pyramid3"/>
    <dgm:cxn modelId="{E3636C5D-872E-7F48-BE84-FFF0D89A2348}" type="presParOf" srcId="{EABDE9F8-03C0-8C41-B8FE-37D370ACB402}" destId="{69D41CDF-B766-1447-8502-899ACF136A80}" srcOrd="0" destOrd="0" presId="urn:microsoft.com/office/officeart/2005/8/layout/pyramid3"/>
    <dgm:cxn modelId="{393F3C64-519E-0E4A-A2DA-08BE44DBE98C}" type="presParOf" srcId="{EABDE9F8-03C0-8C41-B8FE-37D370ACB402}" destId="{3898B7F5-DD45-AF4C-B431-1493815EE912}" srcOrd="1" destOrd="0" presId="urn:microsoft.com/office/officeart/2005/8/layout/pyramid3"/>
    <dgm:cxn modelId="{2F2E943C-18DC-3F4E-9B01-866DC39D1C31}" type="presParOf" srcId="{DED2482D-06C6-DA45-9A2B-0307A1ECDB94}" destId="{B77D6AAB-4BCC-BC4B-B779-AAD16AA2B1B7}" srcOrd="9" destOrd="0" presId="urn:microsoft.com/office/officeart/2005/8/layout/pyramid3"/>
    <dgm:cxn modelId="{0A982271-A590-FB4D-9245-D2B6C7E0E14F}" type="presParOf" srcId="{B77D6AAB-4BCC-BC4B-B779-AAD16AA2B1B7}" destId="{848CF008-E327-9443-9042-D540676B88D5}" srcOrd="0" destOrd="0" presId="urn:microsoft.com/office/officeart/2005/8/layout/pyramid3"/>
    <dgm:cxn modelId="{8C8D975E-75BD-D74A-AF8D-9198BB4F6D73}" type="presParOf" srcId="{B77D6AAB-4BCC-BC4B-B779-AAD16AA2B1B7}" destId="{E4BD8BC0-54AF-794B-B0B4-6A33A4973AB9}" srcOrd="1" destOrd="0" presId="urn:microsoft.com/office/officeart/2005/8/layout/pyramid3"/>
    <dgm:cxn modelId="{8BFD7706-348F-D44A-BAEB-C33D6A20DD2D}" type="presParOf" srcId="{DED2482D-06C6-DA45-9A2B-0307A1ECDB94}" destId="{CC34D39C-DA37-A248-B23B-CB8A72CD2D37}" srcOrd="10" destOrd="0" presId="urn:microsoft.com/office/officeart/2005/8/layout/pyramid3"/>
    <dgm:cxn modelId="{49659EBB-333E-5947-AF2D-DF2220EF52A7}" type="presParOf" srcId="{CC34D39C-DA37-A248-B23B-CB8A72CD2D37}" destId="{D9AD15C4-A95B-F641-8BDF-088574D8EB9C}" srcOrd="0" destOrd="0" presId="urn:microsoft.com/office/officeart/2005/8/layout/pyramid3"/>
    <dgm:cxn modelId="{E976F469-3D7D-134B-8518-66EC90E5BC56}" type="presParOf" srcId="{CC34D39C-DA37-A248-B23B-CB8A72CD2D37}" destId="{74EE443D-95B3-914B-90AC-8D9A1AC3962D}" srcOrd="1" destOrd="0" presId="urn:microsoft.com/office/officeart/2005/8/layout/pyramid3"/>
    <dgm:cxn modelId="{C901B1A1-F447-D140-9091-655DFB0E4358}" type="presParOf" srcId="{DED2482D-06C6-DA45-9A2B-0307A1ECDB94}" destId="{782AC178-C2D0-1A47-BF96-9440150070BF}" srcOrd="11" destOrd="0" presId="urn:microsoft.com/office/officeart/2005/8/layout/pyramid3"/>
    <dgm:cxn modelId="{3F70418D-4CC3-5F4F-A7EB-C569101A27E0}" type="presParOf" srcId="{782AC178-C2D0-1A47-BF96-9440150070BF}" destId="{26ADC5C2-D7BE-4341-BFEB-24F9A15CAF95}" srcOrd="0" destOrd="0" presId="urn:microsoft.com/office/officeart/2005/8/layout/pyramid3"/>
    <dgm:cxn modelId="{1E23E41A-3B66-B342-BB45-DECC282B0485}" type="presParOf" srcId="{782AC178-C2D0-1A47-BF96-9440150070BF}" destId="{29E2BA62-993C-204F-87A3-8E189598F1CC}" srcOrd="1" destOrd="0" presId="urn:microsoft.com/office/officeart/2005/8/layout/pyramid3"/>
    <dgm:cxn modelId="{6258C2AF-8767-6C4E-9D49-46E769D120D9}" type="presParOf" srcId="{DED2482D-06C6-DA45-9A2B-0307A1ECDB94}" destId="{8A58FE41-BECE-A440-8E06-C0ACACF6F0AF}" srcOrd="12" destOrd="0" presId="urn:microsoft.com/office/officeart/2005/8/layout/pyramid3"/>
    <dgm:cxn modelId="{F6FCDED2-211D-D944-865F-AE5872A71CB0}" type="presParOf" srcId="{8A58FE41-BECE-A440-8E06-C0ACACF6F0AF}" destId="{0E05958F-C7DF-6048-88F5-6ED7BBD1CBA1}" srcOrd="0" destOrd="0" presId="urn:microsoft.com/office/officeart/2005/8/layout/pyramid3"/>
    <dgm:cxn modelId="{C3230D18-F447-1442-978E-DFA843564299}" type="presParOf" srcId="{8A58FE41-BECE-A440-8E06-C0ACACF6F0AF}" destId="{24EA3AF1-8A21-1141-B020-F04EAE1EEAB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247BE-BC25-4721-A310-78E5C8330F0A}">
      <dsp:nvSpPr>
        <dsp:cNvPr id="0" name=""/>
        <dsp:cNvSpPr/>
      </dsp:nvSpPr>
      <dsp:spPr>
        <a:xfrm rot="10800000">
          <a:off x="1017115" y="1213"/>
          <a:ext cx="3112545" cy="93251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1214" tIns="83820" rIns="156464" bIns="83820" numCol="1" spcCol="1270" anchor="ctr" anchorCtr="0">
          <a:noAutofit/>
        </a:bodyPr>
        <a:lstStyle/>
        <a:p>
          <a:pPr lvl="0" algn="ctr" defTabSz="977900">
            <a:lnSpc>
              <a:spcPct val="90000"/>
            </a:lnSpc>
            <a:spcBef>
              <a:spcPct val="0"/>
            </a:spcBef>
            <a:spcAft>
              <a:spcPct val="35000"/>
            </a:spcAft>
          </a:pPr>
          <a:r>
            <a:rPr lang="en-US" sz="2200" kern="1200" dirty="0"/>
            <a:t>Ashfaq Ali Shafin</a:t>
          </a:r>
          <a:br>
            <a:rPr lang="en-US" sz="2200" kern="1200" dirty="0"/>
          </a:br>
          <a:r>
            <a:rPr lang="en-US" sz="2200" kern="1200" dirty="0"/>
            <a:t>ID: 14.01.04.111</a:t>
          </a:r>
        </a:p>
      </dsp:txBody>
      <dsp:txXfrm rot="10800000">
        <a:off x="1250244" y="1213"/>
        <a:ext cx="2879416" cy="932515"/>
      </dsp:txXfrm>
    </dsp:sp>
    <dsp:sp modelId="{8E31F2EA-A3BC-4D2D-A18F-06E0BFC445CD}">
      <dsp:nvSpPr>
        <dsp:cNvPr id="0" name=""/>
        <dsp:cNvSpPr/>
      </dsp:nvSpPr>
      <dsp:spPr>
        <a:xfrm>
          <a:off x="550858" y="1213"/>
          <a:ext cx="932515" cy="93251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0F53A9E-DA6C-4484-8F64-34FF536FC242}">
      <dsp:nvSpPr>
        <dsp:cNvPr id="0" name=""/>
        <dsp:cNvSpPr/>
      </dsp:nvSpPr>
      <dsp:spPr>
        <a:xfrm rot="10800000">
          <a:off x="1017115" y="1212092"/>
          <a:ext cx="3112545" cy="93251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1214" tIns="83820" rIns="156464" bIns="83820" numCol="1" spcCol="1270" anchor="ctr" anchorCtr="0">
          <a:noAutofit/>
        </a:bodyPr>
        <a:lstStyle/>
        <a:p>
          <a:pPr lvl="0" algn="ctr" defTabSz="977900">
            <a:lnSpc>
              <a:spcPct val="90000"/>
            </a:lnSpc>
            <a:spcBef>
              <a:spcPct val="0"/>
            </a:spcBef>
            <a:spcAft>
              <a:spcPct val="35000"/>
            </a:spcAft>
          </a:pPr>
          <a:r>
            <a:rPr lang="en-US" sz="2200" kern="1200" dirty="0" err="1"/>
            <a:t>Irtiza</a:t>
          </a:r>
          <a:r>
            <a:rPr lang="en-US" sz="2200" kern="1200" dirty="0"/>
            <a:t> </a:t>
          </a:r>
          <a:r>
            <a:rPr lang="en-US" sz="2200" kern="1200" dirty="0" err="1"/>
            <a:t>Abir</a:t>
          </a:r>
          <a:r>
            <a:rPr lang="en-US" sz="2200" kern="1200" dirty="0"/>
            <a:t/>
          </a:r>
          <a:br>
            <a:rPr lang="en-US" sz="2200" kern="1200" dirty="0"/>
          </a:br>
          <a:r>
            <a:rPr lang="en-US" sz="2200" kern="1200" dirty="0"/>
            <a:t>ID: 14.01.04.122</a:t>
          </a:r>
        </a:p>
      </dsp:txBody>
      <dsp:txXfrm rot="10800000">
        <a:off x="1250244" y="1212092"/>
        <a:ext cx="2879416" cy="932515"/>
      </dsp:txXfrm>
    </dsp:sp>
    <dsp:sp modelId="{18A11D58-6496-48E0-BA4E-2FA4C39CCBE2}">
      <dsp:nvSpPr>
        <dsp:cNvPr id="0" name=""/>
        <dsp:cNvSpPr/>
      </dsp:nvSpPr>
      <dsp:spPr>
        <a:xfrm>
          <a:off x="550858" y="1212092"/>
          <a:ext cx="932515" cy="93251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F76432B-43AC-442D-A9DB-1D153885FCF6}">
      <dsp:nvSpPr>
        <dsp:cNvPr id="0" name=""/>
        <dsp:cNvSpPr/>
      </dsp:nvSpPr>
      <dsp:spPr>
        <a:xfrm rot="10800000">
          <a:off x="1017115" y="2422970"/>
          <a:ext cx="3112545" cy="93251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1214" tIns="83820" rIns="156464" bIns="83820" numCol="1" spcCol="1270" anchor="ctr" anchorCtr="0">
          <a:noAutofit/>
        </a:bodyPr>
        <a:lstStyle/>
        <a:p>
          <a:pPr lvl="0" algn="ctr" defTabSz="977900">
            <a:lnSpc>
              <a:spcPct val="90000"/>
            </a:lnSpc>
            <a:spcBef>
              <a:spcPct val="0"/>
            </a:spcBef>
            <a:spcAft>
              <a:spcPct val="35000"/>
            </a:spcAft>
          </a:pPr>
          <a:r>
            <a:rPr lang="en-US" sz="2200" kern="1200" dirty="0" err="1"/>
            <a:t>Abid</a:t>
          </a:r>
          <a:r>
            <a:rPr lang="en-US" sz="2200" kern="1200" dirty="0"/>
            <a:t> Hasan Prottoy</a:t>
          </a:r>
          <a:br>
            <a:rPr lang="en-US" sz="2200" kern="1200" dirty="0"/>
          </a:br>
          <a:r>
            <a:rPr lang="en-US" sz="2200" kern="1200" dirty="0"/>
            <a:t>ID: 14.01.04.125</a:t>
          </a:r>
        </a:p>
      </dsp:txBody>
      <dsp:txXfrm rot="10800000">
        <a:off x="1250244" y="2422970"/>
        <a:ext cx="2879416" cy="932515"/>
      </dsp:txXfrm>
    </dsp:sp>
    <dsp:sp modelId="{6DE02BCA-B1BD-4023-BC29-E8B664BCBF1A}">
      <dsp:nvSpPr>
        <dsp:cNvPr id="0" name=""/>
        <dsp:cNvSpPr/>
      </dsp:nvSpPr>
      <dsp:spPr>
        <a:xfrm>
          <a:off x="550858" y="2422970"/>
          <a:ext cx="932515" cy="93251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000" r="-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4C4C5-4D33-EA48-9458-B0EB5BAA5E8C}">
      <dsp:nvSpPr>
        <dsp:cNvPr id="0" name=""/>
        <dsp:cNvSpPr/>
      </dsp:nvSpPr>
      <dsp:spPr>
        <a:xfrm>
          <a:off x="1119611" y="190"/>
          <a:ext cx="2725638" cy="1635383"/>
        </a:xfrm>
        <a:prstGeom prst="rect">
          <a:avLst/>
        </a:prstGeom>
        <a:solidFill>
          <a:schemeClr val="tx1">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Interview</a:t>
          </a:r>
          <a:endParaRPr lang="en-US" sz="3100" kern="1200" dirty="0"/>
        </a:p>
      </dsp:txBody>
      <dsp:txXfrm>
        <a:off x="1119611" y="190"/>
        <a:ext cx="2725638" cy="1635383"/>
      </dsp:txXfrm>
    </dsp:sp>
    <dsp:sp modelId="{D9165971-A17F-8743-B4B4-A611943C3BF1}">
      <dsp:nvSpPr>
        <dsp:cNvPr id="0" name=""/>
        <dsp:cNvSpPr/>
      </dsp:nvSpPr>
      <dsp:spPr>
        <a:xfrm>
          <a:off x="4117814" y="190"/>
          <a:ext cx="2725638" cy="1635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Questionnaires </a:t>
          </a:r>
          <a:endParaRPr lang="en-US" sz="3100" kern="1200" dirty="0"/>
        </a:p>
      </dsp:txBody>
      <dsp:txXfrm>
        <a:off x="4117814" y="190"/>
        <a:ext cx="2725638" cy="1635383"/>
      </dsp:txXfrm>
    </dsp:sp>
    <dsp:sp modelId="{2494F7A7-E92A-FD4E-BA23-9223F5E59BE1}">
      <dsp:nvSpPr>
        <dsp:cNvPr id="0" name=""/>
        <dsp:cNvSpPr/>
      </dsp:nvSpPr>
      <dsp:spPr>
        <a:xfrm>
          <a:off x="2618713" y="1908137"/>
          <a:ext cx="2725638" cy="1635383"/>
        </a:xfrm>
        <a:prstGeom prst="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Investigation</a:t>
          </a:r>
          <a:endParaRPr lang="en-US" sz="3100" kern="1200" dirty="0"/>
        </a:p>
      </dsp:txBody>
      <dsp:txXfrm>
        <a:off x="2618713" y="1908137"/>
        <a:ext cx="2725638" cy="1635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53744-DA41-3E4D-88E4-A5A0CF4A9A51}">
      <dsp:nvSpPr>
        <dsp:cNvPr id="0" name=""/>
        <dsp:cNvSpPr/>
      </dsp:nvSpPr>
      <dsp:spPr>
        <a:xfrm rot="10800000">
          <a:off x="0" y="0"/>
          <a:ext cx="3489435" cy="416820"/>
        </a:xfrm>
        <a:prstGeom prst="trapezoid">
          <a:avLst>
            <a:gd name="adj" fmla="val 32198"/>
          </a:avLst>
        </a:prstGeom>
        <a:solidFill>
          <a:schemeClr val="accent1">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610651" y="0"/>
        <a:ext cx="2268133" cy="416820"/>
      </dsp:txXfrm>
    </dsp:sp>
    <dsp:sp modelId="{6DDF12FB-FC72-B94F-8211-EB15FEC68FC3}">
      <dsp:nvSpPr>
        <dsp:cNvPr id="0" name=""/>
        <dsp:cNvSpPr/>
      </dsp:nvSpPr>
      <dsp:spPr>
        <a:xfrm rot="10800000">
          <a:off x="134209" y="432989"/>
          <a:ext cx="3221017" cy="416820"/>
        </a:xfrm>
        <a:prstGeom prst="trapezoid">
          <a:avLst>
            <a:gd name="adj" fmla="val 32198"/>
          </a:avLst>
        </a:prstGeom>
        <a:solidFill>
          <a:schemeClr val="accent1">
            <a:shade val="80000"/>
            <a:hueOff val="25409"/>
            <a:satOff val="-2090"/>
            <a:lumOff val="278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697887" y="432989"/>
        <a:ext cx="2093661" cy="416820"/>
      </dsp:txXfrm>
    </dsp:sp>
    <dsp:sp modelId="{CE61BEA8-0656-5241-9216-5975256CBE61}">
      <dsp:nvSpPr>
        <dsp:cNvPr id="0" name=""/>
        <dsp:cNvSpPr/>
      </dsp:nvSpPr>
      <dsp:spPr>
        <a:xfrm rot="10800000">
          <a:off x="240250" y="830064"/>
          <a:ext cx="2952599" cy="416820"/>
        </a:xfrm>
        <a:prstGeom prst="trapezoid">
          <a:avLst>
            <a:gd name="adj" fmla="val 32198"/>
          </a:avLst>
        </a:prstGeom>
        <a:solidFill>
          <a:schemeClr val="accent1">
            <a:shade val="80000"/>
            <a:hueOff val="50819"/>
            <a:satOff val="-4179"/>
            <a:lumOff val="557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756955" y="830064"/>
        <a:ext cx="1919189" cy="416820"/>
      </dsp:txXfrm>
    </dsp:sp>
    <dsp:sp modelId="{44302C0A-1A36-B74A-AA08-28E5F8E7553E}">
      <dsp:nvSpPr>
        <dsp:cNvPr id="0" name=""/>
        <dsp:cNvSpPr/>
      </dsp:nvSpPr>
      <dsp:spPr>
        <a:xfrm rot="10800000">
          <a:off x="402627" y="1250461"/>
          <a:ext cx="2684181" cy="416820"/>
        </a:xfrm>
        <a:prstGeom prst="trapezoid">
          <a:avLst>
            <a:gd name="adj" fmla="val 32198"/>
          </a:avLst>
        </a:prstGeom>
        <a:solidFill>
          <a:schemeClr val="accent1">
            <a:shade val="80000"/>
            <a:hueOff val="76228"/>
            <a:satOff val="-6268"/>
            <a:lumOff val="835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872359" y="1250461"/>
        <a:ext cx="1744718" cy="416820"/>
      </dsp:txXfrm>
    </dsp:sp>
    <dsp:sp modelId="{11257D90-8870-C24A-9387-7EDB760EA04A}">
      <dsp:nvSpPr>
        <dsp:cNvPr id="0" name=""/>
        <dsp:cNvSpPr/>
      </dsp:nvSpPr>
      <dsp:spPr>
        <a:xfrm rot="10800000">
          <a:off x="536836" y="1667282"/>
          <a:ext cx="2415763" cy="416820"/>
        </a:xfrm>
        <a:prstGeom prst="trapezoid">
          <a:avLst>
            <a:gd name="adj" fmla="val 32198"/>
          </a:avLst>
        </a:prstGeom>
        <a:solidFill>
          <a:schemeClr val="accent1">
            <a:shade val="80000"/>
            <a:hueOff val="101638"/>
            <a:satOff val="-8358"/>
            <a:lumOff val="1114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959594" y="1667282"/>
        <a:ext cx="1570246" cy="416820"/>
      </dsp:txXfrm>
    </dsp:sp>
    <dsp:sp modelId="{92E281D7-D132-1445-9850-05C172BDF10C}">
      <dsp:nvSpPr>
        <dsp:cNvPr id="0" name=""/>
        <dsp:cNvSpPr/>
      </dsp:nvSpPr>
      <dsp:spPr>
        <a:xfrm rot="10800000">
          <a:off x="671045" y="2084102"/>
          <a:ext cx="2147345" cy="416820"/>
        </a:xfrm>
        <a:prstGeom prst="trapezoid">
          <a:avLst>
            <a:gd name="adj" fmla="val 32198"/>
          </a:avLst>
        </a:prstGeom>
        <a:solidFill>
          <a:schemeClr val="accent1">
            <a:shade val="80000"/>
            <a:hueOff val="127047"/>
            <a:satOff val="-10447"/>
            <a:lumOff val="1392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046830" y="2084102"/>
        <a:ext cx="1395774" cy="416820"/>
      </dsp:txXfrm>
    </dsp:sp>
    <dsp:sp modelId="{61C24166-3755-4741-89F8-C303FFEBD250}">
      <dsp:nvSpPr>
        <dsp:cNvPr id="0" name=""/>
        <dsp:cNvSpPr/>
      </dsp:nvSpPr>
      <dsp:spPr>
        <a:xfrm rot="10800000">
          <a:off x="805254" y="2500923"/>
          <a:ext cx="1878927" cy="416820"/>
        </a:xfrm>
        <a:prstGeom prst="trapezoid">
          <a:avLst>
            <a:gd name="adj" fmla="val 32198"/>
          </a:avLst>
        </a:prstGeom>
        <a:solidFill>
          <a:schemeClr val="accent1">
            <a:shade val="80000"/>
            <a:hueOff val="152456"/>
            <a:satOff val="-12537"/>
            <a:lumOff val="1671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134066" y="2500923"/>
        <a:ext cx="1221302" cy="416820"/>
      </dsp:txXfrm>
    </dsp:sp>
    <dsp:sp modelId="{7B85C60A-33CA-0A4F-A813-624B4A9DADDD}">
      <dsp:nvSpPr>
        <dsp:cNvPr id="0" name=""/>
        <dsp:cNvSpPr/>
      </dsp:nvSpPr>
      <dsp:spPr>
        <a:xfrm rot="10800000">
          <a:off x="939463" y="2917743"/>
          <a:ext cx="1610508" cy="416820"/>
        </a:xfrm>
        <a:prstGeom prst="trapezoid">
          <a:avLst>
            <a:gd name="adj" fmla="val 32198"/>
          </a:avLst>
        </a:prstGeom>
        <a:solidFill>
          <a:schemeClr val="accent1">
            <a:shade val="80000"/>
            <a:hueOff val="177866"/>
            <a:satOff val="-14626"/>
            <a:lumOff val="1949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221302" y="2917743"/>
        <a:ext cx="1046830" cy="416820"/>
      </dsp:txXfrm>
    </dsp:sp>
    <dsp:sp modelId="{69D41CDF-B766-1447-8502-899ACF136A80}">
      <dsp:nvSpPr>
        <dsp:cNvPr id="0" name=""/>
        <dsp:cNvSpPr/>
      </dsp:nvSpPr>
      <dsp:spPr>
        <a:xfrm rot="10800000">
          <a:off x="1073672" y="3334564"/>
          <a:ext cx="1342090" cy="416820"/>
        </a:xfrm>
        <a:prstGeom prst="trapezoid">
          <a:avLst>
            <a:gd name="adj" fmla="val 32198"/>
          </a:avLst>
        </a:prstGeom>
        <a:solidFill>
          <a:schemeClr val="accent1">
            <a:shade val="80000"/>
            <a:hueOff val="203275"/>
            <a:satOff val="-16716"/>
            <a:lumOff val="222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308538" y="3334564"/>
        <a:ext cx="872359" cy="416820"/>
      </dsp:txXfrm>
    </dsp:sp>
    <dsp:sp modelId="{848CF008-E327-9443-9042-D540676B88D5}">
      <dsp:nvSpPr>
        <dsp:cNvPr id="0" name=""/>
        <dsp:cNvSpPr/>
      </dsp:nvSpPr>
      <dsp:spPr>
        <a:xfrm rot="10800000">
          <a:off x="1207881" y="3751384"/>
          <a:ext cx="1073672" cy="416820"/>
        </a:xfrm>
        <a:prstGeom prst="trapezoid">
          <a:avLst>
            <a:gd name="adj" fmla="val 32198"/>
          </a:avLst>
        </a:prstGeom>
        <a:solidFill>
          <a:schemeClr val="accent1">
            <a:shade val="80000"/>
            <a:hueOff val="228685"/>
            <a:satOff val="-18805"/>
            <a:lumOff val="2506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395774" y="3751384"/>
        <a:ext cx="697887" cy="416820"/>
      </dsp:txXfrm>
    </dsp:sp>
    <dsp:sp modelId="{D9AD15C4-A95B-F641-8BDF-088574D8EB9C}">
      <dsp:nvSpPr>
        <dsp:cNvPr id="0" name=""/>
        <dsp:cNvSpPr/>
      </dsp:nvSpPr>
      <dsp:spPr>
        <a:xfrm rot="10800000">
          <a:off x="1342090" y="4168205"/>
          <a:ext cx="805254" cy="416820"/>
        </a:xfrm>
        <a:prstGeom prst="trapezoid">
          <a:avLst>
            <a:gd name="adj" fmla="val 32198"/>
          </a:avLst>
        </a:prstGeom>
        <a:solidFill>
          <a:schemeClr val="accent1">
            <a:shade val="80000"/>
            <a:hueOff val="254094"/>
            <a:satOff val="-20895"/>
            <a:lumOff val="2785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483010" y="4168205"/>
        <a:ext cx="523415" cy="416820"/>
      </dsp:txXfrm>
    </dsp:sp>
    <dsp:sp modelId="{26ADC5C2-D7BE-4341-BFEB-24F9A15CAF95}">
      <dsp:nvSpPr>
        <dsp:cNvPr id="0" name=""/>
        <dsp:cNvSpPr/>
      </dsp:nvSpPr>
      <dsp:spPr>
        <a:xfrm rot="10800000">
          <a:off x="1476299" y="4585025"/>
          <a:ext cx="536836" cy="416820"/>
        </a:xfrm>
        <a:prstGeom prst="trapezoid">
          <a:avLst>
            <a:gd name="adj" fmla="val 32198"/>
          </a:avLst>
        </a:prstGeom>
        <a:solidFill>
          <a:schemeClr val="accent1">
            <a:shade val="80000"/>
            <a:hueOff val="279503"/>
            <a:satOff val="-22985"/>
            <a:lumOff val="3064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570246" y="4585025"/>
        <a:ext cx="348943" cy="416820"/>
      </dsp:txXfrm>
    </dsp:sp>
    <dsp:sp modelId="{0E05958F-C7DF-6048-88F5-6ED7BBD1CBA1}">
      <dsp:nvSpPr>
        <dsp:cNvPr id="0" name=""/>
        <dsp:cNvSpPr/>
      </dsp:nvSpPr>
      <dsp:spPr>
        <a:xfrm rot="10800000">
          <a:off x="1610508" y="5001846"/>
          <a:ext cx="268418" cy="416820"/>
        </a:xfrm>
        <a:prstGeom prst="trapezoid">
          <a:avLst>
            <a:gd name="adj" fmla="val 50000"/>
          </a:avLst>
        </a:prstGeom>
        <a:solidFill>
          <a:schemeClr val="accent1">
            <a:shade val="80000"/>
            <a:hueOff val="304913"/>
            <a:satOff val="-25074"/>
            <a:lumOff val="3342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1610508" y="5001846"/>
        <a:ext cx="268418" cy="4168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7B041-2E47-3240-B47C-2E10367DE31D}" type="datetimeFigureOut">
              <a:rPr lang="en-US" smtClean="0"/>
              <a:t>12/10/16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3F9FD-9C4E-CD4E-B9BA-15CF2B0F0AA8}" type="slidenum">
              <a:rPr lang="en-US" smtClean="0"/>
              <a:t>‹#›</a:t>
            </a:fld>
            <a:endParaRPr lang="en-US"/>
          </a:p>
        </p:txBody>
      </p:sp>
    </p:spTree>
    <p:extLst>
      <p:ext uri="{BB962C8B-B14F-4D97-AF65-F5344CB8AC3E}">
        <p14:creationId xmlns:p14="http://schemas.microsoft.com/office/powerpoint/2010/main" val="2570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63F9FD-9C4E-CD4E-B9BA-15CF2B0F0AA8}" type="slidenum">
              <a:rPr lang="en-US" smtClean="0"/>
              <a:t>2</a:t>
            </a:fld>
            <a:endParaRPr lang="en-US"/>
          </a:p>
        </p:txBody>
      </p:sp>
    </p:spTree>
    <p:extLst>
      <p:ext uri="{BB962C8B-B14F-4D97-AF65-F5344CB8AC3E}">
        <p14:creationId xmlns:p14="http://schemas.microsoft.com/office/powerpoint/2010/main" val="4411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Looking up to clouds and blue sky surrounded by glass-walled building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4895" y="1"/>
            <a:ext cx="7317105" cy="6858001"/>
          </a:xfrm>
          <a:prstGeom prst="rect">
            <a:avLst/>
          </a:prstGeom>
        </p:spPr>
      </p:pic>
      <p:sp>
        <p:nvSpPr>
          <p:cNvPr id="2" name="Title 1"/>
          <p:cNvSpPr>
            <a:spLocks noGrp="1"/>
          </p:cNvSpPr>
          <p:nvPr>
            <p:ph type="ctrTitle"/>
          </p:nvPr>
        </p:nvSpPr>
        <p:spPr>
          <a:xfrm>
            <a:off x="608171" y="685802"/>
            <a:ext cx="3963432"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171" y="5410200"/>
            <a:ext cx="3963432"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r>
              <a:rPr lang="en-US"/>
              <a:t>10 December 2016</a:t>
            </a:r>
          </a:p>
        </p:txBody>
      </p:sp>
      <p:sp>
        <p:nvSpPr>
          <p:cNvPr id="9" name="Footer Placeholder 8"/>
          <p:cNvSpPr>
            <a:spLocks noGrp="1"/>
          </p:cNvSpPr>
          <p:nvPr>
            <p:ph type="ftr" sz="quarter" idx="11"/>
          </p:nvPr>
        </p:nvSpPr>
        <p:spPr/>
        <p:txBody>
          <a:bodyPr/>
          <a:lstStyle/>
          <a:p>
            <a:r>
              <a:rPr lang="en-US"/>
              <a:t>QUEST</a:t>
            </a:r>
          </a:p>
        </p:txBody>
      </p:sp>
      <p:sp>
        <p:nvSpPr>
          <p:cNvPr id="10" name="Slide Number Placeholder 9"/>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58150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46710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685800"/>
            <a:ext cx="1295738"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685800"/>
            <a:ext cx="9476721"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27759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88516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172" y="2590800"/>
            <a:ext cx="8231743"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584" y="5410200"/>
            <a:ext cx="8233331"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10 December 2016</a:t>
            </a:r>
          </a:p>
        </p:txBody>
      </p:sp>
      <p:sp>
        <p:nvSpPr>
          <p:cNvPr id="8" name="Footer Placeholder 7"/>
          <p:cNvSpPr>
            <a:spLocks noGrp="1"/>
          </p:cNvSpPr>
          <p:nvPr>
            <p:ph type="ftr" sz="quarter" idx="11"/>
          </p:nvPr>
        </p:nvSpPr>
        <p:spPr/>
        <p:txBody>
          <a:bodyPr/>
          <a:lstStyle/>
          <a:p>
            <a:r>
              <a:rPr lang="en-US"/>
              <a:t>QUEST</a:t>
            </a:r>
          </a:p>
        </p:txBody>
      </p:sp>
      <p:sp>
        <p:nvSpPr>
          <p:cNvPr id="9" name="Slide Number Placeholder 8"/>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3676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4150" y="685800"/>
            <a:ext cx="503051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3321" y="685800"/>
            <a:ext cx="503050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10 December 2016</a:t>
            </a:r>
          </a:p>
        </p:txBody>
      </p:sp>
      <p:sp>
        <p:nvSpPr>
          <p:cNvPr id="6" name="Footer Placeholder 5"/>
          <p:cNvSpPr>
            <a:spLocks noGrp="1"/>
          </p:cNvSpPr>
          <p:nvPr>
            <p:ph type="ftr" sz="quarter" idx="11"/>
          </p:nvPr>
        </p:nvSpPr>
        <p:spPr/>
        <p:txBody>
          <a:bodyPr/>
          <a:lstStyle/>
          <a:p>
            <a:r>
              <a:rPr lang="en-US"/>
              <a:t>QUEST</a:t>
            </a:r>
          </a:p>
        </p:txBody>
      </p:sp>
      <p:sp>
        <p:nvSpPr>
          <p:cNvPr id="7" name="Slide Number Placeholder 6"/>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38148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4001" y="685800"/>
            <a:ext cx="503051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4001" y="1676400"/>
            <a:ext cx="503051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3320" y="685800"/>
            <a:ext cx="503051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731" y="1676400"/>
            <a:ext cx="503051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10 December 2016</a:t>
            </a:r>
          </a:p>
        </p:txBody>
      </p:sp>
      <p:sp>
        <p:nvSpPr>
          <p:cNvPr id="8" name="Footer Placeholder 7"/>
          <p:cNvSpPr>
            <a:spLocks noGrp="1"/>
          </p:cNvSpPr>
          <p:nvPr>
            <p:ph type="ftr" sz="quarter" idx="11"/>
          </p:nvPr>
        </p:nvSpPr>
        <p:spPr/>
        <p:txBody>
          <a:bodyPr/>
          <a:lstStyle/>
          <a:p>
            <a:r>
              <a:rPr lang="en-US"/>
              <a:t>QUEST</a:t>
            </a:r>
          </a:p>
        </p:txBody>
      </p:sp>
      <p:sp>
        <p:nvSpPr>
          <p:cNvPr id="9" name="Slide Number Placeholder 8"/>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2038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10 December 2016</a:t>
            </a:r>
          </a:p>
        </p:txBody>
      </p:sp>
      <p:sp>
        <p:nvSpPr>
          <p:cNvPr id="4" name="Footer Placeholder 3"/>
          <p:cNvSpPr>
            <a:spLocks noGrp="1"/>
          </p:cNvSpPr>
          <p:nvPr>
            <p:ph type="ftr" sz="quarter" idx="11"/>
          </p:nvPr>
        </p:nvSpPr>
        <p:spPr/>
        <p:txBody>
          <a:bodyPr/>
          <a:lstStyle/>
          <a:p>
            <a:r>
              <a:rPr lang="en-US"/>
              <a:t>QUEST</a:t>
            </a:r>
          </a:p>
        </p:txBody>
      </p:sp>
      <p:sp>
        <p:nvSpPr>
          <p:cNvPr id="5" name="Slide Number Placeholder 4"/>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07721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 December 2016</a:t>
            </a:r>
          </a:p>
        </p:txBody>
      </p:sp>
      <p:sp>
        <p:nvSpPr>
          <p:cNvPr id="3" name="Footer Placeholder 2"/>
          <p:cNvSpPr>
            <a:spLocks noGrp="1"/>
          </p:cNvSpPr>
          <p:nvPr>
            <p:ph type="ftr" sz="quarter" idx="11"/>
          </p:nvPr>
        </p:nvSpPr>
        <p:spPr/>
        <p:txBody>
          <a:bodyPr/>
          <a:lstStyle/>
          <a:p>
            <a:r>
              <a:rPr lang="en-US"/>
              <a:t>QUEST</a:t>
            </a:r>
          </a:p>
        </p:txBody>
      </p:sp>
      <p:sp>
        <p:nvSpPr>
          <p:cNvPr id="4" name="Slide Number Placeholder 3"/>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44714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172" y="685800"/>
            <a:ext cx="3963432"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6483" y="685800"/>
            <a:ext cx="6705917"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171" y="5410200"/>
            <a:ext cx="3963432"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 December 2016</a:t>
            </a:r>
          </a:p>
        </p:txBody>
      </p:sp>
      <p:sp>
        <p:nvSpPr>
          <p:cNvPr id="6" name="Footer Placeholder 5"/>
          <p:cNvSpPr>
            <a:spLocks noGrp="1"/>
          </p:cNvSpPr>
          <p:nvPr>
            <p:ph type="ftr" sz="quarter" idx="11"/>
          </p:nvPr>
        </p:nvSpPr>
        <p:spPr/>
        <p:txBody>
          <a:bodyPr/>
          <a:lstStyle/>
          <a:p>
            <a:r>
              <a:rPr lang="en-US"/>
              <a:t>QUEST</a:t>
            </a:r>
          </a:p>
        </p:txBody>
      </p:sp>
      <p:sp>
        <p:nvSpPr>
          <p:cNvPr id="7" name="Slide Number Placeholder 6"/>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86332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172" y="685800"/>
            <a:ext cx="3963432" cy="4724400"/>
          </a:xfrm>
        </p:spPr>
        <p:txBody>
          <a:bodyPr anchor="b">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4876483" y="685800"/>
            <a:ext cx="6707347"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608171" y="5410200"/>
            <a:ext cx="3963432"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 December 2016</a:t>
            </a:r>
          </a:p>
        </p:txBody>
      </p:sp>
      <p:sp>
        <p:nvSpPr>
          <p:cNvPr id="6" name="Footer Placeholder 5"/>
          <p:cNvSpPr>
            <a:spLocks noGrp="1"/>
          </p:cNvSpPr>
          <p:nvPr>
            <p:ph type="ftr" sz="quarter" idx="11"/>
          </p:nvPr>
        </p:nvSpPr>
        <p:spPr/>
        <p:txBody>
          <a:bodyPr/>
          <a:lstStyle/>
          <a:p>
            <a:r>
              <a:rPr lang="en-US"/>
              <a:t>QUEST</a:t>
            </a:r>
          </a:p>
        </p:txBody>
      </p:sp>
      <p:sp>
        <p:nvSpPr>
          <p:cNvPr id="7" name="Slide Number Placeholder 6"/>
          <p:cNvSpPr>
            <a:spLocks noGrp="1"/>
          </p:cNvSpPr>
          <p:nvPr>
            <p:ph type="sldNum" sz="quarter" idx="12"/>
          </p:nvPr>
        </p:nvSpPr>
        <p:spPr/>
        <p:txBody>
          <a:bodyPr/>
          <a:lstStyle/>
          <a:p>
            <a:fld id="{B32DEC5C-7076-8346-B055-4495176649DC}" type="slidenum">
              <a:rPr lang="en-US" smtClean="0"/>
              <a:t>‹#›</a:t>
            </a:fld>
            <a:endParaRPr lang="en-US"/>
          </a:p>
        </p:txBody>
      </p:sp>
    </p:spTree>
    <p:extLst>
      <p:ext uri="{BB962C8B-B14F-4D97-AF65-F5344CB8AC3E}">
        <p14:creationId xmlns:p14="http://schemas.microsoft.com/office/powerpoint/2010/main" val="15494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105400"/>
            <a:ext cx="10974230"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4150" y="685801"/>
            <a:ext cx="1028968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rgbClr val="8C8C8C"/>
                </a:solidFill>
              </a:defRPr>
            </a:lvl1pPr>
          </a:lstStyle>
          <a:p>
            <a:r>
              <a:rPr lang="en-US"/>
              <a:t>10 December 2016</a:t>
            </a: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rgbClr val="8C8C8C"/>
                </a:solidFill>
              </a:defRPr>
            </a:lvl1pPr>
          </a:lstStyle>
          <a:p>
            <a:r>
              <a:rPr lang="en-US"/>
              <a:t>QUEST</a:t>
            </a:r>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rgbClr val="8C8C8C"/>
                </a:solidFill>
              </a:defRPr>
            </a:lvl1pPr>
          </a:lstStyle>
          <a:p>
            <a:fld id="{B32DEC5C-7076-8346-B055-4495176649DC}" type="slidenum">
              <a:rPr lang="en-US" smtClean="0"/>
              <a:t>‹#›</a:t>
            </a:fld>
            <a:endParaRPr lang="en-US"/>
          </a:p>
        </p:txBody>
      </p:sp>
    </p:spTree>
    <p:extLst>
      <p:ext uri="{BB962C8B-B14F-4D97-AF65-F5344CB8AC3E}">
        <p14:creationId xmlns:p14="http://schemas.microsoft.com/office/powerpoint/2010/main" val="2131095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794" y="26221"/>
            <a:ext cx="4824536" cy="2743199"/>
          </a:xfrm>
        </p:spPr>
        <p:txBody>
          <a:bodyPr>
            <a:normAutofit fontScale="90000"/>
          </a:bodyPr>
          <a:lstStyle/>
          <a:p>
            <a:pPr algn="ctr"/>
            <a:r>
              <a:rPr lang="en-US" sz="4000" dirty="0">
                <a:latin typeface="Cambria" panose="02040503050406030204" pitchFamily="18" charset="0"/>
              </a:rPr>
              <a:t/>
            </a:r>
            <a:br>
              <a:rPr lang="en-US" sz="4000" dirty="0">
                <a:latin typeface="Cambria" panose="02040503050406030204" pitchFamily="18" charset="0"/>
              </a:rPr>
            </a:br>
            <a:r>
              <a:rPr lang="en-US" sz="4000" dirty="0">
                <a:latin typeface="Cambria" panose="02040503050406030204" pitchFamily="18" charset="0"/>
              </a:rPr>
              <a:t>SEBA ( </a:t>
            </a:r>
            <a:r>
              <a:rPr lang="en-US" sz="4000" dirty="0" err="1">
                <a:latin typeface="Cambria" panose="02040503050406030204" pitchFamily="18" charset="0"/>
              </a:rPr>
              <a:t>সেবা</a:t>
            </a:r>
            <a:r>
              <a:rPr lang="en-US" sz="4000" dirty="0">
                <a:latin typeface="Cambria" panose="02040503050406030204" pitchFamily="18" charset="0"/>
              </a:rPr>
              <a:t>)</a:t>
            </a:r>
            <a:br>
              <a:rPr lang="en-US" sz="4000" dirty="0">
                <a:latin typeface="Cambria" panose="02040503050406030204" pitchFamily="18" charset="0"/>
              </a:rPr>
            </a:br>
            <a:r>
              <a:rPr lang="en-US" sz="4000" dirty="0">
                <a:latin typeface="Cambria" panose="02040503050406030204" pitchFamily="18" charset="0"/>
              </a:rPr>
              <a:t>A NGO MANAGEMENT SYSTEM</a:t>
            </a:r>
            <a:br>
              <a:rPr lang="en-US" sz="4000" dirty="0">
                <a:latin typeface="Cambria" panose="02040503050406030204" pitchFamily="18" charset="0"/>
              </a:rPr>
            </a:br>
            <a:r>
              <a:rPr lang="en-US" sz="4000" dirty="0">
                <a:latin typeface="Cambria" panose="02040503050406030204" pitchFamily="18" charset="0"/>
              </a:rPr>
              <a:t/>
            </a:r>
            <a:br>
              <a:rPr lang="en-US" sz="4000" dirty="0">
                <a:latin typeface="Cambria" panose="02040503050406030204" pitchFamily="18" charset="0"/>
              </a:rPr>
            </a:br>
            <a:r>
              <a:rPr lang="en-US" sz="4000" dirty="0">
                <a:latin typeface="Cambria" panose="02040503050406030204" pitchFamily="18" charset="0"/>
              </a:rPr>
              <a:t>Presented by: Quest</a:t>
            </a:r>
          </a:p>
        </p:txBody>
      </p:sp>
      <p:graphicFrame>
        <p:nvGraphicFramePr>
          <p:cNvPr id="5" name="Diagram 4"/>
          <p:cNvGraphicFramePr/>
          <p:nvPr>
            <p:extLst>
              <p:ext uri="{D42A27DB-BD31-4B8C-83A1-F6EECF244321}">
                <p14:modId xmlns:p14="http://schemas.microsoft.com/office/powerpoint/2010/main" val="380795105"/>
              </p:ext>
            </p:extLst>
          </p:nvPr>
        </p:nvGraphicFramePr>
        <p:xfrm>
          <a:off x="43214" y="3212976"/>
          <a:ext cx="4680519" cy="335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55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Questionnaires </a:t>
            </a:r>
          </a:p>
        </p:txBody>
      </p:sp>
      <p:sp>
        <p:nvSpPr>
          <p:cNvPr id="3" name="Content Placeholder 2"/>
          <p:cNvSpPr>
            <a:spLocks noGrp="1"/>
          </p:cNvSpPr>
          <p:nvPr>
            <p:ph idx="1"/>
          </p:nvPr>
        </p:nvSpPr>
        <p:spPr/>
        <p:txBody>
          <a:bodyPr/>
          <a:lstStyle/>
          <a:p>
            <a:r>
              <a:rPr lang="en-US" dirty="0">
                <a:solidFill>
                  <a:schemeClr val="tx2"/>
                </a:solidFill>
                <a:latin typeface="Cambria" charset="0"/>
                <a:ea typeface="Cambria" charset="0"/>
                <a:cs typeface="Cambria" charset="0"/>
              </a:rPr>
              <a:t>Question No: 09</a:t>
            </a:r>
          </a:p>
          <a:p>
            <a:r>
              <a:rPr lang="en-US" dirty="0">
                <a:solidFill>
                  <a:schemeClr val="tx2"/>
                </a:solidFill>
                <a:latin typeface="Cambria" charset="0"/>
                <a:ea typeface="Cambria" charset="0"/>
                <a:cs typeface="Cambria" charset="0"/>
              </a:rPr>
              <a:t>Question Type: Specific</a:t>
            </a: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10</a:t>
            </a:fld>
            <a:endParaRPr lang="en-US">
              <a:latin typeface="Cambria" charset="0"/>
              <a:ea typeface="Cambria" charset="0"/>
              <a:cs typeface="Cambria" charset="0"/>
            </a:endParaRPr>
          </a:p>
        </p:txBody>
      </p:sp>
    </p:spTree>
    <p:extLst>
      <p:ext uri="{BB962C8B-B14F-4D97-AF65-F5344CB8AC3E}">
        <p14:creationId xmlns:p14="http://schemas.microsoft.com/office/powerpoint/2010/main" val="10094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mbria" charset="0"/>
                <a:ea typeface="Cambria" charset="0"/>
                <a:cs typeface="Cambria" charset="0"/>
              </a:rPr>
              <a:t>Questionnaires</a:t>
            </a:r>
            <a:endParaRPr lang="en-US" sz="4800" dirty="0">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11</a:t>
            </a:fld>
            <a:endParaRPr lang="en-US">
              <a:latin typeface="Cambria" charset="0"/>
              <a:ea typeface="Cambria" charset="0"/>
              <a:cs typeface="Cambria" charset="0"/>
            </a:endParaRPr>
          </a:p>
        </p:txBody>
      </p:sp>
      <p:pic>
        <p:nvPicPr>
          <p:cNvPr id="11" name="Content Placeholder 10"/>
          <p:cNvPicPr>
            <a:picLocks noGrp="1" noChangeAspect="1"/>
          </p:cNvPicPr>
          <p:nvPr>
            <p:ph idx="1"/>
          </p:nvPr>
        </p:nvPicPr>
        <p:blipFill>
          <a:blip r:embed="rId2"/>
          <a:stretch>
            <a:fillRect/>
          </a:stretch>
        </p:blipFill>
        <p:spPr>
          <a:xfrm>
            <a:off x="721479" y="523239"/>
            <a:ext cx="5299311" cy="4449453"/>
          </a:xfrm>
        </p:spPr>
      </p:pic>
      <p:pic>
        <p:nvPicPr>
          <p:cNvPr id="13" name="Picture 12"/>
          <p:cNvPicPr>
            <a:picLocks noChangeAspect="1"/>
          </p:cNvPicPr>
          <p:nvPr/>
        </p:nvPicPr>
        <p:blipFill>
          <a:blip r:embed="rId3"/>
          <a:stretch>
            <a:fillRect/>
          </a:stretch>
        </p:blipFill>
        <p:spPr>
          <a:xfrm>
            <a:off x="6923314" y="1647219"/>
            <a:ext cx="5057357" cy="2871998"/>
          </a:xfrm>
          <a:prstGeom prst="rect">
            <a:avLst/>
          </a:prstGeom>
        </p:spPr>
      </p:pic>
    </p:spTree>
    <p:extLst>
      <p:ext uri="{BB962C8B-B14F-4D97-AF65-F5344CB8AC3E}">
        <p14:creationId xmlns:p14="http://schemas.microsoft.com/office/powerpoint/2010/main" val="318123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mbria" charset="0"/>
                <a:ea typeface="Cambria" charset="0"/>
                <a:cs typeface="Cambria" charset="0"/>
              </a:rPr>
              <a:t>Questionnaires</a:t>
            </a:r>
            <a:endParaRPr lang="en-US" sz="4800" dirty="0">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12</a:t>
            </a:fld>
            <a:endParaRPr lang="en-US">
              <a:latin typeface="Cambria" charset="0"/>
              <a:ea typeface="Cambria" charset="0"/>
              <a:cs typeface="Cambria" charset="0"/>
            </a:endParaRPr>
          </a:p>
        </p:txBody>
      </p:sp>
      <p:pic>
        <p:nvPicPr>
          <p:cNvPr id="7" name="Content Placeholder 6"/>
          <p:cNvPicPr>
            <a:picLocks noGrp="1" noChangeAspect="1"/>
          </p:cNvPicPr>
          <p:nvPr>
            <p:ph idx="1"/>
          </p:nvPr>
        </p:nvPicPr>
        <p:blipFill>
          <a:blip r:embed="rId2"/>
          <a:stretch>
            <a:fillRect/>
          </a:stretch>
        </p:blipFill>
        <p:spPr>
          <a:xfrm>
            <a:off x="3135086" y="201881"/>
            <a:ext cx="5602515" cy="4674919"/>
          </a:xfrm>
          <a:prstGeom prst="rect">
            <a:avLst/>
          </a:prstGeom>
        </p:spPr>
      </p:pic>
    </p:spTree>
    <p:extLst>
      <p:ext uri="{BB962C8B-B14F-4D97-AF65-F5344CB8AC3E}">
        <p14:creationId xmlns:p14="http://schemas.microsoft.com/office/powerpoint/2010/main" val="24681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Survey Results (Continued)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0755076"/>
              </p:ext>
            </p:extLst>
          </p:nvPr>
        </p:nvGraphicFramePr>
        <p:xfrm>
          <a:off x="1293813" y="252248"/>
          <a:ext cx="10290175" cy="462455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13</a:t>
            </a:fld>
            <a:endParaRPr lang="en-US">
              <a:latin typeface="Cambria" charset="0"/>
              <a:ea typeface="Cambria" charset="0"/>
              <a:cs typeface="Cambria" charset="0"/>
            </a:endParaRPr>
          </a:p>
        </p:txBody>
      </p:sp>
    </p:spTree>
    <p:extLst>
      <p:ext uri="{BB962C8B-B14F-4D97-AF65-F5344CB8AC3E}">
        <p14:creationId xmlns:p14="http://schemas.microsoft.com/office/powerpoint/2010/main" val="181987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Survey Results (Continued)</a:t>
            </a: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14</a:t>
            </a:fld>
            <a:endParaRPr lang="en-US">
              <a:latin typeface="Cambria" charset="0"/>
              <a:ea typeface="Cambria" charset="0"/>
              <a:cs typeface="Cambria"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951366324"/>
              </p:ext>
            </p:extLst>
          </p:nvPr>
        </p:nvGraphicFramePr>
        <p:xfrm>
          <a:off x="1293813" y="685800"/>
          <a:ext cx="10290175"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028705" y="183168"/>
            <a:ext cx="3730830" cy="573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08105" y="238978"/>
            <a:ext cx="3575792" cy="461665"/>
          </a:xfrm>
          <a:prstGeom prst="rect">
            <a:avLst/>
          </a:prstGeom>
          <a:noFill/>
        </p:spPr>
        <p:txBody>
          <a:bodyPr wrap="square" rtlCol="0">
            <a:spAutoFit/>
          </a:bodyPr>
          <a:lstStyle/>
          <a:p>
            <a:r>
              <a:rPr lang="en-US" sz="2400" b="1" dirty="0">
                <a:solidFill>
                  <a:schemeClr val="bg1"/>
                </a:solidFill>
                <a:latin typeface="Cambria" charset="0"/>
                <a:ea typeface="Cambria" charset="0"/>
                <a:cs typeface="Cambria" charset="0"/>
              </a:rPr>
              <a:t>Count of </a:t>
            </a:r>
            <a:r>
              <a:rPr lang="en-US" sz="2400" b="1" dirty="0" smtClean="0">
                <a:solidFill>
                  <a:schemeClr val="bg1"/>
                </a:solidFill>
                <a:latin typeface="Cambria" charset="0"/>
                <a:ea typeface="Cambria" charset="0"/>
                <a:cs typeface="Cambria" charset="0"/>
              </a:rPr>
              <a:t>View </a:t>
            </a:r>
            <a:r>
              <a:rPr lang="en-US" sz="2400" b="1" dirty="0">
                <a:solidFill>
                  <a:schemeClr val="bg1"/>
                </a:solidFill>
                <a:latin typeface="Cambria" charset="0"/>
                <a:ea typeface="Cambria" charset="0"/>
                <a:cs typeface="Cambria" charset="0"/>
              </a:rPr>
              <a:t>on </a:t>
            </a:r>
            <a:r>
              <a:rPr lang="en-US" sz="2400" b="1" dirty="0" smtClean="0">
                <a:solidFill>
                  <a:schemeClr val="bg1"/>
                </a:solidFill>
                <a:latin typeface="Cambria" charset="0"/>
                <a:ea typeface="Cambria" charset="0"/>
                <a:cs typeface="Cambria" charset="0"/>
              </a:rPr>
              <a:t>NGO </a:t>
            </a:r>
            <a:endParaRPr lang="en-US" sz="2400" b="1" dirty="0">
              <a:solidFill>
                <a:schemeClr val="bg1"/>
              </a:solidFill>
              <a:latin typeface="Cambria" charset="0"/>
              <a:ea typeface="Cambria" charset="0"/>
              <a:cs typeface="Cambria" charset="0"/>
            </a:endParaRPr>
          </a:p>
        </p:txBody>
      </p:sp>
    </p:spTree>
    <p:extLst>
      <p:ext uri="{BB962C8B-B14F-4D97-AF65-F5344CB8AC3E}">
        <p14:creationId xmlns:p14="http://schemas.microsoft.com/office/powerpoint/2010/main" val="103813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Survey Results (Continued)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3764561"/>
              </p:ext>
            </p:extLst>
          </p:nvPr>
        </p:nvGraphicFramePr>
        <p:xfrm>
          <a:off x="1293813" y="178676"/>
          <a:ext cx="10290175" cy="4698124"/>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15</a:t>
            </a:fld>
            <a:endParaRPr lang="en-US">
              <a:latin typeface="Cambria" charset="0"/>
              <a:ea typeface="Cambria" charset="0"/>
              <a:cs typeface="Cambria" charset="0"/>
            </a:endParaRPr>
          </a:p>
        </p:txBody>
      </p:sp>
    </p:spTree>
    <p:extLst>
      <p:ext uri="{BB962C8B-B14F-4D97-AF65-F5344CB8AC3E}">
        <p14:creationId xmlns:p14="http://schemas.microsoft.com/office/powerpoint/2010/main" val="40757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49766"/>
            <a:ext cx="10974230" cy="822434"/>
          </a:xfrm>
        </p:spPr>
        <p:txBody>
          <a:bodyPr>
            <a:normAutofit/>
          </a:bodyPr>
          <a:lstStyle/>
          <a:p>
            <a:r>
              <a:rPr lang="en-US" sz="4800" dirty="0">
                <a:latin typeface="Cambria" charset="0"/>
                <a:ea typeface="Cambria" charset="0"/>
                <a:cs typeface="Cambria" charset="0"/>
              </a:rPr>
              <a:t>Survey Results (Continued)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53224148"/>
              </p:ext>
            </p:extLst>
          </p:nvPr>
        </p:nvGraphicFramePr>
        <p:xfrm>
          <a:off x="1292226" y="231228"/>
          <a:ext cx="10290175" cy="4666593"/>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16</a:t>
            </a:fld>
            <a:endParaRPr lang="en-US">
              <a:latin typeface="Cambria" charset="0"/>
              <a:ea typeface="Cambria" charset="0"/>
              <a:cs typeface="Cambria" charset="0"/>
            </a:endParaRPr>
          </a:p>
        </p:txBody>
      </p:sp>
    </p:spTree>
    <p:extLst>
      <p:ext uri="{BB962C8B-B14F-4D97-AF65-F5344CB8AC3E}">
        <p14:creationId xmlns:p14="http://schemas.microsoft.com/office/powerpoint/2010/main" val="107756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Survey Results (Continued)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2631524"/>
              </p:ext>
            </p:extLst>
          </p:nvPr>
        </p:nvGraphicFramePr>
        <p:xfrm>
          <a:off x="1293813" y="178676"/>
          <a:ext cx="10290175" cy="4698124"/>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17</a:t>
            </a:fld>
            <a:endParaRPr lang="en-US">
              <a:latin typeface="Cambria" charset="0"/>
              <a:ea typeface="Cambria" charset="0"/>
              <a:cs typeface="Cambria" charset="0"/>
            </a:endParaRPr>
          </a:p>
        </p:txBody>
      </p:sp>
    </p:spTree>
    <p:extLst>
      <p:ext uri="{BB962C8B-B14F-4D97-AF65-F5344CB8AC3E}">
        <p14:creationId xmlns:p14="http://schemas.microsoft.com/office/powerpoint/2010/main" val="97210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charset="0"/>
                <a:ea typeface="Cambria" charset="0"/>
                <a:cs typeface="Cambria" charset="0"/>
              </a:rPr>
              <a:t>Survey Results </a:t>
            </a:r>
            <a:r>
              <a:rPr lang="en-US" sz="1800" dirty="0">
                <a:latin typeface="Cambria" charset="0"/>
                <a:ea typeface="Cambria" charset="0"/>
                <a:cs typeface="Cambria" charset="0"/>
              </a:rPr>
              <a:t>(Continued)</a:t>
            </a:r>
            <a:endParaRPr lang="en-US" dirty="0">
              <a:latin typeface="Cambria" charset="0"/>
              <a:ea typeface="Cambria" charset="0"/>
              <a:cs typeface="Cambria"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43943716"/>
              </p:ext>
            </p:extLst>
          </p:nvPr>
        </p:nvGraphicFramePr>
        <p:xfrm>
          <a:off x="1293813" y="166688"/>
          <a:ext cx="10290175" cy="493871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18</a:t>
            </a:fld>
            <a:endParaRPr lang="en-US">
              <a:latin typeface="Cambria" charset="0"/>
              <a:ea typeface="Cambria" charset="0"/>
              <a:cs typeface="Cambria" charset="0"/>
            </a:endParaRPr>
          </a:p>
        </p:txBody>
      </p:sp>
    </p:spTree>
    <p:extLst>
      <p:ext uri="{BB962C8B-B14F-4D97-AF65-F5344CB8AC3E}">
        <p14:creationId xmlns:p14="http://schemas.microsoft.com/office/powerpoint/2010/main" val="7632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charset="0"/>
                <a:ea typeface="Cambria" charset="0"/>
                <a:cs typeface="Cambria" charset="0"/>
              </a:rPr>
              <a:t>Survey Results </a:t>
            </a:r>
            <a:r>
              <a:rPr lang="en-US" sz="1800" dirty="0">
                <a:latin typeface="Cambria" charset="0"/>
                <a:ea typeface="Cambria" charset="0"/>
                <a:cs typeface="Cambria" charset="0"/>
              </a:rPr>
              <a:t>(Continued)</a:t>
            </a:r>
            <a:endParaRPr lang="en-US" dirty="0">
              <a:latin typeface="Cambria" charset="0"/>
              <a:ea typeface="Cambria" charset="0"/>
              <a:cs typeface="Cambria"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5363245"/>
              </p:ext>
            </p:extLst>
          </p:nvPr>
        </p:nvGraphicFramePr>
        <p:xfrm>
          <a:off x="1293813" y="178130"/>
          <a:ext cx="10290175" cy="4698670"/>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19</a:t>
            </a:fld>
            <a:endParaRPr lang="en-US">
              <a:latin typeface="Cambria" charset="0"/>
              <a:ea typeface="Cambria" charset="0"/>
              <a:cs typeface="Cambria" charset="0"/>
            </a:endParaRPr>
          </a:p>
        </p:txBody>
      </p:sp>
    </p:spTree>
    <p:extLst>
      <p:ext uri="{BB962C8B-B14F-4D97-AF65-F5344CB8AC3E}">
        <p14:creationId xmlns:p14="http://schemas.microsoft.com/office/powerpoint/2010/main" val="73791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Information Gathering &amp; Interview</a:t>
            </a:r>
          </a:p>
        </p:txBody>
      </p:sp>
      <p:sp>
        <p:nvSpPr>
          <p:cNvPr id="3" name="Content Placeholder 2"/>
          <p:cNvSpPr>
            <a:spLocks noGrp="1"/>
          </p:cNvSpPr>
          <p:nvPr>
            <p:ph idx="1"/>
          </p:nvPr>
        </p:nvSpPr>
        <p:spPr>
          <a:xfrm>
            <a:off x="1294150" y="391887"/>
            <a:ext cx="10289680" cy="4484914"/>
          </a:xfrm>
        </p:spPr>
        <p:txBody>
          <a:bodyPr>
            <a:normAutofit fontScale="85000" lnSpcReduction="20000"/>
          </a:bodyPr>
          <a:lstStyle/>
          <a:p>
            <a:r>
              <a:rPr lang="en-US" sz="4000" dirty="0">
                <a:solidFill>
                  <a:schemeClr val="tx2"/>
                </a:solidFill>
                <a:latin typeface="Cambria" charset="0"/>
                <a:ea typeface="Cambria" charset="0"/>
                <a:cs typeface="Cambria" charset="0"/>
              </a:rPr>
              <a:t>Objectives</a:t>
            </a:r>
          </a:p>
          <a:p>
            <a:endParaRPr lang="en-US" dirty="0">
              <a:solidFill>
                <a:schemeClr val="tx2"/>
              </a:solidFill>
              <a:latin typeface="Cambria" charset="0"/>
              <a:ea typeface="Cambria" charset="0"/>
              <a:cs typeface="Cambria" charset="0"/>
            </a:endParaRPr>
          </a:p>
          <a:p>
            <a:pPr>
              <a:buFont typeface="Wingdings" panose="05000000000000000000" pitchFamily="2" charset="2"/>
              <a:buChar char="§"/>
            </a:pPr>
            <a:r>
              <a:rPr lang="en-US" dirty="0">
                <a:solidFill>
                  <a:schemeClr val="tx2"/>
                </a:solidFill>
                <a:latin typeface="Cambria" charset="0"/>
                <a:ea typeface="Cambria" charset="0"/>
                <a:cs typeface="Cambria" charset="0"/>
              </a:rPr>
              <a:t>Construct meaningful interview questions</a:t>
            </a:r>
          </a:p>
          <a:p>
            <a:pPr>
              <a:buFont typeface="Wingdings" panose="05000000000000000000" pitchFamily="2" charset="2"/>
              <a:buChar char="§"/>
            </a:pPr>
            <a:r>
              <a:rPr lang="en-US" dirty="0">
                <a:solidFill>
                  <a:schemeClr val="tx2"/>
                </a:solidFill>
                <a:latin typeface="Cambria" charset="0"/>
                <a:ea typeface="Cambria" charset="0"/>
                <a:cs typeface="Cambria" charset="0"/>
              </a:rPr>
              <a:t>Understanding the client &amp; organization’s view </a:t>
            </a:r>
          </a:p>
          <a:p>
            <a:pPr>
              <a:buFont typeface="Wingdings" panose="05000000000000000000" pitchFamily="2" charset="2"/>
              <a:buChar char="§"/>
            </a:pPr>
            <a:r>
              <a:rPr lang="en-US" dirty="0">
                <a:solidFill>
                  <a:schemeClr val="tx2"/>
                </a:solidFill>
                <a:latin typeface="Cambria" charset="0"/>
                <a:ea typeface="Cambria" charset="0"/>
                <a:cs typeface="Cambria" charset="0"/>
              </a:rPr>
              <a:t>Understanding the current system</a:t>
            </a:r>
          </a:p>
          <a:p>
            <a:pPr>
              <a:buFont typeface="Wingdings" panose="05000000000000000000" pitchFamily="2" charset="2"/>
              <a:buChar char="§"/>
            </a:pPr>
            <a:r>
              <a:rPr lang="en-US" dirty="0">
                <a:solidFill>
                  <a:schemeClr val="tx2"/>
                </a:solidFill>
                <a:latin typeface="Cambria" charset="0"/>
                <a:ea typeface="Cambria" charset="0"/>
                <a:cs typeface="Cambria" charset="0"/>
              </a:rPr>
              <a:t>Identify preferred transaction method</a:t>
            </a:r>
          </a:p>
          <a:p>
            <a:pPr>
              <a:buFont typeface="Wingdings" panose="05000000000000000000" pitchFamily="2" charset="2"/>
              <a:buChar char="§"/>
            </a:pPr>
            <a:r>
              <a:rPr lang="en-US" dirty="0">
                <a:solidFill>
                  <a:schemeClr val="tx2"/>
                </a:solidFill>
                <a:latin typeface="Cambria" charset="0"/>
                <a:ea typeface="Cambria" charset="0"/>
                <a:cs typeface="Cambria" charset="0"/>
              </a:rPr>
              <a:t>Requirement &amp; features Analysis</a:t>
            </a:r>
          </a:p>
          <a:p>
            <a:pPr>
              <a:buFont typeface="Wingdings" panose="05000000000000000000" pitchFamily="2" charset="2"/>
              <a:buChar char="§"/>
            </a:pPr>
            <a:r>
              <a:rPr lang="en-US" dirty="0">
                <a:solidFill>
                  <a:schemeClr val="tx2"/>
                </a:solidFill>
                <a:latin typeface="Cambria" charset="0"/>
                <a:ea typeface="Cambria" charset="0"/>
                <a:cs typeface="Cambria" charset="0"/>
              </a:rPr>
              <a:t>Creating Use case diagram</a:t>
            </a:r>
          </a:p>
          <a:p>
            <a:pPr>
              <a:buFont typeface="Wingdings" panose="05000000000000000000" pitchFamily="2" charset="2"/>
              <a:buChar char="§"/>
            </a:pPr>
            <a:r>
              <a:rPr lang="en-US" dirty="0">
                <a:solidFill>
                  <a:schemeClr val="tx2"/>
                </a:solidFill>
                <a:latin typeface="Cambria" charset="0"/>
                <a:ea typeface="Cambria" charset="0"/>
                <a:cs typeface="Cambria" charset="0"/>
              </a:rPr>
              <a:t>Creating data flow diagram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endParaRPr lang="en-US" dirty="0">
              <a:latin typeface="Cambria" charset="0"/>
              <a:ea typeface="Cambria" charset="0"/>
              <a:cs typeface="Cambria" charset="0"/>
            </a:endParaRPr>
          </a:p>
        </p:txBody>
      </p:sp>
      <p:sp>
        <p:nvSpPr>
          <p:cNvPr id="5" name="Footer Placeholder 4"/>
          <p:cNvSpPr>
            <a:spLocks noGrp="1"/>
          </p:cNvSpPr>
          <p:nvPr>
            <p:ph type="ftr" sz="quarter" idx="11"/>
          </p:nvPr>
        </p:nvSpPr>
        <p:spPr/>
        <p:txBody>
          <a:bodyPr/>
          <a:lstStyle/>
          <a:p>
            <a:r>
              <a:rPr lang="en-US" dirty="0">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a:t>
            </a:fld>
            <a:endParaRPr lang="en-US">
              <a:latin typeface="Cambria" charset="0"/>
              <a:ea typeface="Cambria" charset="0"/>
              <a:cs typeface="Cambria" charset="0"/>
            </a:endParaRPr>
          </a:p>
        </p:txBody>
      </p:sp>
    </p:spTree>
    <p:extLst>
      <p:ext uri="{BB962C8B-B14F-4D97-AF65-F5344CB8AC3E}">
        <p14:creationId xmlns:p14="http://schemas.microsoft.com/office/powerpoint/2010/main" val="4634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charset="0"/>
                <a:ea typeface="Cambria" charset="0"/>
                <a:cs typeface="Cambria" charset="0"/>
              </a:rPr>
              <a:t>Survey Results </a:t>
            </a:r>
            <a:r>
              <a:rPr lang="en-US" sz="1800" dirty="0">
                <a:latin typeface="Cambria" charset="0"/>
                <a:ea typeface="Cambria" charset="0"/>
                <a:cs typeface="Cambria" charset="0"/>
              </a:rPr>
              <a:t>(Continued)</a:t>
            </a:r>
            <a:endParaRPr lang="en-US" dirty="0">
              <a:latin typeface="Cambria" charset="0"/>
              <a:ea typeface="Cambria" charset="0"/>
              <a:cs typeface="Cambria"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45967585"/>
              </p:ext>
            </p:extLst>
          </p:nvPr>
        </p:nvGraphicFramePr>
        <p:xfrm>
          <a:off x="1293813" y="296883"/>
          <a:ext cx="10290175" cy="4579917"/>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20</a:t>
            </a:fld>
            <a:endParaRPr lang="en-US">
              <a:latin typeface="Cambria" charset="0"/>
              <a:ea typeface="Cambria" charset="0"/>
              <a:cs typeface="Cambria" charset="0"/>
            </a:endParaRPr>
          </a:p>
        </p:txBody>
      </p:sp>
    </p:spTree>
    <p:extLst>
      <p:ext uri="{BB962C8B-B14F-4D97-AF65-F5344CB8AC3E}">
        <p14:creationId xmlns:p14="http://schemas.microsoft.com/office/powerpoint/2010/main" val="4319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93525"/>
            <a:ext cx="10974230" cy="1066800"/>
          </a:xfrm>
        </p:spPr>
        <p:txBody>
          <a:bodyPr/>
          <a:lstStyle/>
          <a:p>
            <a:r>
              <a:rPr lang="en-US" dirty="0">
                <a:latin typeface="Cambria" charset="0"/>
                <a:ea typeface="Cambria" charset="0"/>
                <a:cs typeface="Cambria" charset="0"/>
              </a:rPr>
              <a:t>Survey Results </a:t>
            </a:r>
            <a:r>
              <a:rPr lang="en-US" sz="1800" dirty="0">
                <a:latin typeface="Cambria" charset="0"/>
                <a:ea typeface="Cambria" charset="0"/>
                <a:cs typeface="Cambria" charset="0"/>
              </a:rPr>
              <a:t>(Continued)</a:t>
            </a:r>
            <a:endParaRPr lang="en-US" dirty="0">
              <a:latin typeface="Cambria" charset="0"/>
              <a:ea typeface="Cambria" charset="0"/>
              <a:cs typeface="Cambria" charset="0"/>
            </a:endParaRPr>
          </a:p>
        </p:txBody>
      </p:sp>
      <p:sp>
        <p:nvSpPr>
          <p:cNvPr id="4" name="Date Placeholder 3"/>
          <p:cNvSpPr>
            <a:spLocks noGrp="1"/>
          </p:cNvSpPr>
          <p:nvPr>
            <p:ph type="dt" sz="half" idx="10"/>
          </p:nvPr>
        </p:nvSpPr>
        <p:spPr>
          <a:xfrm>
            <a:off x="609600" y="6344477"/>
            <a:ext cx="2844800" cy="365125"/>
          </a:xfrm>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a:xfrm>
            <a:off x="4165601" y="6344477"/>
            <a:ext cx="3860800" cy="365125"/>
          </a:xfrm>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a:xfrm>
            <a:off x="8737601" y="6344477"/>
            <a:ext cx="2844800" cy="365125"/>
          </a:xfrm>
        </p:spPr>
        <p:txBody>
          <a:bodyPr/>
          <a:lstStyle/>
          <a:p>
            <a:fld id="{B32DEC5C-7076-8346-B055-4495176649DC}" type="slidenum">
              <a:rPr lang="en-US" smtClean="0">
                <a:latin typeface="Cambria" charset="0"/>
                <a:ea typeface="Cambria" charset="0"/>
                <a:cs typeface="Cambria" charset="0"/>
              </a:rPr>
              <a:t>21</a:t>
            </a:fld>
            <a:endParaRPr lang="en-US">
              <a:latin typeface="Cambria" charset="0"/>
              <a:ea typeface="Cambria" charset="0"/>
              <a:cs typeface="Cambria"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3504356"/>
              </p:ext>
            </p:extLst>
          </p:nvPr>
        </p:nvGraphicFramePr>
        <p:xfrm>
          <a:off x="1293813" y="178130"/>
          <a:ext cx="10290175" cy="4686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91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charset="0"/>
                <a:ea typeface="Cambria" charset="0"/>
                <a:cs typeface="Cambria" charset="0"/>
              </a:rPr>
              <a:t>Survey Results </a:t>
            </a:r>
            <a:r>
              <a:rPr lang="en-US" sz="1800" dirty="0">
                <a:latin typeface="Cambria" charset="0"/>
                <a:ea typeface="Cambria" charset="0"/>
                <a:cs typeface="Cambria" charset="0"/>
              </a:rPr>
              <a:t>(Continued)</a:t>
            </a:r>
            <a:endParaRPr lang="en-US" dirty="0">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22</a:t>
            </a:fld>
            <a:endParaRPr lang="en-US">
              <a:latin typeface="Cambria" charset="0"/>
              <a:ea typeface="Cambria" charset="0"/>
              <a:cs typeface="Cambria" charset="0"/>
            </a:endParaRPr>
          </a:p>
        </p:txBody>
      </p:sp>
      <p:graphicFrame>
        <p:nvGraphicFramePr>
          <p:cNvPr id="7" name="Content Placeholder 8"/>
          <p:cNvGraphicFramePr>
            <a:graphicFrameLocks noGrp="1"/>
          </p:cNvGraphicFramePr>
          <p:nvPr>
            <p:ph idx="1"/>
            <p:extLst>
              <p:ext uri="{D42A27DB-BD31-4B8C-83A1-F6EECF244321}">
                <p14:modId xmlns:p14="http://schemas.microsoft.com/office/powerpoint/2010/main" val="148719135"/>
              </p:ext>
            </p:extLst>
          </p:nvPr>
        </p:nvGraphicFramePr>
        <p:xfrm>
          <a:off x="1293813" y="201881"/>
          <a:ext cx="10290175" cy="46749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7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Investigation</a:t>
            </a:r>
          </a:p>
        </p:txBody>
      </p:sp>
      <p:sp>
        <p:nvSpPr>
          <p:cNvPr id="3" name="Content Placeholder 2"/>
          <p:cNvSpPr>
            <a:spLocks noGrp="1"/>
          </p:cNvSpPr>
          <p:nvPr>
            <p:ph idx="1"/>
          </p:nvPr>
        </p:nvSpPr>
        <p:spPr>
          <a:xfrm>
            <a:off x="1190752" y="685801"/>
            <a:ext cx="10393078" cy="4190999"/>
          </a:xfrm>
        </p:spPr>
        <p:txBody>
          <a:bodyPr>
            <a:normAutofit fontScale="92500" lnSpcReduction="10000"/>
          </a:bodyPr>
          <a:lstStyle/>
          <a:p>
            <a:r>
              <a:rPr lang="en-US" dirty="0">
                <a:solidFill>
                  <a:schemeClr val="tx2"/>
                </a:solidFill>
                <a:latin typeface="Cambria" charset="0"/>
                <a:ea typeface="Cambria" charset="0"/>
                <a:cs typeface="Cambria" charset="0"/>
              </a:rPr>
              <a:t>Bangladesh is the 3</a:t>
            </a:r>
            <a:r>
              <a:rPr lang="en-US" baseline="30000" dirty="0">
                <a:solidFill>
                  <a:schemeClr val="tx2"/>
                </a:solidFill>
                <a:latin typeface="Cambria" charset="0"/>
                <a:ea typeface="Cambria" charset="0"/>
                <a:cs typeface="Cambria" charset="0"/>
              </a:rPr>
              <a:t>rd</a:t>
            </a:r>
            <a:r>
              <a:rPr lang="en-US" dirty="0">
                <a:solidFill>
                  <a:schemeClr val="tx2"/>
                </a:solidFill>
                <a:latin typeface="Cambria" charset="0"/>
                <a:ea typeface="Cambria" charset="0"/>
                <a:cs typeface="Cambria" charset="0"/>
              </a:rPr>
              <a:t> country in Asia having most NGOs</a:t>
            </a:r>
          </a:p>
          <a:p>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 Top 5 causes are</a:t>
            </a:r>
          </a:p>
          <a:p>
            <a:pPr lvl="1">
              <a:buFont typeface="Wingdings" charset="2"/>
              <a:buChar char="q"/>
            </a:pPr>
            <a:r>
              <a:rPr lang="en-US" dirty="0">
                <a:solidFill>
                  <a:schemeClr val="tx2"/>
                </a:solidFill>
                <a:latin typeface="Cambria" charset="0"/>
                <a:ea typeface="Cambria" charset="0"/>
                <a:cs typeface="Cambria" charset="0"/>
              </a:rPr>
              <a:t>Education</a:t>
            </a:r>
          </a:p>
          <a:p>
            <a:pPr lvl="1">
              <a:buFont typeface="Wingdings" charset="2"/>
              <a:buChar char="q"/>
            </a:pPr>
            <a:r>
              <a:rPr lang="en-US" dirty="0">
                <a:solidFill>
                  <a:schemeClr val="tx2"/>
                </a:solidFill>
                <a:latin typeface="Cambria" charset="0"/>
                <a:ea typeface="Cambria" charset="0"/>
                <a:cs typeface="Cambria" charset="0"/>
              </a:rPr>
              <a:t>Children &amp; Youth</a:t>
            </a:r>
          </a:p>
          <a:p>
            <a:pPr lvl="1">
              <a:buFont typeface="Wingdings" charset="2"/>
              <a:buChar char="q"/>
            </a:pPr>
            <a:r>
              <a:rPr lang="en-US" dirty="0">
                <a:solidFill>
                  <a:schemeClr val="tx2"/>
                </a:solidFill>
                <a:latin typeface="Cambria" charset="0"/>
                <a:ea typeface="Cambria" charset="0"/>
                <a:cs typeface="Cambria" charset="0"/>
              </a:rPr>
              <a:t>Women &amp; Girls</a:t>
            </a:r>
          </a:p>
          <a:p>
            <a:pPr lvl="1">
              <a:buFont typeface="Wingdings" charset="2"/>
              <a:buChar char="q"/>
            </a:pPr>
            <a:r>
              <a:rPr lang="en-US" dirty="0">
                <a:solidFill>
                  <a:schemeClr val="tx2"/>
                </a:solidFill>
                <a:latin typeface="Cambria" charset="0"/>
                <a:ea typeface="Cambria" charset="0"/>
                <a:cs typeface="Cambria" charset="0"/>
              </a:rPr>
              <a:t>Health &amp; Safety</a:t>
            </a:r>
          </a:p>
          <a:p>
            <a:pPr lvl="1">
              <a:buFont typeface="Wingdings" charset="2"/>
              <a:buChar char="q"/>
            </a:pPr>
            <a:r>
              <a:rPr lang="en-US" dirty="0">
                <a:solidFill>
                  <a:schemeClr val="tx2"/>
                </a:solidFill>
                <a:latin typeface="Cambria" charset="0"/>
                <a:ea typeface="Cambria" charset="0"/>
                <a:cs typeface="Cambria" charset="0"/>
              </a:rPr>
              <a:t>Civil Rights</a:t>
            </a:r>
          </a:p>
          <a:p>
            <a:pPr marL="330200" lvl="1" indent="0">
              <a:buNone/>
            </a:pPr>
            <a:endParaRPr lang="en-US" dirty="0">
              <a:solidFill>
                <a:schemeClr val="tx2"/>
              </a:solidFill>
              <a:latin typeface="Cambria" charset="0"/>
              <a:ea typeface="Cambria" charset="0"/>
              <a:cs typeface="Cambria" charset="0"/>
            </a:endParaRPr>
          </a:p>
          <a:p>
            <a:pPr>
              <a:buFont typeface="Arial" charset="0"/>
              <a:buChar char="•"/>
            </a:pPr>
            <a:r>
              <a:rPr lang="en-GB" b="1" dirty="0">
                <a:solidFill>
                  <a:schemeClr val="tx2"/>
                </a:solidFill>
                <a:latin typeface="Cambria" charset="0"/>
                <a:ea typeface="Cambria" charset="0"/>
                <a:cs typeface="Cambria" charset="0"/>
              </a:rPr>
              <a:t>86% </a:t>
            </a:r>
            <a:r>
              <a:rPr lang="en-GB" dirty="0">
                <a:solidFill>
                  <a:schemeClr val="tx2"/>
                </a:solidFill>
                <a:latin typeface="Cambria" charset="0"/>
                <a:ea typeface="Cambria" charset="0"/>
                <a:cs typeface="Cambria" charset="0"/>
              </a:rPr>
              <a:t>agree that social media is effective for online fund raising.</a:t>
            </a:r>
            <a:endParaRPr lang="en-US" dirty="0">
              <a:solidFill>
                <a:schemeClr val="tx2"/>
              </a:solidFill>
              <a:latin typeface="Cambria" charset="0"/>
              <a:ea typeface="Cambria" charset="0"/>
              <a:cs typeface="Cambria" charset="0"/>
            </a:endParaRPr>
          </a:p>
          <a:p>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23</a:t>
            </a:fld>
            <a:endParaRPr lang="en-US">
              <a:latin typeface="Cambria" charset="0"/>
              <a:ea typeface="Cambria" charset="0"/>
              <a:cs typeface="Cambria" charset="0"/>
            </a:endParaRPr>
          </a:p>
        </p:txBody>
      </p:sp>
    </p:spTree>
    <p:extLst>
      <p:ext uri="{BB962C8B-B14F-4D97-AF65-F5344CB8AC3E}">
        <p14:creationId xmlns:p14="http://schemas.microsoft.com/office/powerpoint/2010/main" val="18444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Investigation</a:t>
            </a: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24</a:t>
            </a:fld>
            <a:endParaRPr lang="en-US">
              <a:latin typeface="Cambria" charset="0"/>
              <a:ea typeface="Cambria" charset="0"/>
              <a:cs typeface="Cambria"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48707603"/>
              </p:ext>
            </p:extLst>
          </p:nvPr>
        </p:nvGraphicFramePr>
        <p:xfrm>
          <a:off x="1293813" y="685800"/>
          <a:ext cx="10290175"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498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7275"/>
            <a:ext cx="10974230" cy="1066800"/>
          </a:xfrm>
        </p:spPr>
        <p:txBody>
          <a:bodyPr>
            <a:normAutofit/>
          </a:bodyPr>
          <a:lstStyle/>
          <a:p>
            <a:r>
              <a:rPr lang="en-US" sz="4800" dirty="0">
                <a:latin typeface="Cambria" charset="0"/>
                <a:ea typeface="Cambria" charset="0"/>
                <a:cs typeface="Cambria" charset="0"/>
              </a:rPr>
              <a:t>Revised Requirement Analysis</a:t>
            </a:r>
          </a:p>
        </p:txBody>
      </p:sp>
      <p:sp>
        <p:nvSpPr>
          <p:cNvPr id="3" name="Content Placeholder 2"/>
          <p:cNvSpPr>
            <a:spLocks noGrp="1"/>
          </p:cNvSpPr>
          <p:nvPr>
            <p:ph idx="1"/>
          </p:nvPr>
        </p:nvSpPr>
        <p:spPr>
          <a:xfrm>
            <a:off x="1294150" y="697676"/>
            <a:ext cx="10289680" cy="4190999"/>
          </a:xfrm>
        </p:spPr>
        <p:txBody>
          <a:bodyPr/>
          <a:lstStyle/>
          <a:p>
            <a:r>
              <a:rPr lang="en-US" dirty="0">
                <a:solidFill>
                  <a:schemeClr val="tx2"/>
                </a:solidFill>
                <a:latin typeface="Cambria" charset="0"/>
                <a:ea typeface="Cambria" charset="0"/>
                <a:cs typeface="Cambria" charset="0"/>
              </a:rPr>
              <a:t>Impact on Economy: High</a:t>
            </a:r>
          </a:p>
          <a:p>
            <a:r>
              <a:rPr lang="en-US" dirty="0">
                <a:solidFill>
                  <a:schemeClr val="tx2"/>
                </a:solidFill>
                <a:latin typeface="Cambria" charset="0"/>
                <a:ea typeface="Cambria" charset="0"/>
                <a:cs typeface="Cambria" charset="0"/>
              </a:rPr>
              <a:t>Donation </a:t>
            </a:r>
            <a:r>
              <a:rPr lang="en-US" dirty="0" smtClean="0">
                <a:solidFill>
                  <a:schemeClr val="tx2"/>
                </a:solidFill>
                <a:latin typeface="Cambria" charset="0"/>
                <a:ea typeface="Cambria" charset="0"/>
                <a:cs typeface="Cambria" charset="0"/>
              </a:rPr>
              <a:t>Selection: </a:t>
            </a:r>
            <a:r>
              <a:rPr lang="en-US" dirty="0">
                <a:solidFill>
                  <a:schemeClr val="tx2"/>
                </a:solidFill>
                <a:latin typeface="Cambria" charset="0"/>
                <a:ea typeface="Cambria" charset="0"/>
                <a:cs typeface="Cambria" charset="0"/>
              </a:rPr>
              <a:t>Medium type of NGO</a:t>
            </a:r>
          </a:p>
          <a:p>
            <a:r>
              <a:rPr lang="en-US" dirty="0">
                <a:solidFill>
                  <a:schemeClr val="tx2"/>
                </a:solidFill>
                <a:latin typeface="Cambria" charset="0"/>
                <a:ea typeface="Cambria" charset="0"/>
                <a:cs typeface="Cambria" charset="0"/>
              </a:rPr>
              <a:t>Donation Method: Banking system</a:t>
            </a:r>
          </a:p>
          <a:p>
            <a:r>
              <a:rPr lang="en-US">
                <a:solidFill>
                  <a:schemeClr val="tx2"/>
                </a:solidFill>
                <a:latin typeface="Cambria" charset="0"/>
                <a:ea typeface="Cambria" charset="0"/>
                <a:cs typeface="Cambria" charset="0"/>
              </a:rPr>
              <a:t>Donation </a:t>
            </a:r>
            <a:r>
              <a:rPr lang="en-US" smtClean="0">
                <a:solidFill>
                  <a:schemeClr val="tx2"/>
                </a:solidFill>
                <a:latin typeface="Cambria" charset="0"/>
                <a:ea typeface="Cambria" charset="0"/>
                <a:cs typeface="Cambria" charset="0"/>
              </a:rPr>
              <a:t>Criteria</a:t>
            </a:r>
            <a:r>
              <a:rPr lang="en-US" dirty="0">
                <a:solidFill>
                  <a:schemeClr val="tx2"/>
                </a:solidFill>
                <a:latin typeface="Cambria" charset="0"/>
                <a:ea typeface="Cambria" charset="0"/>
                <a:cs typeface="Cambria" charset="0"/>
              </a:rPr>
              <a:t>: Education system </a:t>
            </a:r>
          </a:p>
          <a:p>
            <a:r>
              <a:rPr lang="en-US" dirty="0">
                <a:solidFill>
                  <a:schemeClr val="tx2"/>
                </a:solidFill>
                <a:latin typeface="Cambria" charset="0"/>
                <a:ea typeface="Cambria" charset="0"/>
                <a:cs typeface="Cambria" charset="0"/>
              </a:rPr>
              <a:t>Importance of Web Based System: </a:t>
            </a:r>
            <a:r>
              <a:rPr lang="en-US" dirty="0" smtClean="0">
                <a:solidFill>
                  <a:schemeClr val="tx2"/>
                </a:solidFill>
                <a:latin typeface="Cambria" charset="0"/>
                <a:ea typeface="Cambria" charset="0"/>
                <a:cs typeface="Cambria" charset="0"/>
              </a:rPr>
              <a:t>High</a:t>
            </a:r>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a:xfrm>
            <a:off x="609600" y="6368227"/>
            <a:ext cx="2844800" cy="365125"/>
          </a:xfrm>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a:xfrm>
            <a:off x="4165601" y="6368227"/>
            <a:ext cx="3860800" cy="365125"/>
          </a:xfrm>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a:xfrm>
            <a:off x="8737601" y="6368227"/>
            <a:ext cx="2844800" cy="365125"/>
          </a:xfrm>
        </p:spPr>
        <p:txBody>
          <a:bodyPr/>
          <a:lstStyle/>
          <a:p>
            <a:fld id="{B32DEC5C-7076-8346-B055-4495176649DC}" type="slidenum">
              <a:rPr lang="en-US" smtClean="0">
                <a:latin typeface="Cambria" charset="0"/>
                <a:ea typeface="Cambria" charset="0"/>
                <a:cs typeface="Cambria" charset="0"/>
              </a:rPr>
              <a:t>25</a:t>
            </a:fld>
            <a:endParaRPr lang="en-US">
              <a:latin typeface="Cambria" charset="0"/>
              <a:ea typeface="Cambria" charset="0"/>
              <a:cs typeface="Cambria" charset="0"/>
            </a:endParaRPr>
          </a:p>
        </p:txBody>
      </p:sp>
    </p:spTree>
    <p:extLst>
      <p:ext uri="{BB962C8B-B14F-4D97-AF65-F5344CB8AC3E}">
        <p14:creationId xmlns:p14="http://schemas.microsoft.com/office/powerpoint/2010/main" val="42666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Summary </a:t>
            </a:r>
          </a:p>
        </p:txBody>
      </p:sp>
      <p:sp>
        <p:nvSpPr>
          <p:cNvPr id="3" name="Content Placeholder 2"/>
          <p:cNvSpPr>
            <a:spLocks noGrp="1"/>
          </p:cNvSpPr>
          <p:nvPr>
            <p:ph idx="1"/>
          </p:nvPr>
        </p:nvSpPr>
        <p:spPr/>
        <p:txBody>
          <a:bodyPr/>
          <a:lstStyle/>
          <a:p>
            <a:pPr>
              <a:buFont typeface="Wingdings" charset="2"/>
              <a:buChar char="v"/>
            </a:pPr>
            <a:r>
              <a:rPr lang="en-US" dirty="0">
                <a:solidFill>
                  <a:schemeClr val="tx2"/>
                </a:solidFill>
                <a:latin typeface="Cambria" charset="0"/>
                <a:ea typeface="Cambria" charset="0"/>
                <a:cs typeface="Cambria" charset="0"/>
              </a:rPr>
              <a:t>Minor changes for donor </a:t>
            </a:r>
          </a:p>
          <a:p>
            <a:pPr>
              <a:buFont typeface="Wingdings" charset="2"/>
              <a:buChar char="v"/>
            </a:pPr>
            <a:r>
              <a:rPr lang="en-US" dirty="0">
                <a:solidFill>
                  <a:schemeClr val="tx2"/>
                </a:solidFill>
                <a:latin typeface="Cambria" charset="0"/>
                <a:ea typeface="Cambria" charset="0"/>
                <a:cs typeface="Cambria" charset="0"/>
              </a:rPr>
              <a:t>Advertisement feature </a:t>
            </a:r>
          </a:p>
          <a:p>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26</a:t>
            </a:fld>
            <a:endParaRPr lang="en-US">
              <a:latin typeface="Cambria" charset="0"/>
              <a:ea typeface="Cambria" charset="0"/>
              <a:cs typeface="Cambria" charset="0"/>
            </a:endParaRPr>
          </a:p>
        </p:txBody>
      </p:sp>
    </p:spTree>
    <p:extLst>
      <p:ext uri="{BB962C8B-B14F-4D97-AF65-F5344CB8AC3E}">
        <p14:creationId xmlns:p14="http://schemas.microsoft.com/office/powerpoint/2010/main" val="55270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187" y="522514"/>
            <a:ext cx="7932717" cy="4106636"/>
          </a:xfrm>
        </p:spPr>
      </p:pic>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27</a:t>
            </a:fld>
            <a:endParaRPr lang="en-US">
              <a:latin typeface="Cambria" charset="0"/>
              <a:ea typeface="Cambria" charset="0"/>
              <a:cs typeface="Cambria" charset="0"/>
            </a:endParaRPr>
          </a:p>
        </p:txBody>
      </p:sp>
    </p:spTree>
    <p:extLst>
      <p:ext uri="{BB962C8B-B14F-4D97-AF65-F5344CB8AC3E}">
        <p14:creationId xmlns:p14="http://schemas.microsoft.com/office/powerpoint/2010/main" val="149555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Questionnaires &amp; Interview Pattern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q"/>
            </a:pPr>
            <a:r>
              <a:rPr lang="en-US" dirty="0">
                <a:solidFill>
                  <a:schemeClr val="tx2"/>
                </a:solidFill>
                <a:latin typeface="Cambria" charset="0"/>
                <a:ea typeface="Cambria" charset="0"/>
                <a:cs typeface="Cambria" charset="0"/>
              </a:rPr>
              <a:t>For information gathering we have chosen </a:t>
            </a:r>
            <a:r>
              <a:rPr lang="en-US" dirty="0" smtClean="0">
                <a:solidFill>
                  <a:schemeClr val="tx2"/>
                </a:solidFill>
                <a:latin typeface="Cambria" charset="0"/>
                <a:ea typeface="Cambria" charset="0"/>
                <a:cs typeface="Cambria" charset="0"/>
              </a:rPr>
              <a:t>three </a:t>
            </a:r>
            <a:r>
              <a:rPr lang="en-US" dirty="0">
                <a:solidFill>
                  <a:schemeClr val="tx2"/>
                </a:solidFill>
                <a:latin typeface="Cambria" charset="0"/>
                <a:ea typeface="Cambria" charset="0"/>
                <a:cs typeface="Cambria" charset="0"/>
              </a:rPr>
              <a:t>methods</a:t>
            </a:r>
            <a:r>
              <a:rPr lang="en-US" dirty="0" smtClean="0">
                <a:solidFill>
                  <a:schemeClr val="tx2"/>
                </a:solidFill>
                <a:latin typeface="Cambria" charset="0"/>
                <a:ea typeface="Cambria" charset="0"/>
                <a:cs typeface="Cambria" charset="0"/>
              </a:rPr>
              <a:t>.</a:t>
            </a:r>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3</a:t>
            </a:fld>
            <a:endParaRPr lang="en-US">
              <a:latin typeface="Cambria" charset="0"/>
              <a:ea typeface="Cambria" charset="0"/>
              <a:cs typeface="Cambria" charset="0"/>
            </a:endParaRPr>
          </a:p>
        </p:txBody>
      </p:sp>
      <p:graphicFrame>
        <p:nvGraphicFramePr>
          <p:cNvPr id="8" name="Diagram 7"/>
          <p:cNvGraphicFramePr/>
          <p:nvPr>
            <p:extLst>
              <p:ext uri="{D42A27DB-BD31-4B8C-83A1-F6EECF244321}">
                <p14:modId xmlns:p14="http://schemas.microsoft.com/office/powerpoint/2010/main" val="634025639"/>
              </p:ext>
            </p:extLst>
          </p:nvPr>
        </p:nvGraphicFramePr>
        <p:xfrm>
          <a:off x="1971303" y="1377537"/>
          <a:ext cx="7963065" cy="3543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15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Interview Structure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q"/>
            </a:pPr>
            <a:r>
              <a:rPr lang="en-US" dirty="0">
                <a:solidFill>
                  <a:schemeClr val="tx2"/>
                </a:solidFill>
                <a:latin typeface="Cambria" charset="0"/>
                <a:ea typeface="Cambria" charset="0"/>
                <a:cs typeface="Cambria" charset="0"/>
              </a:rPr>
              <a:t>Interview structure was Funnel type</a:t>
            </a:r>
          </a:p>
          <a:p>
            <a:r>
              <a:rPr lang="en-US" dirty="0">
                <a:solidFill>
                  <a:schemeClr val="tx2"/>
                </a:solidFill>
                <a:latin typeface="Cambria" charset="0"/>
                <a:ea typeface="Cambria" charset="0"/>
                <a:cs typeface="Cambria" charset="0"/>
              </a:rPr>
              <a:t>	9 open ended question in beginning.</a:t>
            </a:r>
          </a:p>
          <a:p>
            <a:r>
              <a:rPr lang="en-US" dirty="0">
                <a:solidFill>
                  <a:schemeClr val="tx2"/>
                </a:solidFill>
                <a:latin typeface="Cambria" charset="0"/>
                <a:ea typeface="Cambria" charset="0"/>
                <a:cs typeface="Cambria" charset="0"/>
              </a:rPr>
              <a:t>	4 close ended question after that.</a:t>
            </a:r>
          </a:p>
          <a:p>
            <a:endParaRPr lang="en-US" dirty="0">
              <a:solidFill>
                <a:schemeClr val="tx2"/>
              </a:solidFill>
              <a:latin typeface="Cambria" charset="0"/>
              <a:ea typeface="Cambria" charset="0"/>
              <a:cs typeface="Cambria" charset="0"/>
            </a:endParaRPr>
          </a:p>
          <a:p>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4</a:t>
            </a:fld>
            <a:endParaRPr lang="en-US">
              <a:latin typeface="Cambria" charset="0"/>
              <a:ea typeface="Cambria" charset="0"/>
              <a:cs typeface="Cambria" charset="0"/>
            </a:endParaRPr>
          </a:p>
        </p:txBody>
      </p:sp>
      <p:graphicFrame>
        <p:nvGraphicFramePr>
          <p:cNvPr id="7" name="Diagram 6"/>
          <p:cNvGraphicFramePr/>
          <p:nvPr>
            <p:extLst>
              <p:ext uri="{D42A27DB-BD31-4B8C-83A1-F6EECF244321}">
                <p14:modId xmlns:p14="http://schemas.microsoft.com/office/powerpoint/2010/main" val="1224357422"/>
              </p:ext>
            </p:extLst>
          </p:nvPr>
        </p:nvGraphicFramePr>
        <p:xfrm>
          <a:off x="8415283" y="745651"/>
          <a:ext cx="348943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69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Selection Of </a:t>
            </a:r>
            <a:r>
              <a:rPr lang="en-US" sz="4800" dirty="0" err="1" smtClean="0">
                <a:latin typeface="Cambria" charset="0"/>
                <a:ea typeface="Cambria" charset="0"/>
                <a:cs typeface="Cambria" charset="0"/>
              </a:rPr>
              <a:t>Interviewe</a:t>
            </a:r>
            <a:endParaRPr lang="en-US" sz="4800" dirty="0">
              <a:latin typeface="Cambria" charset="0"/>
              <a:ea typeface="Cambria" charset="0"/>
              <a:cs typeface="Cambria" charset="0"/>
            </a:endParaRPr>
          </a:p>
        </p:txBody>
      </p:sp>
      <p:sp>
        <p:nvSpPr>
          <p:cNvPr id="3" name="Content Placeholder 2"/>
          <p:cNvSpPr>
            <a:spLocks noGrp="1"/>
          </p:cNvSpPr>
          <p:nvPr>
            <p:ph idx="1"/>
          </p:nvPr>
        </p:nvSpPr>
        <p:spPr>
          <a:xfrm>
            <a:off x="1227328" y="685801"/>
            <a:ext cx="10356502" cy="4190999"/>
          </a:xfrm>
        </p:spPr>
        <p:txBody>
          <a:bodyPr/>
          <a:lstStyle/>
          <a:p>
            <a:pPr algn="ctr"/>
            <a:r>
              <a:rPr lang="en-US" sz="4000" dirty="0">
                <a:solidFill>
                  <a:schemeClr val="tx2"/>
                </a:solidFill>
                <a:latin typeface="Cambria" charset="0"/>
                <a:ea typeface="Cambria" charset="0"/>
                <a:cs typeface="Cambria" charset="0"/>
              </a:rPr>
              <a:t>Interviewee</a:t>
            </a:r>
          </a:p>
          <a:p>
            <a:pPr marL="0" indent="0" algn="ctr">
              <a:buNone/>
            </a:pPr>
            <a:r>
              <a:rPr lang="en-US" dirty="0">
                <a:solidFill>
                  <a:schemeClr val="tx2"/>
                </a:solidFill>
                <a:latin typeface="Cambria" charset="0"/>
                <a:ea typeface="Cambria" charset="0"/>
                <a:cs typeface="Cambria" charset="0"/>
              </a:rPr>
              <a:t>Mr. </a:t>
            </a:r>
            <a:r>
              <a:rPr lang="en-US" dirty="0" err="1">
                <a:solidFill>
                  <a:schemeClr val="tx2"/>
                </a:solidFill>
                <a:latin typeface="Cambria" charset="0"/>
                <a:ea typeface="Cambria" charset="0"/>
                <a:cs typeface="Cambria" charset="0"/>
              </a:rPr>
              <a:t>Tanjeer</a:t>
            </a:r>
            <a:r>
              <a:rPr lang="en-US" dirty="0">
                <a:solidFill>
                  <a:schemeClr val="tx2"/>
                </a:solidFill>
                <a:latin typeface="Cambria" charset="0"/>
                <a:ea typeface="Cambria" charset="0"/>
                <a:cs typeface="Cambria" charset="0"/>
              </a:rPr>
              <a:t> Bin </a:t>
            </a:r>
            <a:r>
              <a:rPr lang="en-US" dirty="0" err="1">
                <a:solidFill>
                  <a:schemeClr val="tx2"/>
                </a:solidFill>
                <a:latin typeface="Cambria" charset="0"/>
                <a:ea typeface="Cambria" charset="0"/>
                <a:cs typeface="Cambria" charset="0"/>
              </a:rPr>
              <a:t>Hauque</a:t>
            </a:r>
            <a:endParaRPr lang="en-US" dirty="0">
              <a:solidFill>
                <a:schemeClr val="tx2"/>
              </a:solidFill>
              <a:latin typeface="Cambria" charset="0"/>
              <a:ea typeface="Cambria" charset="0"/>
              <a:cs typeface="Cambria" charset="0"/>
            </a:endParaRPr>
          </a:p>
          <a:p>
            <a:pPr marL="0" indent="0" algn="ctr">
              <a:buNone/>
            </a:pPr>
            <a:r>
              <a:rPr lang="en-US" dirty="0">
                <a:solidFill>
                  <a:schemeClr val="tx2"/>
                </a:solidFill>
                <a:latin typeface="Cambria" charset="0"/>
                <a:ea typeface="Cambria" charset="0"/>
                <a:cs typeface="Cambria" charset="0"/>
              </a:rPr>
              <a:t>Lead Engineer at ASA</a:t>
            </a:r>
          </a:p>
          <a:p>
            <a:pPr marL="0" indent="0" algn="ctr">
              <a:buNone/>
            </a:pPr>
            <a:r>
              <a:rPr lang="en-US" dirty="0">
                <a:solidFill>
                  <a:schemeClr val="tx2"/>
                </a:solidFill>
                <a:latin typeface="Cambria" charset="0"/>
                <a:ea typeface="Cambria" charset="0"/>
                <a:cs typeface="Cambria" charset="0"/>
              </a:rPr>
              <a:t> ASA Tower, 23/3, Bir </a:t>
            </a:r>
            <a:r>
              <a:rPr lang="en-US" dirty="0" err="1">
                <a:solidFill>
                  <a:schemeClr val="tx2"/>
                </a:solidFill>
                <a:latin typeface="Cambria" charset="0"/>
                <a:ea typeface="Cambria" charset="0"/>
                <a:cs typeface="Cambria" charset="0"/>
              </a:rPr>
              <a:t>Uttam</a:t>
            </a:r>
            <a:r>
              <a:rPr lang="en-US" dirty="0">
                <a:solidFill>
                  <a:schemeClr val="tx2"/>
                </a:solidFill>
                <a:latin typeface="Cambria" charset="0"/>
                <a:ea typeface="Cambria" charset="0"/>
                <a:cs typeface="Cambria" charset="0"/>
              </a:rPr>
              <a:t> A.N.M. </a:t>
            </a:r>
            <a:r>
              <a:rPr lang="en-US" dirty="0" err="1">
                <a:solidFill>
                  <a:schemeClr val="tx2"/>
                </a:solidFill>
                <a:latin typeface="Cambria" charset="0"/>
                <a:ea typeface="Cambria" charset="0"/>
                <a:cs typeface="Cambria" charset="0"/>
              </a:rPr>
              <a:t>Nuruzzaman</a:t>
            </a:r>
            <a:r>
              <a:rPr lang="en-US" dirty="0">
                <a:solidFill>
                  <a:schemeClr val="tx2"/>
                </a:solidFill>
                <a:latin typeface="Cambria" charset="0"/>
                <a:ea typeface="Cambria" charset="0"/>
                <a:cs typeface="Cambria" charset="0"/>
              </a:rPr>
              <a:t> </a:t>
            </a:r>
            <a:r>
              <a:rPr lang="en-US" dirty="0" err="1">
                <a:solidFill>
                  <a:schemeClr val="tx2"/>
                </a:solidFill>
                <a:latin typeface="Cambria" charset="0"/>
                <a:ea typeface="Cambria" charset="0"/>
                <a:cs typeface="Cambria" charset="0"/>
              </a:rPr>
              <a:t>Sharak</a:t>
            </a:r>
            <a:r>
              <a:rPr lang="en-US" dirty="0">
                <a:solidFill>
                  <a:schemeClr val="tx2"/>
                </a:solidFill>
                <a:latin typeface="Cambria" charset="0"/>
                <a:ea typeface="Cambria" charset="0"/>
                <a:cs typeface="Cambria" charset="0"/>
              </a:rPr>
              <a:t>, Shyamoli, </a:t>
            </a:r>
            <a:r>
              <a:rPr lang="en-US" dirty="0" err="1">
                <a:solidFill>
                  <a:schemeClr val="tx2"/>
                </a:solidFill>
                <a:latin typeface="Cambria" charset="0"/>
                <a:ea typeface="Cambria" charset="0"/>
                <a:cs typeface="Cambria" charset="0"/>
              </a:rPr>
              <a:t>Mohammadpur</a:t>
            </a:r>
            <a:r>
              <a:rPr lang="en-US" dirty="0">
                <a:solidFill>
                  <a:schemeClr val="tx2"/>
                </a:solidFill>
                <a:latin typeface="Cambria" charset="0"/>
                <a:ea typeface="Cambria" charset="0"/>
                <a:cs typeface="Cambria" charset="0"/>
              </a:rPr>
              <a:t>, Dhaka-1207, Bangladesh</a:t>
            </a:r>
          </a:p>
          <a:p>
            <a:pPr marL="0" indent="0" algn="ctr">
              <a:buNone/>
            </a:pPr>
            <a:r>
              <a:rPr lang="en-US" dirty="0">
                <a:solidFill>
                  <a:schemeClr val="tx2"/>
                </a:solidFill>
                <a:latin typeface="Cambria" charset="0"/>
                <a:ea typeface="Cambria" charset="0"/>
                <a:cs typeface="Cambria" charset="0"/>
              </a:rPr>
              <a:t>Mobile:+8801708516936</a:t>
            </a: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5</a:t>
            </a:fld>
            <a:endParaRPr lang="en-US">
              <a:latin typeface="Cambria" charset="0"/>
              <a:ea typeface="Cambria" charset="0"/>
              <a:cs typeface="Cambria" charset="0"/>
            </a:endParaRPr>
          </a:p>
        </p:txBody>
      </p:sp>
      <p:sp>
        <p:nvSpPr>
          <p:cNvPr id="7" name="Oval 6"/>
          <p:cNvSpPr/>
          <p:nvPr/>
        </p:nvSpPr>
        <p:spPr>
          <a:xfrm>
            <a:off x="2605023" y="942848"/>
            <a:ext cx="1560577" cy="145897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0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a:xfrm>
            <a:off x="1294150" y="391886"/>
            <a:ext cx="9785528" cy="4713513"/>
          </a:xfrm>
        </p:spPr>
        <p:txBody>
          <a:bodyPr>
            <a:normAutofit fontScale="77500" lnSpcReduction="20000"/>
          </a:bodyPr>
          <a:lstStyle/>
          <a:p>
            <a:pPr algn="just"/>
            <a:r>
              <a:rPr lang="en-US" b="1" dirty="0">
                <a:solidFill>
                  <a:schemeClr val="tx2"/>
                </a:solidFill>
                <a:latin typeface="Cambria" charset="0"/>
                <a:ea typeface="Cambria" charset="0"/>
                <a:cs typeface="Cambria" charset="0"/>
              </a:rPr>
              <a:t>Question 01: How ASA operates their program?</a:t>
            </a:r>
            <a:endParaRPr lang="en-US" dirty="0">
              <a:solidFill>
                <a:schemeClr val="tx2"/>
              </a:solidFill>
              <a:latin typeface="Cambria" charset="0"/>
              <a:ea typeface="Cambria" charset="0"/>
              <a:cs typeface="Cambria" charset="0"/>
            </a:endParaRPr>
          </a:p>
          <a:p>
            <a:pPr algn="just"/>
            <a:r>
              <a:rPr lang="en-US" dirty="0">
                <a:solidFill>
                  <a:schemeClr val="tx2"/>
                </a:solidFill>
                <a:latin typeface="Cambria" charset="0"/>
                <a:ea typeface="Cambria" charset="0"/>
                <a:cs typeface="Cambria" charset="0"/>
              </a:rPr>
              <a:t>Answer: ASA is not a donor based NGO. We are self-financed in most of the projects now. But in the past like in 1970-1980 donation system was available for the organization.  </a:t>
            </a:r>
          </a:p>
          <a:p>
            <a:pPr algn="just"/>
            <a:r>
              <a:rPr lang="en-US" b="1" dirty="0">
                <a:solidFill>
                  <a:schemeClr val="tx2"/>
                </a:solidFill>
                <a:latin typeface="Cambria" charset="0"/>
                <a:ea typeface="Cambria" charset="0"/>
                <a:cs typeface="Cambria" charset="0"/>
              </a:rPr>
              <a:t>Question 02: In which projects you grant a donor?</a:t>
            </a:r>
            <a:endParaRPr lang="en-US" dirty="0">
              <a:solidFill>
                <a:schemeClr val="tx2"/>
              </a:solidFill>
              <a:latin typeface="Cambria" charset="0"/>
              <a:ea typeface="Cambria" charset="0"/>
              <a:cs typeface="Cambria" charset="0"/>
            </a:endParaRPr>
          </a:p>
          <a:p>
            <a:pPr algn="just"/>
            <a:r>
              <a:rPr lang="en-US" dirty="0">
                <a:solidFill>
                  <a:schemeClr val="tx2"/>
                </a:solidFill>
                <a:latin typeface="Cambria" charset="0"/>
                <a:ea typeface="Cambria" charset="0"/>
                <a:cs typeface="Cambria" charset="0"/>
              </a:rPr>
              <a:t>Answer: Some projects like sanitization, agricultural development, we accept donation from different organizations like World Bank, Save the Children. </a:t>
            </a:r>
          </a:p>
          <a:p>
            <a:pPr algn="just"/>
            <a:r>
              <a:rPr lang="en-US" b="1" dirty="0">
                <a:solidFill>
                  <a:schemeClr val="tx2"/>
                </a:solidFill>
                <a:latin typeface="Cambria" charset="0"/>
                <a:ea typeface="Cambria" charset="0"/>
                <a:cs typeface="Cambria" charset="0"/>
              </a:rPr>
              <a:t>Question 03: Why does World Bank/Save the Children collaborate with NGO?</a:t>
            </a:r>
            <a:endParaRPr lang="en-US" dirty="0">
              <a:solidFill>
                <a:schemeClr val="tx2"/>
              </a:solidFill>
              <a:latin typeface="Cambria" charset="0"/>
              <a:ea typeface="Cambria" charset="0"/>
              <a:cs typeface="Cambria" charset="0"/>
            </a:endParaRPr>
          </a:p>
          <a:p>
            <a:pPr algn="just"/>
            <a:r>
              <a:rPr lang="en-US" dirty="0">
                <a:solidFill>
                  <a:schemeClr val="tx2"/>
                </a:solidFill>
                <a:latin typeface="Cambria" charset="0"/>
                <a:ea typeface="Cambria" charset="0"/>
                <a:cs typeface="Cambria" charset="0"/>
              </a:rPr>
              <a:t>Answer: The clients of NGO are mostly under developed and live in rural areas. Sometimes it is a difficult task for the donors to reach their desired clients. So we merge together for some particular projects like Sanitization, Agricultural development etc.</a:t>
            </a: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6</a:t>
            </a:fld>
            <a:endParaRPr lang="en-US"/>
          </a:p>
        </p:txBody>
      </p:sp>
    </p:spTree>
    <p:extLst>
      <p:ext uri="{BB962C8B-B14F-4D97-AF65-F5344CB8AC3E}">
        <p14:creationId xmlns:p14="http://schemas.microsoft.com/office/powerpoint/2010/main" val="9049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a:xfrm>
            <a:off x="1294150" y="285008"/>
            <a:ext cx="10486172" cy="4916383"/>
          </a:xfrm>
        </p:spPr>
        <p:txBody>
          <a:bodyPr>
            <a:normAutofit fontScale="77500" lnSpcReduction="20000"/>
          </a:bodyPr>
          <a:lstStyle/>
          <a:p>
            <a:r>
              <a:rPr lang="en-US" b="1" dirty="0">
                <a:solidFill>
                  <a:schemeClr val="tx2"/>
                </a:solidFill>
                <a:latin typeface="Cambria" charset="0"/>
                <a:ea typeface="Cambria" charset="0"/>
                <a:cs typeface="Cambria" charset="0"/>
              </a:rPr>
              <a:t>Question o4: What is the process behind selecting the clients?</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We have distributed branches all over Bangladesh. So, in a particular area there are Branch Managers and Area Managers who select the clients. Most of the times these managers are local. So they analyze the whole process to find out the eligible candidates for the loan program. Sometimes it is preferable to select a client with a reference from other trusted clients. </a:t>
            </a:r>
            <a:endParaRPr lang="en-US" b="1" dirty="0">
              <a:solidFill>
                <a:schemeClr val="tx2"/>
              </a:solidFill>
              <a:latin typeface="Cambria" charset="0"/>
              <a:ea typeface="Cambria" charset="0"/>
              <a:cs typeface="Cambria" charset="0"/>
            </a:endParaRPr>
          </a:p>
          <a:p>
            <a:r>
              <a:rPr lang="en-US" b="1" dirty="0">
                <a:solidFill>
                  <a:schemeClr val="tx2"/>
                </a:solidFill>
                <a:latin typeface="Cambria" charset="0"/>
                <a:ea typeface="Cambria" charset="0"/>
                <a:cs typeface="Cambria" charset="0"/>
              </a:rPr>
              <a:t>Question 05: Is there any other criteria, that is followed to select a client for the micro-finance activity like their potential level, poverty level </a:t>
            </a:r>
            <a:r>
              <a:rPr lang="en-US" b="1" dirty="0" err="1">
                <a:solidFill>
                  <a:schemeClr val="tx2"/>
                </a:solidFill>
                <a:latin typeface="Cambria" charset="0"/>
                <a:ea typeface="Cambria" charset="0"/>
                <a:cs typeface="Cambria" charset="0"/>
              </a:rPr>
              <a:t>etc</a:t>
            </a:r>
            <a:r>
              <a:rPr lang="en-US" b="1" dirty="0">
                <a:solidFill>
                  <a:schemeClr val="tx2"/>
                </a:solidFill>
                <a:latin typeface="Cambria" charset="0"/>
                <a:ea typeface="Cambria" charset="0"/>
                <a:cs typeface="Cambria" charset="0"/>
              </a:rPr>
              <a:t>?</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Yes, we select those candidates who are willing to change their current poverty level and utilize resources potentially. </a:t>
            </a:r>
          </a:p>
          <a:p>
            <a:r>
              <a:rPr lang="en-US" b="1" dirty="0">
                <a:solidFill>
                  <a:schemeClr val="tx2"/>
                </a:solidFill>
                <a:latin typeface="Cambria" charset="0"/>
                <a:ea typeface="Cambria" charset="0"/>
                <a:cs typeface="Cambria" charset="0"/>
              </a:rPr>
              <a:t>Question 06: How does branch manager communicate with main branch? Is there a web based system for that?</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No, we don’t have any direct web based system for that. Desktop based system is used for branches. Branch managers collect information and store them at the desktop system.</a:t>
            </a: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7</a:t>
            </a:fld>
            <a:endParaRPr lang="en-US"/>
          </a:p>
        </p:txBody>
      </p:sp>
    </p:spTree>
    <p:extLst>
      <p:ext uri="{BB962C8B-B14F-4D97-AF65-F5344CB8AC3E}">
        <p14:creationId xmlns:p14="http://schemas.microsoft.com/office/powerpoint/2010/main" val="357014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Interview Question</a:t>
            </a:r>
          </a:p>
        </p:txBody>
      </p:sp>
      <p:sp>
        <p:nvSpPr>
          <p:cNvPr id="3" name="Content Placeholder 2"/>
          <p:cNvSpPr>
            <a:spLocks noGrp="1"/>
          </p:cNvSpPr>
          <p:nvPr>
            <p:ph idx="1"/>
          </p:nvPr>
        </p:nvSpPr>
        <p:spPr>
          <a:xfrm>
            <a:off x="1294150" y="414529"/>
            <a:ext cx="9638010" cy="5108448"/>
          </a:xfrm>
        </p:spPr>
        <p:txBody>
          <a:bodyPr>
            <a:normAutofit fontScale="77500" lnSpcReduction="20000"/>
          </a:bodyPr>
          <a:lstStyle/>
          <a:p>
            <a:r>
              <a:rPr lang="en-US" b="1" dirty="0">
                <a:solidFill>
                  <a:schemeClr val="tx2"/>
                </a:solidFill>
                <a:latin typeface="Cambria" charset="0"/>
                <a:ea typeface="Cambria" charset="0"/>
                <a:cs typeface="Cambria" charset="0"/>
              </a:rPr>
              <a:t>Question 07: How does a member communicate with the system?</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For getting the loan the member must come to the area branch to collect the loan. After that they communicate through the area operator. An area operator is assigned for a group of 30-35 people. They meet in a common place weekly to be updated. Then the area</a:t>
            </a:r>
            <a:r>
              <a:rPr lang="en-US" b="1" dirty="0">
                <a:solidFill>
                  <a:schemeClr val="tx2"/>
                </a:solidFill>
                <a:latin typeface="Cambria" charset="0"/>
                <a:ea typeface="Cambria" charset="0"/>
                <a:cs typeface="Cambria" charset="0"/>
              </a:rPr>
              <a:t> </a:t>
            </a:r>
            <a:r>
              <a:rPr lang="en-US" dirty="0">
                <a:solidFill>
                  <a:schemeClr val="tx2"/>
                </a:solidFill>
                <a:latin typeface="Cambria" charset="0"/>
                <a:ea typeface="Cambria" charset="0"/>
                <a:cs typeface="Cambria" charset="0"/>
              </a:rPr>
              <a:t>operator takes</a:t>
            </a:r>
            <a:r>
              <a:rPr lang="en-US" b="1" dirty="0">
                <a:solidFill>
                  <a:schemeClr val="tx2"/>
                </a:solidFill>
                <a:latin typeface="Cambria" charset="0"/>
                <a:ea typeface="Cambria" charset="0"/>
                <a:cs typeface="Cambria" charset="0"/>
              </a:rPr>
              <a:t> </a:t>
            </a:r>
            <a:r>
              <a:rPr lang="en-US" dirty="0">
                <a:solidFill>
                  <a:schemeClr val="tx2"/>
                </a:solidFill>
                <a:latin typeface="Cambria" charset="0"/>
                <a:ea typeface="Cambria" charset="0"/>
                <a:cs typeface="Cambria" charset="0"/>
              </a:rPr>
              <a:t>the updated information in a register notebook. This information then stored in the system from the register book.</a:t>
            </a:r>
            <a:endParaRPr lang="en-US" b="1" dirty="0">
              <a:solidFill>
                <a:schemeClr val="tx2"/>
              </a:solidFill>
              <a:latin typeface="Cambria" charset="0"/>
              <a:ea typeface="Cambria" charset="0"/>
              <a:cs typeface="Cambria" charset="0"/>
            </a:endParaRPr>
          </a:p>
          <a:p>
            <a:r>
              <a:rPr lang="en-US" b="1" dirty="0">
                <a:solidFill>
                  <a:schemeClr val="tx2"/>
                </a:solidFill>
                <a:latin typeface="Cambria" charset="0"/>
                <a:ea typeface="Cambria" charset="0"/>
                <a:cs typeface="Cambria" charset="0"/>
              </a:rPr>
              <a:t>Question 08: Isn’t it an old manual process? </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Yes, it is. But recently we have taken some initiative to the automation process. Currently in Dhaka, we have distributed Android Tablets to the Area Operators which is used for collecting data and information. This is not fully functional to the whole country. By the time of 2018, the full process will be automated. But it has some obstacles.</a:t>
            </a:r>
            <a:r>
              <a:rPr lang="en-US" b="1" dirty="0">
                <a:solidFill>
                  <a:schemeClr val="tx2"/>
                </a:solidFill>
                <a:latin typeface="Cambria" charset="0"/>
                <a:ea typeface="Cambria" charset="0"/>
                <a:cs typeface="Cambria" charset="0"/>
              </a:rPr>
              <a:t> </a:t>
            </a:r>
            <a:endParaRPr lang="en-US" dirty="0">
              <a:solidFill>
                <a:schemeClr val="tx2"/>
              </a:solidFill>
              <a:latin typeface="Cambria" charset="0"/>
              <a:ea typeface="Cambria" charset="0"/>
              <a:cs typeface="Cambria" charset="0"/>
            </a:endParaRPr>
          </a:p>
          <a:p>
            <a:r>
              <a:rPr lang="en-US" b="1" dirty="0">
                <a:solidFill>
                  <a:schemeClr val="tx2"/>
                </a:solidFill>
                <a:latin typeface="Cambria" charset="0"/>
                <a:ea typeface="Cambria" charset="0"/>
                <a:cs typeface="Cambria" charset="0"/>
              </a:rPr>
              <a:t>Question 09: What are the obstacles we are talking about?</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It is difficult to have an internet connection in the rural areas where not even electricity is provided.</a:t>
            </a:r>
          </a:p>
        </p:txBody>
      </p:sp>
      <p:sp>
        <p:nvSpPr>
          <p:cNvPr id="4" name="Date Placeholder 3"/>
          <p:cNvSpPr>
            <a:spLocks noGrp="1"/>
          </p:cNvSpPr>
          <p:nvPr>
            <p:ph type="dt" sz="half" idx="10"/>
          </p:nvPr>
        </p:nvSpPr>
        <p:spPr/>
        <p:txBody>
          <a:bodyPr/>
          <a:lstStyle/>
          <a:p>
            <a:r>
              <a:rPr lang="en-US"/>
              <a:t>10 December 2016</a:t>
            </a:r>
          </a:p>
        </p:txBody>
      </p:sp>
      <p:sp>
        <p:nvSpPr>
          <p:cNvPr id="5" name="Footer Placeholder 4"/>
          <p:cNvSpPr>
            <a:spLocks noGrp="1"/>
          </p:cNvSpPr>
          <p:nvPr>
            <p:ph type="ftr" sz="quarter" idx="11"/>
          </p:nvPr>
        </p:nvSpPr>
        <p:spPr/>
        <p:txBody>
          <a:bodyPr/>
          <a:lstStyle/>
          <a:p>
            <a:r>
              <a:rPr lang="en-US"/>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t>8</a:t>
            </a:fld>
            <a:endParaRPr lang="en-US"/>
          </a:p>
        </p:txBody>
      </p:sp>
    </p:spTree>
    <p:extLst>
      <p:ext uri="{BB962C8B-B14F-4D97-AF65-F5344CB8AC3E}">
        <p14:creationId xmlns:p14="http://schemas.microsoft.com/office/powerpoint/2010/main" val="131297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ambria" charset="0"/>
                <a:ea typeface="Cambria" charset="0"/>
                <a:cs typeface="Cambria" charset="0"/>
              </a:rPr>
              <a:t>Interview Question</a:t>
            </a:r>
          </a:p>
        </p:txBody>
      </p:sp>
      <p:sp>
        <p:nvSpPr>
          <p:cNvPr id="3" name="Content Placeholder 2"/>
          <p:cNvSpPr>
            <a:spLocks noGrp="1"/>
          </p:cNvSpPr>
          <p:nvPr>
            <p:ph idx="1"/>
          </p:nvPr>
        </p:nvSpPr>
        <p:spPr>
          <a:xfrm>
            <a:off x="1294150" y="273133"/>
            <a:ext cx="10289680" cy="4603668"/>
          </a:xfrm>
        </p:spPr>
        <p:txBody>
          <a:bodyPr>
            <a:normAutofit fontScale="77500" lnSpcReduction="20000"/>
          </a:bodyPr>
          <a:lstStyle/>
          <a:p>
            <a:r>
              <a:rPr lang="en-US" b="1" dirty="0">
                <a:solidFill>
                  <a:schemeClr val="tx2"/>
                </a:solidFill>
                <a:latin typeface="Cambria" charset="0"/>
                <a:ea typeface="Cambria" charset="0"/>
                <a:cs typeface="Cambria" charset="0"/>
              </a:rPr>
              <a:t>Question 10: Can the clients get the current information of the activity through the web?</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No, currently we do not have that</a:t>
            </a:r>
            <a:r>
              <a:rPr lang="bn-IN" dirty="0">
                <a:solidFill>
                  <a:schemeClr val="tx2"/>
                </a:solidFill>
                <a:latin typeface="Cambria" charset="0"/>
                <a:ea typeface="Cambria" charset="0"/>
                <a:cs typeface="Cambria" charset="0"/>
              </a:rPr>
              <a:t>.</a:t>
            </a:r>
            <a:endParaRPr lang="en-US" b="1" dirty="0">
              <a:solidFill>
                <a:schemeClr val="tx2"/>
              </a:solidFill>
              <a:latin typeface="Cambria" charset="0"/>
              <a:ea typeface="Cambria" charset="0"/>
              <a:cs typeface="Cambria" charset="0"/>
            </a:endParaRPr>
          </a:p>
          <a:p>
            <a:r>
              <a:rPr lang="en-US" b="1" dirty="0">
                <a:solidFill>
                  <a:schemeClr val="tx2"/>
                </a:solidFill>
                <a:latin typeface="Cambria" charset="0"/>
                <a:ea typeface="Cambria" charset="0"/>
                <a:cs typeface="Cambria" charset="0"/>
              </a:rPr>
              <a:t>Question 11: So how can the clients get the current information of the activity?</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By the area manager and area operator. </a:t>
            </a:r>
          </a:p>
          <a:p>
            <a:r>
              <a:rPr lang="en-US" b="1" dirty="0">
                <a:solidFill>
                  <a:schemeClr val="tx2"/>
                </a:solidFill>
                <a:latin typeface="Cambria" charset="0"/>
                <a:ea typeface="Cambria" charset="0"/>
                <a:cs typeface="Cambria" charset="0"/>
              </a:rPr>
              <a:t>Question 12: What method is used by the main branch to collect the information from the local branches?</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It is an automated process. We collect the information on a monthly basis.</a:t>
            </a:r>
          </a:p>
          <a:p>
            <a:r>
              <a:rPr lang="en-US" b="1" dirty="0">
                <a:solidFill>
                  <a:schemeClr val="tx2"/>
                </a:solidFill>
                <a:latin typeface="Cambria" charset="0"/>
                <a:ea typeface="Cambria" charset="0"/>
                <a:cs typeface="Cambria" charset="0"/>
              </a:rPr>
              <a:t>Question 13: Which program of ASA has the most members?</a:t>
            </a:r>
            <a:endParaRPr lang="en-US" dirty="0">
              <a:solidFill>
                <a:schemeClr val="tx2"/>
              </a:solidFill>
              <a:latin typeface="Cambria" charset="0"/>
              <a:ea typeface="Cambria" charset="0"/>
              <a:cs typeface="Cambria" charset="0"/>
            </a:endParaRPr>
          </a:p>
          <a:p>
            <a:r>
              <a:rPr lang="en-US" dirty="0">
                <a:solidFill>
                  <a:schemeClr val="tx2"/>
                </a:solidFill>
                <a:latin typeface="Cambria" charset="0"/>
                <a:ea typeface="Cambria" charset="0"/>
                <a:cs typeface="Cambria" charset="0"/>
              </a:rPr>
              <a:t>Answer: Micro-finance. </a:t>
            </a:r>
          </a:p>
          <a:p>
            <a:endParaRPr lang="en-US" dirty="0">
              <a:solidFill>
                <a:schemeClr val="tx2"/>
              </a:solidFill>
              <a:latin typeface="Cambria" charset="0"/>
              <a:ea typeface="Cambria" charset="0"/>
              <a:cs typeface="Cambria" charset="0"/>
            </a:endParaRPr>
          </a:p>
          <a:p>
            <a:endParaRPr lang="en-US" dirty="0">
              <a:solidFill>
                <a:schemeClr val="tx2"/>
              </a:solidFill>
              <a:latin typeface="Cambria" charset="0"/>
              <a:ea typeface="Cambria" charset="0"/>
              <a:cs typeface="Cambria" charset="0"/>
            </a:endParaRPr>
          </a:p>
        </p:txBody>
      </p:sp>
      <p:sp>
        <p:nvSpPr>
          <p:cNvPr id="4" name="Date Placeholder 3"/>
          <p:cNvSpPr>
            <a:spLocks noGrp="1"/>
          </p:cNvSpPr>
          <p:nvPr>
            <p:ph type="dt" sz="half" idx="10"/>
          </p:nvPr>
        </p:nvSpPr>
        <p:spPr/>
        <p:txBody>
          <a:bodyPr/>
          <a:lstStyle/>
          <a:p>
            <a:r>
              <a:rPr lang="en-US">
                <a:latin typeface="Cambria" charset="0"/>
                <a:ea typeface="Cambria" charset="0"/>
                <a:cs typeface="Cambria" charset="0"/>
              </a:rPr>
              <a:t>10 December 2016</a:t>
            </a:r>
          </a:p>
        </p:txBody>
      </p:sp>
      <p:sp>
        <p:nvSpPr>
          <p:cNvPr id="5" name="Footer Placeholder 4"/>
          <p:cNvSpPr>
            <a:spLocks noGrp="1"/>
          </p:cNvSpPr>
          <p:nvPr>
            <p:ph type="ftr" sz="quarter" idx="11"/>
          </p:nvPr>
        </p:nvSpPr>
        <p:spPr/>
        <p:txBody>
          <a:bodyPr/>
          <a:lstStyle/>
          <a:p>
            <a:r>
              <a:rPr lang="en-US">
                <a:latin typeface="Cambria" charset="0"/>
                <a:ea typeface="Cambria" charset="0"/>
                <a:cs typeface="Cambria" charset="0"/>
              </a:rPr>
              <a:t>QUEST</a:t>
            </a: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charset="0"/>
                <a:ea typeface="Cambria" charset="0"/>
                <a:cs typeface="Cambria" charset="0"/>
              </a:rPr>
              <a:t>9</a:t>
            </a:fld>
            <a:endParaRPr lang="en-US">
              <a:latin typeface="Cambria" charset="0"/>
              <a:ea typeface="Cambria" charset="0"/>
              <a:cs typeface="Cambria" charset="0"/>
            </a:endParaRPr>
          </a:p>
        </p:txBody>
      </p:sp>
    </p:spTree>
    <p:extLst>
      <p:ext uri="{BB962C8B-B14F-4D97-AF65-F5344CB8AC3E}">
        <p14:creationId xmlns:p14="http://schemas.microsoft.com/office/powerpoint/2010/main" val="181075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Theme1" id="{3F102FBA-9081-9E4E-AB1A-569EAEABAF55}" vid="{01F143D0-8F56-684E-8435-898FD61EC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464</TotalTime>
  <Words>1027</Words>
  <Application>Microsoft Macintosh PowerPoint</Application>
  <PresentationFormat>Widescreen</PresentationFormat>
  <Paragraphs>184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Cambria</vt:lpstr>
      <vt:lpstr>Corbel</vt:lpstr>
      <vt:lpstr>Wingdings</vt:lpstr>
      <vt:lpstr>Arial</vt:lpstr>
      <vt:lpstr>Theme1</vt:lpstr>
      <vt:lpstr> SEBA ( সেবা) A NGO MANAGEMENT SYSTEM  Presented by: Quest</vt:lpstr>
      <vt:lpstr>Information Gathering &amp; Interview</vt:lpstr>
      <vt:lpstr>Questionnaires &amp; Interview Pattern</vt:lpstr>
      <vt:lpstr>Interview Structure</vt:lpstr>
      <vt:lpstr>Selection Of Interviewe</vt:lpstr>
      <vt:lpstr>Interview Question</vt:lpstr>
      <vt:lpstr>Interview Question</vt:lpstr>
      <vt:lpstr>Interview Question</vt:lpstr>
      <vt:lpstr>Interview Question</vt:lpstr>
      <vt:lpstr>Questionnaires </vt:lpstr>
      <vt:lpstr>Questionnaires</vt:lpstr>
      <vt:lpstr>Questionnaires</vt:lpstr>
      <vt:lpstr>Survey Results (Continued)</vt:lpstr>
      <vt:lpstr>Survey Results (Continued)</vt:lpstr>
      <vt:lpstr>Survey Results (Continued)</vt:lpstr>
      <vt:lpstr>Survey Results (Continued)</vt:lpstr>
      <vt:lpstr>Survey Results (Continued)</vt:lpstr>
      <vt:lpstr>Survey Results (Continued)</vt:lpstr>
      <vt:lpstr>Survey Results (Continued)</vt:lpstr>
      <vt:lpstr>Survey Results (Continued)</vt:lpstr>
      <vt:lpstr>Survey Results (Continued)</vt:lpstr>
      <vt:lpstr>Survey Results (Continued)</vt:lpstr>
      <vt:lpstr>Investigation</vt:lpstr>
      <vt:lpstr>Investigation</vt:lpstr>
      <vt:lpstr>Revised Requirement Analysis</vt:lpstr>
      <vt:lpstr>Summary </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SEBA ( সেবা) A NGO MANAGEMENT SYSTEM  Presented by: Quest</dc:title>
  <dc:creator>Ashfaq Ali Shafin</dc:creator>
  <cp:lastModifiedBy>Ashfaq Ali Shafin</cp:lastModifiedBy>
  <cp:revision>36</cp:revision>
  <dcterms:created xsi:type="dcterms:W3CDTF">2016-12-07T19:02:08Z</dcterms:created>
  <dcterms:modified xsi:type="dcterms:W3CDTF">2016-12-10T04:28:58Z</dcterms:modified>
</cp:coreProperties>
</file>