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4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2" r:id="rId3"/>
    <p:sldId id="304" r:id="rId4"/>
    <p:sldId id="257" r:id="rId5"/>
    <p:sldId id="290" r:id="rId6"/>
    <p:sldId id="291" r:id="rId7"/>
    <p:sldId id="305" r:id="rId8"/>
    <p:sldId id="294" r:id="rId9"/>
    <p:sldId id="306" r:id="rId10"/>
    <p:sldId id="307" r:id="rId11"/>
    <p:sldId id="308" r:id="rId12"/>
    <p:sldId id="293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30E"/>
    <a:srgbClr val="4938C8"/>
    <a:srgbClr val="0000CC"/>
    <a:srgbClr val="4EA73F"/>
    <a:srgbClr val="AF64BC"/>
    <a:srgbClr val="48D88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9821" autoAdjust="0"/>
  </p:normalViewPr>
  <p:slideViewPr>
    <p:cSldViewPr snapToGrid="0">
      <p:cViewPr>
        <p:scale>
          <a:sx n="80" d="100"/>
          <a:sy n="80" d="100"/>
        </p:scale>
        <p:origin x="-2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8934-E7EA-4B04-92DC-5C0B174C2A1A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F491-86D9-433A-8066-E3813F989B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A5818-2579-4DF0-89DE-10522931A7A0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74780-5073-47AA-B2C2-D58CEE7524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74780-5073-47AA-B2C2-D58CEE7524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F0D57F-76F5-4BB3-81F5-EBF3DD95CEE6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91169010"/>
      </p:ext>
    </p:extLst>
  </p:cSld>
  <p:clrMapOvr>
    <a:masterClrMapping/>
  </p:clrMapOvr>
  <p:transition>
    <p:whee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5C94-1326-4DA8-A7AE-E7179454D5E2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1971037"/>
      </p:ext>
    </p:extLst>
  </p:cSld>
  <p:clrMapOvr>
    <a:masterClrMapping/>
  </p:clrMapOvr>
  <p:transition>
    <p:whee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610C-7CAE-427B-924F-3C0D80735DE9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65921332"/>
      </p:ext>
    </p:extLst>
  </p:cSld>
  <p:clrMapOvr>
    <a:masterClrMapping/>
  </p:clrMapOvr>
  <p:transition>
    <p:whee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5A6F-88A8-4430-851A-ED0287684A1D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78791783"/>
      </p:ext>
    </p:extLst>
  </p:cSld>
  <p:clrMapOvr>
    <a:masterClrMapping/>
  </p:clrMapOvr>
  <p:transition>
    <p:whee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ADA3-CAEC-40ED-B929-1D4F7C9DFC41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3302112"/>
      </p:ext>
    </p:extLst>
  </p:cSld>
  <p:clrMapOvr>
    <a:masterClrMapping/>
  </p:clrMapOvr>
  <p:transition>
    <p:whee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5B1B-3ADA-4574-8840-DFDEC863CAF7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4961007"/>
      </p:ext>
    </p:extLst>
  </p:cSld>
  <p:clrMapOvr>
    <a:masterClrMapping/>
  </p:clrMapOvr>
  <p:transition>
    <p:whee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8484-E66A-474A-B1B5-48DF28D6F74A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4716365"/>
      </p:ext>
    </p:extLst>
  </p:cSld>
  <p:clrMapOvr>
    <a:masterClrMapping/>
  </p:clrMapOvr>
  <p:transition>
    <p:whee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6085-0CC7-4678-88B8-9B154F94D9F8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24782738"/>
      </p:ext>
    </p:extLst>
  </p:cSld>
  <p:clrMapOvr>
    <a:masterClrMapping/>
  </p:clrMapOvr>
  <p:transition>
    <p:whee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7143-8327-4F1E-91CD-4913CF30E909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25970369"/>
      </p:ext>
    </p:extLst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677C2-627D-4699-BEAA-F8D7D98CF54C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0834526"/>
      </p:ext>
    </p:extLst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DBC-4466-407A-8957-42EFBAF617B4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6178114"/>
      </p:ext>
    </p:extLst>
  </p:cSld>
  <p:clrMapOvr>
    <a:masterClrMapping/>
  </p:clrMapOvr>
  <p:transition>
    <p:whee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019F-7CB7-4253-9574-58F402C4AB14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9364775"/>
      </p:ext>
    </p:extLst>
  </p:cSld>
  <p:clrMapOvr>
    <a:masterClrMapping/>
  </p:clrMapOvr>
  <p:transition>
    <p:whee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5FD2-AC41-4B14-A2E6-B89205666ECA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55076539"/>
      </p:ext>
    </p:extLst>
  </p:cSld>
  <p:clrMapOvr>
    <a:masterClrMapping/>
  </p:clrMapOvr>
  <p:transition>
    <p:whee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7F2-5680-424D-9082-D25D0C3E14EF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17798260"/>
      </p:ext>
    </p:extLst>
  </p:cSld>
  <p:clrMapOvr>
    <a:masterClrMapping/>
  </p:clrMapOvr>
  <p:transition>
    <p:whee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2C311-BB9D-4734-9124-C6BB1574D516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1627411"/>
      </p:ext>
    </p:extLst>
  </p:cSld>
  <p:clrMapOvr>
    <a:masterClrMapping/>
  </p:clrMapOvr>
  <p:transition>
    <p:whee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0929-B35E-4DAE-B115-032717142A5D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5040911"/>
      </p:ext>
    </p:extLst>
  </p:cSld>
  <p:clrMapOvr>
    <a:masterClrMapping/>
  </p:clrMapOvr>
  <p:transition>
    <p:whee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1314-010B-4FB7-A43A-892B0E73D4D8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798307"/>
      </p:ext>
    </p:extLst>
  </p:cSld>
  <p:clrMapOvr>
    <a:masterClrMapping/>
  </p:clrMapOvr>
  <p:transition>
    <p:whee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7AFD9C-D47E-4422-B46D-6481D764FCA8}" type="datetime5">
              <a:rPr lang="en-US" smtClean="0"/>
              <a:pPr/>
              <a:t>4-Aug-17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3199A7-F810-4204-9DC2-D1F2088DDA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03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ransition>
    <p:wheel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74888"/>
            <a:ext cx="7910513" cy="4083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b="1" dirty="0" smtClean="0">
                <a:solidFill>
                  <a:schemeClr val="tx1"/>
                </a:solidFill>
              </a:rPr>
              <a:t> </a:t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>  </a:t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/>
            </a:r>
            <a:br>
              <a:rPr lang="en-US" sz="6000" b="1" dirty="0" smtClean="0">
                <a:solidFill>
                  <a:schemeClr val="tx1"/>
                </a:solidFill>
              </a:rPr>
            </a:b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0696" y="1265272"/>
            <a:ext cx="8208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H</a:t>
            </a:r>
            <a:r>
              <a:rPr lang="en-US" sz="9600" dirty="0" smtClean="0">
                <a:solidFill>
                  <a:srgbClr val="4EA73F"/>
                </a:solidFill>
              </a:rPr>
              <a:t>e</a:t>
            </a:r>
            <a:r>
              <a:rPr lang="en-US" sz="9600" dirty="0" smtClean="0"/>
              <a:t>ll</a:t>
            </a:r>
            <a:r>
              <a:rPr lang="en-US" sz="9600" dirty="0" smtClean="0">
                <a:solidFill>
                  <a:srgbClr val="4938C8"/>
                </a:solidFill>
              </a:rPr>
              <a:t>o</a:t>
            </a:r>
            <a:r>
              <a:rPr lang="en-US" sz="9600" dirty="0" smtClean="0"/>
              <a:t> Ev</a:t>
            </a:r>
            <a:r>
              <a:rPr lang="en-US" sz="9600" dirty="0" smtClean="0">
                <a:solidFill>
                  <a:srgbClr val="FF0000"/>
                </a:solidFill>
              </a:rPr>
              <a:t>e</a:t>
            </a:r>
            <a:r>
              <a:rPr lang="en-US" sz="9600" dirty="0" smtClean="0"/>
              <a:t>ry</a:t>
            </a:r>
            <a:r>
              <a:rPr lang="en-US" sz="9600" dirty="0" smtClean="0">
                <a:solidFill>
                  <a:srgbClr val="7030A0"/>
                </a:solidFill>
              </a:rPr>
              <a:t>o</a:t>
            </a:r>
            <a:r>
              <a:rPr lang="en-US" sz="9600" dirty="0" smtClean="0"/>
              <a:t>ne</a:t>
            </a:r>
            <a:r>
              <a:rPr lang="en-US" sz="9600" dirty="0" smtClean="0">
                <a:solidFill>
                  <a:srgbClr val="002060"/>
                </a:solidFill>
              </a:rPr>
              <a:t>!!!</a:t>
            </a:r>
            <a:endParaRPr lang="en-US" sz="9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7068737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dirty="0" smtClean="0">
                <a:solidFill>
                  <a:srgbClr val="0000CC"/>
                </a:solidFill>
              </a:rPr>
              <a:t>gh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cor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4223" y="2612572"/>
            <a:ext cx="4827258" cy="3705102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8774" y="543275"/>
            <a:ext cx="9601200" cy="130333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7030A0"/>
                </a:solidFill>
              </a:rPr>
              <a:t>m</a:t>
            </a:r>
            <a:r>
              <a:rPr lang="en-US" dirty="0" smtClean="0">
                <a:solidFill>
                  <a:srgbClr val="17030E"/>
                </a:solidFill>
              </a:rPr>
              <a:t>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O</a:t>
            </a:r>
            <a:r>
              <a:rPr lang="en-US" dirty="0" smtClean="0">
                <a:solidFill>
                  <a:srgbClr val="17030E"/>
                </a:solidFill>
              </a:rPr>
              <a:t>v</a:t>
            </a:r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625" y="1603169"/>
            <a:ext cx="5715000" cy="4655127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7358" y="733647"/>
            <a:ext cx="544386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System Requirements</a:t>
            </a:r>
            <a:endParaRPr lang="en-US" sz="4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839973" y="1754372"/>
            <a:ext cx="4338083" cy="4221126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6303" y="2030818"/>
            <a:ext cx="3902149" cy="72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For Development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651" y="2679406"/>
            <a:ext cx="37320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Windows 7,8,10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Microsoft  visual studio                   2010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Igraphics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Different graphic tools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Adobe Photoshop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Adobe illustrator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666614" y="2041451"/>
            <a:ext cx="4484316" cy="4008475"/>
          </a:xfrm>
          <a:prstGeom prst="ellipse">
            <a:avLst/>
          </a:prstGeom>
          <a:solidFill>
            <a:schemeClr val="bg1"/>
          </a:solidFill>
          <a:ln>
            <a:solidFill>
              <a:srgbClr val="AF6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74690" y="2222205"/>
            <a:ext cx="20733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For Playing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8242" y="3753293"/>
            <a:ext cx="3786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PC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Windows 7,8,10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Microsoft  visual studio                   2010</a:t>
            </a:r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r>
              <a:rPr lang="en-US" sz="2800" dirty="0" smtClean="0"/>
              <a:t>  </a:t>
            </a:r>
            <a:endParaRPr lang="en-US" sz="28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66753" y="1562986"/>
            <a:ext cx="6900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200" dirty="0" smtClean="0">
                <a:ln w="29210">
                  <a:solidFill>
                    <a:srgbClr val="00B0F0"/>
                  </a:solidFill>
                </a:ln>
                <a:solidFill>
                  <a:srgbClr val="7030A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 all</a:t>
            </a:r>
            <a:endParaRPr lang="en-US" sz="7200" b="1" spc="200" dirty="0">
              <a:ln w="29210">
                <a:solidFill>
                  <a:srgbClr val="00B0F0"/>
                </a:solidFill>
              </a:ln>
              <a:solidFill>
                <a:srgbClr val="7030A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 descr="b_breaker.jpg"/>
          <p:cNvPicPr>
            <a:picLocks noChangeAspect="1"/>
          </p:cNvPicPr>
          <p:nvPr/>
        </p:nvPicPr>
        <p:blipFill>
          <a:blip r:embed="rId2" cstate="print">
            <a:lum bright="20000"/>
          </a:blip>
          <a:stretch>
            <a:fillRect/>
          </a:stretch>
        </p:blipFill>
        <p:spPr>
          <a:xfrm>
            <a:off x="3923411" y="2963967"/>
            <a:ext cx="3962400" cy="288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05786" y="2963214"/>
            <a:ext cx="105793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CC"/>
                </a:solidFill>
              </a:rPr>
              <a:t>Group : 05</a:t>
            </a:r>
          </a:p>
          <a:p>
            <a:pPr>
              <a:buClr>
                <a:srgbClr val="FF0000"/>
              </a:buClr>
            </a:pPr>
            <a:r>
              <a:rPr lang="en-US" sz="3600" dirty="0" smtClean="0">
                <a:solidFill>
                  <a:srgbClr val="FF0000"/>
                </a:solidFill>
              </a:rPr>
              <a:t>Arnab Saha</a:t>
            </a:r>
          </a:p>
          <a:p>
            <a:pPr>
              <a:buClr>
                <a:srgbClr val="FF0000"/>
              </a:buClr>
            </a:pPr>
            <a:r>
              <a:rPr lang="en-US" sz="3600" dirty="0" smtClean="0">
                <a:solidFill>
                  <a:schemeClr val="tx2"/>
                </a:solidFill>
              </a:rPr>
              <a:t>ID : 16-02-04-036</a:t>
            </a:r>
          </a:p>
          <a:p>
            <a:pPr>
              <a:buClr>
                <a:srgbClr val="FF0000"/>
              </a:buClr>
            </a:pPr>
            <a:r>
              <a:rPr lang="en-US" sz="3600" dirty="0" smtClean="0">
                <a:solidFill>
                  <a:srgbClr val="FF0000"/>
                </a:solidFill>
              </a:rPr>
              <a:t>Shafin Rahman</a:t>
            </a:r>
          </a:p>
          <a:p>
            <a:pPr>
              <a:buClr>
                <a:srgbClr val="FF0000"/>
              </a:buClr>
            </a:pPr>
            <a:r>
              <a:rPr lang="en-US" sz="3600" dirty="0" smtClean="0">
                <a:solidFill>
                  <a:schemeClr val="tx2"/>
                </a:solidFill>
              </a:rPr>
              <a:t>ID : 16-02-04-040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37684" y="893135"/>
            <a:ext cx="101647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17030E"/>
                </a:solidFill>
              </a:rPr>
              <a:t>			  CSE 1200</a:t>
            </a:r>
          </a:p>
          <a:p>
            <a:r>
              <a:rPr lang="en-US" sz="6000" b="1" dirty="0" smtClean="0">
                <a:solidFill>
                  <a:srgbClr val="17030E"/>
                </a:solidFill>
              </a:rPr>
              <a:t>	Software Development-I</a:t>
            </a:r>
            <a:endParaRPr lang="en-US" sz="6000" b="1" dirty="0">
              <a:solidFill>
                <a:srgbClr val="17030E"/>
              </a:solidFill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 descr="1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552950" y="2152983"/>
            <a:ext cx="3657599" cy="3790617"/>
          </a:xfr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594884" y="929501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K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rgbClr val="0070C0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AK</a:t>
            </a:r>
            <a:r>
              <a:rPr lang="en-US" b="1" dirty="0" smtClean="0">
                <a:solidFill>
                  <a:srgbClr val="AF64BC"/>
                </a:solidFill>
              </a:rPr>
              <a:t>E</a:t>
            </a:r>
            <a:r>
              <a:rPr lang="en-US" b="1" dirty="0" smtClean="0">
                <a:solidFill>
                  <a:schemeClr val="tx1"/>
                </a:solidFill>
              </a:rPr>
              <a:t>R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6564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Overview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07933"/>
          </a:xfrm>
        </p:spPr>
        <p:txBody>
          <a:bodyPr>
            <a:normAutofit fontScale="47500" lnSpcReduction="20000"/>
          </a:bodyPr>
          <a:lstStyle/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To Brick Breaker Game</a:t>
            </a:r>
          </a:p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Sample Model</a:t>
            </a:r>
          </a:p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Game Description</a:t>
            </a:r>
          </a:p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 Requirements</a:t>
            </a:r>
          </a:p>
          <a:p>
            <a:r>
              <a:rPr lang="en-US" sz="8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Playing Method</a:t>
            </a:r>
          </a:p>
          <a:p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3622411"/>
      </p:ext>
    </p:extLst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Introduction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Arcade game.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Single player game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Target and destroy bricks</a:t>
            </a:r>
          </a:p>
          <a:p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Hit and gather score</a:t>
            </a:r>
          </a:p>
          <a:p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00CC"/>
                </a:solidFill>
              </a:rPr>
              <a:t>						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2398" y="2648196"/>
            <a:ext cx="3583513" cy="3598225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414130"/>
            <a:ext cx="9601196" cy="87186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Game Description</a:t>
            </a:r>
            <a:br>
              <a:rPr lang="en-US" sz="4800" dirty="0" smtClean="0">
                <a:solidFill>
                  <a:srgbClr val="FF0000"/>
                </a:solidFill>
              </a:rPr>
            </a:b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layer of bricks lines stays the top third of the screen .</a:t>
            </a:r>
          </a:p>
          <a:p>
            <a:r>
              <a:rPr 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ball travels across the screen.</a:t>
            </a:r>
          </a:p>
          <a:p>
            <a:r>
              <a:rPr 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Ball bouncing off the top and side walls of the screen.</a:t>
            </a:r>
          </a:p>
          <a:p>
            <a:r>
              <a:rPr 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ball hits and destroys bricks.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Player has a  paddle to bounce the ball.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Player destroys bricks to gather points.</a:t>
            </a:r>
          </a:p>
          <a:p>
            <a:endParaRPr lang="en-US" sz="3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0079" y="950026"/>
            <a:ext cx="5461412" cy="5011387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1301111"/>
            <a:ext cx="9601196" cy="804138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0000"/>
                </a:solidFill>
              </a:rPr>
              <a:t>Playing Method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938871"/>
          </a:xfrm>
        </p:spPr>
        <p:txBody>
          <a:bodyPr>
            <a:normAutofit/>
          </a:bodyPr>
          <a:lstStyle/>
          <a:p>
            <a:r>
              <a:rPr lang="en-US" sz="2600" dirty="0" smtClean="0"/>
              <a:t>Using arrow key of keyboard</a:t>
            </a:r>
          </a:p>
          <a:p>
            <a:r>
              <a:rPr lang="en-US" sz="2600" dirty="0" smtClean="0"/>
              <a:t>Moving right and left the paddle to bounce the ball</a:t>
            </a:r>
          </a:p>
          <a:p>
            <a:r>
              <a:rPr lang="en-US" sz="2600" dirty="0" smtClean="0"/>
              <a:t>Destroying bricks using ball</a:t>
            </a:r>
          </a:p>
          <a:p>
            <a:r>
              <a:rPr lang="en-US" sz="2600" dirty="0" smtClean="0"/>
              <a:t>Gathering points</a:t>
            </a:r>
          </a:p>
          <a:p>
            <a:r>
              <a:rPr lang="en-US" sz="2600" dirty="0" smtClean="0"/>
              <a:t>P</a:t>
            </a:r>
            <a:r>
              <a:rPr lang="en-US" sz="2600" dirty="0" smtClean="0"/>
              <a:t>layer </a:t>
            </a:r>
            <a:r>
              <a:rPr lang="en-US" sz="2600" dirty="0" smtClean="0"/>
              <a:t>will lose when the ball will fail to touch the </a:t>
            </a:r>
            <a:r>
              <a:rPr lang="en-US" sz="2600" dirty="0" err="1" smtClean="0"/>
              <a:t>paddleDestroy</a:t>
            </a:r>
            <a:r>
              <a:rPr lang="en-US" sz="2600" dirty="0" smtClean="0"/>
              <a:t> </a:t>
            </a:r>
            <a:r>
              <a:rPr lang="en-US" sz="2600" dirty="0" smtClean="0"/>
              <a:t>all bricks to obtain </a:t>
            </a:r>
            <a:r>
              <a:rPr lang="en-US" sz="2600" smtClean="0"/>
              <a:t>top score</a:t>
            </a:r>
          </a:p>
          <a:p>
            <a:pPr>
              <a:buNone/>
            </a:pP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99A7-F810-4204-9DC2-D1F2088DDA7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8975" y="700644"/>
            <a:ext cx="5734050" cy="5533901"/>
          </a:xfrm>
          <a:prstGeom prst="rect">
            <a:avLst/>
          </a:prstGeom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182</Words>
  <Application>Microsoft Office PowerPoint</Application>
  <PresentationFormat>Custom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                     </vt:lpstr>
      <vt:lpstr>Slide 2</vt:lpstr>
      <vt:lpstr>BRICK BREAKER 2d</vt:lpstr>
      <vt:lpstr>Overview</vt:lpstr>
      <vt:lpstr>Introduction</vt:lpstr>
      <vt:lpstr>Game Description </vt:lpstr>
      <vt:lpstr>Slide 7</vt:lpstr>
      <vt:lpstr>Playing Method </vt:lpstr>
      <vt:lpstr>Slide 9</vt:lpstr>
      <vt:lpstr>High Score</vt:lpstr>
      <vt:lpstr>Game Over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Williams</dc:creator>
  <cp:lastModifiedBy>SHAFIN</cp:lastModifiedBy>
  <cp:revision>120</cp:revision>
  <dcterms:created xsi:type="dcterms:W3CDTF">2015-05-02T18:28:38Z</dcterms:created>
  <dcterms:modified xsi:type="dcterms:W3CDTF">2017-08-04T15:20:24Z</dcterms:modified>
</cp:coreProperties>
</file>