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6" r:id="rId11"/>
    <p:sldId id="26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0" autoAdjust="0"/>
    <p:restoredTop sz="94660"/>
  </p:normalViewPr>
  <p:slideViewPr>
    <p:cSldViewPr snapToGrid="0">
      <p:cViewPr varScale="1">
        <p:scale>
          <a:sx n="101" d="100"/>
          <a:sy n="101" d="100"/>
        </p:scale>
        <p:origin x="2610"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MY"/>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MY"/>
          </a:p>
        </p:txBody>
      </p:sp>
      <p:sp>
        <p:nvSpPr>
          <p:cNvPr id="4" name="Date Placeholder 3"/>
          <p:cNvSpPr>
            <a:spLocks noGrp="1"/>
          </p:cNvSpPr>
          <p:nvPr>
            <p:ph type="dt" sz="half" idx="10"/>
          </p:nvPr>
        </p:nvSpPr>
        <p:spPr/>
        <p:txBody>
          <a:bodyPr/>
          <a:lstStyle/>
          <a:p>
            <a:fld id="{4DE8666C-6299-4640-BCBA-0D84AE8D9791}" type="datetimeFigureOut">
              <a:rPr lang="en-MY" smtClean="0"/>
              <a:t>20/2/2021</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978AA9EB-50F7-4588-8B3D-94A46BFA65FA}" type="slidenum">
              <a:rPr lang="en-MY" smtClean="0"/>
              <a:t>‹#›</a:t>
            </a:fld>
            <a:endParaRPr lang="en-MY"/>
          </a:p>
        </p:txBody>
      </p:sp>
    </p:spTree>
    <p:extLst>
      <p:ext uri="{BB962C8B-B14F-4D97-AF65-F5344CB8AC3E}">
        <p14:creationId xmlns:p14="http://schemas.microsoft.com/office/powerpoint/2010/main" val="32201824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MY"/>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MY"/>
          </a:p>
        </p:txBody>
      </p:sp>
      <p:sp>
        <p:nvSpPr>
          <p:cNvPr id="4" name="Date Placeholder 3"/>
          <p:cNvSpPr>
            <a:spLocks noGrp="1"/>
          </p:cNvSpPr>
          <p:nvPr>
            <p:ph type="dt" sz="half" idx="10"/>
          </p:nvPr>
        </p:nvSpPr>
        <p:spPr/>
        <p:txBody>
          <a:bodyPr/>
          <a:lstStyle/>
          <a:p>
            <a:fld id="{4DE8666C-6299-4640-BCBA-0D84AE8D9791}" type="datetimeFigureOut">
              <a:rPr lang="en-MY" smtClean="0"/>
              <a:t>20/2/2021</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978AA9EB-50F7-4588-8B3D-94A46BFA65FA}" type="slidenum">
              <a:rPr lang="en-MY" smtClean="0"/>
              <a:t>‹#›</a:t>
            </a:fld>
            <a:endParaRPr lang="en-MY"/>
          </a:p>
        </p:txBody>
      </p:sp>
    </p:spTree>
    <p:extLst>
      <p:ext uri="{BB962C8B-B14F-4D97-AF65-F5344CB8AC3E}">
        <p14:creationId xmlns:p14="http://schemas.microsoft.com/office/powerpoint/2010/main" val="13633172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MY"/>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MY"/>
          </a:p>
        </p:txBody>
      </p:sp>
      <p:sp>
        <p:nvSpPr>
          <p:cNvPr id="4" name="Date Placeholder 3"/>
          <p:cNvSpPr>
            <a:spLocks noGrp="1"/>
          </p:cNvSpPr>
          <p:nvPr>
            <p:ph type="dt" sz="half" idx="10"/>
          </p:nvPr>
        </p:nvSpPr>
        <p:spPr/>
        <p:txBody>
          <a:bodyPr/>
          <a:lstStyle/>
          <a:p>
            <a:fld id="{4DE8666C-6299-4640-BCBA-0D84AE8D9791}" type="datetimeFigureOut">
              <a:rPr lang="en-MY" smtClean="0"/>
              <a:t>20/2/2021</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978AA9EB-50F7-4588-8B3D-94A46BFA65FA}" type="slidenum">
              <a:rPr lang="en-MY" smtClean="0"/>
              <a:t>‹#›</a:t>
            </a:fld>
            <a:endParaRPr lang="en-MY"/>
          </a:p>
        </p:txBody>
      </p:sp>
    </p:spTree>
    <p:extLst>
      <p:ext uri="{BB962C8B-B14F-4D97-AF65-F5344CB8AC3E}">
        <p14:creationId xmlns:p14="http://schemas.microsoft.com/office/powerpoint/2010/main" val="27963242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MY"/>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MY"/>
          </a:p>
        </p:txBody>
      </p:sp>
      <p:sp>
        <p:nvSpPr>
          <p:cNvPr id="4" name="Date Placeholder 3"/>
          <p:cNvSpPr>
            <a:spLocks noGrp="1"/>
          </p:cNvSpPr>
          <p:nvPr>
            <p:ph type="dt" sz="half" idx="10"/>
          </p:nvPr>
        </p:nvSpPr>
        <p:spPr/>
        <p:txBody>
          <a:bodyPr/>
          <a:lstStyle/>
          <a:p>
            <a:fld id="{4DE8666C-6299-4640-BCBA-0D84AE8D9791}" type="datetimeFigureOut">
              <a:rPr lang="en-MY" smtClean="0"/>
              <a:t>20/2/2021</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978AA9EB-50F7-4588-8B3D-94A46BFA65FA}" type="slidenum">
              <a:rPr lang="en-MY" smtClean="0"/>
              <a:t>‹#›</a:t>
            </a:fld>
            <a:endParaRPr lang="en-MY"/>
          </a:p>
        </p:txBody>
      </p:sp>
    </p:spTree>
    <p:extLst>
      <p:ext uri="{BB962C8B-B14F-4D97-AF65-F5344CB8AC3E}">
        <p14:creationId xmlns:p14="http://schemas.microsoft.com/office/powerpoint/2010/main" val="738265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MY"/>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DE8666C-6299-4640-BCBA-0D84AE8D9791}" type="datetimeFigureOut">
              <a:rPr lang="en-MY" smtClean="0"/>
              <a:t>20/2/2021</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978AA9EB-50F7-4588-8B3D-94A46BFA65FA}" type="slidenum">
              <a:rPr lang="en-MY" smtClean="0"/>
              <a:t>‹#›</a:t>
            </a:fld>
            <a:endParaRPr lang="en-MY"/>
          </a:p>
        </p:txBody>
      </p:sp>
    </p:spTree>
    <p:extLst>
      <p:ext uri="{BB962C8B-B14F-4D97-AF65-F5344CB8AC3E}">
        <p14:creationId xmlns:p14="http://schemas.microsoft.com/office/powerpoint/2010/main" val="15601751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MY"/>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MY"/>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MY"/>
          </a:p>
        </p:txBody>
      </p:sp>
      <p:sp>
        <p:nvSpPr>
          <p:cNvPr id="5" name="Date Placeholder 4"/>
          <p:cNvSpPr>
            <a:spLocks noGrp="1"/>
          </p:cNvSpPr>
          <p:nvPr>
            <p:ph type="dt" sz="half" idx="10"/>
          </p:nvPr>
        </p:nvSpPr>
        <p:spPr/>
        <p:txBody>
          <a:bodyPr/>
          <a:lstStyle/>
          <a:p>
            <a:fld id="{4DE8666C-6299-4640-BCBA-0D84AE8D9791}" type="datetimeFigureOut">
              <a:rPr lang="en-MY" smtClean="0"/>
              <a:t>20/2/2021</a:t>
            </a:fld>
            <a:endParaRPr lang="en-MY"/>
          </a:p>
        </p:txBody>
      </p:sp>
      <p:sp>
        <p:nvSpPr>
          <p:cNvPr id="6" name="Footer Placeholder 5"/>
          <p:cNvSpPr>
            <a:spLocks noGrp="1"/>
          </p:cNvSpPr>
          <p:nvPr>
            <p:ph type="ftr" sz="quarter" idx="11"/>
          </p:nvPr>
        </p:nvSpPr>
        <p:spPr/>
        <p:txBody>
          <a:bodyPr/>
          <a:lstStyle/>
          <a:p>
            <a:endParaRPr lang="en-MY"/>
          </a:p>
        </p:txBody>
      </p:sp>
      <p:sp>
        <p:nvSpPr>
          <p:cNvPr id="7" name="Slide Number Placeholder 6"/>
          <p:cNvSpPr>
            <a:spLocks noGrp="1"/>
          </p:cNvSpPr>
          <p:nvPr>
            <p:ph type="sldNum" sz="quarter" idx="12"/>
          </p:nvPr>
        </p:nvSpPr>
        <p:spPr/>
        <p:txBody>
          <a:bodyPr/>
          <a:lstStyle/>
          <a:p>
            <a:fld id="{978AA9EB-50F7-4588-8B3D-94A46BFA65FA}" type="slidenum">
              <a:rPr lang="en-MY" smtClean="0"/>
              <a:t>‹#›</a:t>
            </a:fld>
            <a:endParaRPr lang="en-MY"/>
          </a:p>
        </p:txBody>
      </p:sp>
    </p:spTree>
    <p:extLst>
      <p:ext uri="{BB962C8B-B14F-4D97-AF65-F5344CB8AC3E}">
        <p14:creationId xmlns:p14="http://schemas.microsoft.com/office/powerpoint/2010/main" val="37575399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MY"/>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MY"/>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MY"/>
          </a:p>
        </p:txBody>
      </p:sp>
      <p:sp>
        <p:nvSpPr>
          <p:cNvPr id="7" name="Date Placeholder 6"/>
          <p:cNvSpPr>
            <a:spLocks noGrp="1"/>
          </p:cNvSpPr>
          <p:nvPr>
            <p:ph type="dt" sz="half" idx="10"/>
          </p:nvPr>
        </p:nvSpPr>
        <p:spPr/>
        <p:txBody>
          <a:bodyPr/>
          <a:lstStyle/>
          <a:p>
            <a:fld id="{4DE8666C-6299-4640-BCBA-0D84AE8D9791}" type="datetimeFigureOut">
              <a:rPr lang="en-MY" smtClean="0"/>
              <a:t>20/2/2021</a:t>
            </a:fld>
            <a:endParaRPr lang="en-MY"/>
          </a:p>
        </p:txBody>
      </p:sp>
      <p:sp>
        <p:nvSpPr>
          <p:cNvPr id="8" name="Footer Placeholder 7"/>
          <p:cNvSpPr>
            <a:spLocks noGrp="1"/>
          </p:cNvSpPr>
          <p:nvPr>
            <p:ph type="ftr" sz="quarter" idx="11"/>
          </p:nvPr>
        </p:nvSpPr>
        <p:spPr/>
        <p:txBody>
          <a:bodyPr/>
          <a:lstStyle/>
          <a:p>
            <a:endParaRPr lang="en-MY"/>
          </a:p>
        </p:txBody>
      </p:sp>
      <p:sp>
        <p:nvSpPr>
          <p:cNvPr id="9" name="Slide Number Placeholder 8"/>
          <p:cNvSpPr>
            <a:spLocks noGrp="1"/>
          </p:cNvSpPr>
          <p:nvPr>
            <p:ph type="sldNum" sz="quarter" idx="12"/>
          </p:nvPr>
        </p:nvSpPr>
        <p:spPr/>
        <p:txBody>
          <a:bodyPr/>
          <a:lstStyle/>
          <a:p>
            <a:fld id="{978AA9EB-50F7-4588-8B3D-94A46BFA65FA}" type="slidenum">
              <a:rPr lang="en-MY" smtClean="0"/>
              <a:t>‹#›</a:t>
            </a:fld>
            <a:endParaRPr lang="en-MY"/>
          </a:p>
        </p:txBody>
      </p:sp>
    </p:spTree>
    <p:extLst>
      <p:ext uri="{BB962C8B-B14F-4D97-AF65-F5344CB8AC3E}">
        <p14:creationId xmlns:p14="http://schemas.microsoft.com/office/powerpoint/2010/main" val="290258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MY"/>
          </a:p>
        </p:txBody>
      </p:sp>
      <p:sp>
        <p:nvSpPr>
          <p:cNvPr id="3" name="Date Placeholder 2"/>
          <p:cNvSpPr>
            <a:spLocks noGrp="1"/>
          </p:cNvSpPr>
          <p:nvPr>
            <p:ph type="dt" sz="half" idx="10"/>
          </p:nvPr>
        </p:nvSpPr>
        <p:spPr/>
        <p:txBody>
          <a:bodyPr/>
          <a:lstStyle/>
          <a:p>
            <a:fld id="{4DE8666C-6299-4640-BCBA-0D84AE8D9791}" type="datetimeFigureOut">
              <a:rPr lang="en-MY" smtClean="0"/>
              <a:t>20/2/2021</a:t>
            </a:fld>
            <a:endParaRPr lang="en-MY"/>
          </a:p>
        </p:txBody>
      </p:sp>
      <p:sp>
        <p:nvSpPr>
          <p:cNvPr id="4" name="Footer Placeholder 3"/>
          <p:cNvSpPr>
            <a:spLocks noGrp="1"/>
          </p:cNvSpPr>
          <p:nvPr>
            <p:ph type="ftr" sz="quarter" idx="11"/>
          </p:nvPr>
        </p:nvSpPr>
        <p:spPr/>
        <p:txBody>
          <a:bodyPr/>
          <a:lstStyle/>
          <a:p>
            <a:endParaRPr lang="en-MY"/>
          </a:p>
        </p:txBody>
      </p:sp>
      <p:sp>
        <p:nvSpPr>
          <p:cNvPr id="5" name="Slide Number Placeholder 4"/>
          <p:cNvSpPr>
            <a:spLocks noGrp="1"/>
          </p:cNvSpPr>
          <p:nvPr>
            <p:ph type="sldNum" sz="quarter" idx="12"/>
          </p:nvPr>
        </p:nvSpPr>
        <p:spPr/>
        <p:txBody>
          <a:bodyPr/>
          <a:lstStyle/>
          <a:p>
            <a:fld id="{978AA9EB-50F7-4588-8B3D-94A46BFA65FA}" type="slidenum">
              <a:rPr lang="en-MY" smtClean="0"/>
              <a:t>‹#›</a:t>
            </a:fld>
            <a:endParaRPr lang="en-MY"/>
          </a:p>
        </p:txBody>
      </p:sp>
    </p:spTree>
    <p:extLst>
      <p:ext uri="{BB962C8B-B14F-4D97-AF65-F5344CB8AC3E}">
        <p14:creationId xmlns:p14="http://schemas.microsoft.com/office/powerpoint/2010/main" val="26016814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E8666C-6299-4640-BCBA-0D84AE8D9791}" type="datetimeFigureOut">
              <a:rPr lang="en-MY" smtClean="0"/>
              <a:t>20/2/2021</a:t>
            </a:fld>
            <a:endParaRPr lang="en-MY"/>
          </a:p>
        </p:txBody>
      </p:sp>
      <p:sp>
        <p:nvSpPr>
          <p:cNvPr id="3" name="Footer Placeholder 2"/>
          <p:cNvSpPr>
            <a:spLocks noGrp="1"/>
          </p:cNvSpPr>
          <p:nvPr>
            <p:ph type="ftr" sz="quarter" idx="11"/>
          </p:nvPr>
        </p:nvSpPr>
        <p:spPr/>
        <p:txBody>
          <a:bodyPr/>
          <a:lstStyle/>
          <a:p>
            <a:endParaRPr lang="en-MY"/>
          </a:p>
        </p:txBody>
      </p:sp>
      <p:sp>
        <p:nvSpPr>
          <p:cNvPr id="4" name="Slide Number Placeholder 3"/>
          <p:cNvSpPr>
            <a:spLocks noGrp="1"/>
          </p:cNvSpPr>
          <p:nvPr>
            <p:ph type="sldNum" sz="quarter" idx="12"/>
          </p:nvPr>
        </p:nvSpPr>
        <p:spPr/>
        <p:txBody>
          <a:bodyPr/>
          <a:lstStyle/>
          <a:p>
            <a:fld id="{978AA9EB-50F7-4588-8B3D-94A46BFA65FA}" type="slidenum">
              <a:rPr lang="en-MY" smtClean="0"/>
              <a:t>‹#›</a:t>
            </a:fld>
            <a:endParaRPr lang="en-MY"/>
          </a:p>
        </p:txBody>
      </p:sp>
    </p:spTree>
    <p:extLst>
      <p:ext uri="{BB962C8B-B14F-4D97-AF65-F5344CB8AC3E}">
        <p14:creationId xmlns:p14="http://schemas.microsoft.com/office/powerpoint/2010/main" val="24362185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MY"/>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MY"/>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DE8666C-6299-4640-BCBA-0D84AE8D9791}" type="datetimeFigureOut">
              <a:rPr lang="en-MY" smtClean="0"/>
              <a:t>20/2/2021</a:t>
            </a:fld>
            <a:endParaRPr lang="en-MY"/>
          </a:p>
        </p:txBody>
      </p:sp>
      <p:sp>
        <p:nvSpPr>
          <p:cNvPr id="6" name="Footer Placeholder 5"/>
          <p:cNvSpPr>
            <a:spLocks noGrp="1"/>
          </p:cNvSpPr>
          <p:nvPr>
            <p:ph type="ftr" sz="quarter" idx="11"/>
          </p:nvPr>
        </p:nvSpPr>
        <p:spPr/>
        <p:txBody>
          <a:bodyPr/>
          <a:lstStyle/>
          <a:p>
            <a:endParaRPr lang="en-MY"/>
          </a:p>
        </p:txBody>
      </p:sp>
      <p:sp>
        <p:nvSpPr>
          <p:cNvPr id="7" name="Slide Number Placeholder 6"/>
          <p:cNvSpPr>
            <a:spLocks noGrp="1"/>
          </p:cNvSpPr>
          <p:nvPr>
            <p:ph type="sldNum" sz="quarter" idx="12"/>
          </p:nvPr>
        </p:nvSpPr>
        <p:spPr/>
        <p:txBody>
          <a:bodyPr/>
          <a:lstStyle/>
          <a:p>
            <a:fld id="{978AA9EB-50F7-4588-8B3D-94A46BFA65FA}" type="slidenum">
              <a:rPr lang="en-MY" smtClean="0"/>
              <a:t>‹#›</a:t>
            </a:fld>
            <a:endParaRPr lang="en-MY"/>
          </a:p>
        </p:txBody>
      </p:sp>
    </p:spTree>
    <p:extLst>
      <p:ext uri="{BB962C8B-B14F-4D97-AF65-F5344CB8AC3E}">
        <p14:creationId xmlns:p14="http://schemas.microsoft.com/office/powerpoint/2010/main" val="23084164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MY"/>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MY"/>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DE8666C-6299-4640-BCBA-0D84AE8D9791}" type="datetimeFigureOut">
              <a:rPr lang="en-MY" smtClean="0"/>
              <a:t>20/2/2021</a:t>
            </a:fld>
            <a:endParaRPr lang="en-MY"/>
          </a:p>
        </p:txBody>
      </p:sp>
      <p:sp>
        <p:nvSpPr>
          <p:cNvPr id="6" name="Footer Placeholder 5"/>
          <p:cNvSpPr>
            <a:spLocks noGrp="1"/>
          </p:cNvSpPr>
          <p:nvPr>
            <p:ph type="ftr" sz="quarter" idx="11"/>
          </p:nvPr>
        </p:nvSpPr>
        <p:spPr/>
        <p:txBody>
          <a:bodyPr/>
          <a:lstStyle/>
          <a:p>
            <a:endParaRPr lang="en-MY"/>
          </a:p>
        </p:txBody>
      </p:sp>
      <p:sp>
        <p:nvSpPr>
          <p:cNvPr id="7" name="Slide Number Placeholder 6"/>
          <p:cNvSpPr>
            <a:spLocks noGrp="1"/>
          </p:cNvSpPr>
          <p:nvPr>
            <p:ph type="sldNum" sz="quarter" idx="12"/>
          </p:nvPr>
        </p:nvSpPr>
        <p:spPr/>
        <p:txBody>
          <a:bodyPr/>
          <a:lstStyle/>
          <a:p>
            <a:fld id="{978AA9EB-50F7-4588-8B3D-94A46BFA65FA}" type="slidenum">
              <a:rPr lang="en-MY" smtClean="0"/>
              <a:t>‹#›</a:t>
            </a:fld>
            <a:endParaRPr lang="en-MY"/>
          </a:p>
        </p:txBody>
      </p:sp>
    </p:spTree>
    <p:extLst>
      <p:ext uri="{BB962C8B-B14F-4D97-AF65-F5344CB8AC3E}">
        <p14:creationId xmlns:p14="http://schemas.microsoft.com/office/powerpoint/2010/main" val="6324606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MY"/>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MY"/>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DE8666C-6299-4640-BCBA-0D84AE8D9791}" type="datetimeFigureOut">
              <a:rPr lang="en-MY" smtClean="0"/>
              <a:t>20/2/2021</a:t>
            </a:fld>
            <a:endParaRPr lang="en-MY"/>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MY"/>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8AA9EB-50F7-4588-8B3D-94A46BFA65FA}" type="slidenum">
              <a:rPr lang="en-MY" smtClean="0"/>
              <a:t>‹#›</a:t>
            </a:fld>
            <a:endParaRPr lang="en-MY"/>
          </a:p>
        </p:txBody>
      </p:sp>
    </p:spTree>
    <p:extLst>
      <p:ext uri="{BB962C8B-B14F-4D97-AF65-F5344CB8AC3E}">
        <p14:creationId xmlns:p14="http://schemas.microsoft.com/office/powerpoint/2010/main" val="11732457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localhost:8888/notebooks/Coursera_Capstone/Week5/Week5-The%20Battle%20of%20Neighbourhood-Week2.ipynb#The-Battle-of-Neighbourhoods-Week-2-|-Exploring-Good-Places-at-Scarborough-Town-in-Toronto"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800" b="1" dirty="0" smtClean="0">
                <a:solidFill>
                  <a:schemeClr val="accent1">
                    <a:lumMod val="75000"/>
                  </a:schemeClr>
                </a:solidFill>
              </a:rPr>
              <a:t>Capstone Project</a:t>
            </a:r>
            <a:br>
              <a:rPr lang="en-US" sz="4800" b="1" dirty="0" smtClean="0">
                <a:solidFill>
                  <a:schemeClr val="accent1">
                    <a:lumMod val="75000"/>
                  </a:schemeClr>
                </a:solidFill>
              </a:rPr>
            </a:br>
            <a:r>
              <a:rPr lang="en-US" sz="4800" b="1" dirty="0" smtClean="0">
                <a:solidFill>
                  <a:schemeClr val="accent1">
                    <a:lumMod val="75000"/>
                  </a:schemeClr>
                </a:solidFill>
              </a:rPr>
              <a:t>The Battle of Neighbourhoods</a:t>
            </a:r>
            <a:br>
              <a:rPr lang="en-US" sz="4800" b="1" dirty="0" smtClean="0">
                <a:solidFill>
                  <a:schemeClr val="accent1">
                    <a:lumMod val="75000"/>
                  </a:schemeClr>
                </a:solidFill>
              </a:rPr>
            </a:br>
            <a:r>
              <a:rPr lang="en-US" sz="4800" b="1" dirty="0" smtClean="0">
                <a:solidFill>
                  <a:schemeClr val="accent1">
                    <a:lumMod val="75000"/>
                  </a:schemeClr>
                </a:solidFill>
              </a:rPr>
              <a:t>(Week2)</a:t>
            </a:r>
            <a:endParaRPr lang="en-MY" sz="4800" b="1" dirty="0">
              <a:solidFill>
                <a:schemeClr val="accent1">
                  <a:lumMod val="75000"/>
                </a:schemeClr>
              </a:solidFill>
            </a:endParaRPr>
          </a:p>
        </p:txBody>
      </p:sp>
      <p:sp>
        <p:nvSpPr>
          <p:cNvPr id="3" name="Subtitle 2"/>
          <p:cNvSpPr>
            <a:spLocks noGrp="1"/>
          </p:cNvSpPr>
          <p:nvPr>
            <p:ph type="subTitle" idx="1"/>
          </p:nvPr>
        </p:nvSpPr>
        <p:spPr/>
        <p:txBody>
          <a:bodyPr>
            <a:normAutofit/>
          </a:bodyPr>
          <a:lstStyle/>
          <a:p>
            <a:r>
              <a:rPr lang="en-MY" sz="2800" b="1" dirty="0"/>
              <a:t>Exploring Good Places at Scarborough Town in Toronto</a:t>
            </a:r>
            <a:r>
              <a:rPr lang="en-MY" sz="2800" b="1" dirty="0" smtClean="0">
                <a:hlinkClick r:id="rId2"/>
              </a:rPr>
              <a:t>¶</a:t>
            </a:r>
            <a:endParaRPr lang="en-MY" sz="2800" b="1" dirty="0" smtClean="0"/>
          </a:p>
          <a:p>
            <a:r>
              <a:rPr lang="en-US" sz="2800" b="1" dirty="0" smtClean="0"/>
              <a:t>By Shafiq Alias</a:t>
            </a:r>
            <a:endParaRPr lang="en-MY" sz="2800" b="1" dirty="0"/>
          </a:p>
        </p:txBody>
      </p:sp>
    </p:spTree>
    <p:extLst>
      <p:ext uri="{BB962C8B-B14F-4D97-AF65-F5344CB8AC3E}">
        <p14:creationId xmlns:p14="http://schemas.microsoft.com/office/powerpoint/2010/main" val="379319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lumMod val="75000"/>
                  </a:schemeClr>
                </a:solidFill>
              </a:rPr>
              <a:t>Top School Rating</a:t>
            </a:r>
            <a:endParaRPr lang="en-MY" dirty="0">
              <a:solidFill>
                <a:schemeClr val="accent1">
                  <a:lumMod val="75000"/>
                </a:schemeClr>
              </a:solidFill>
            </a:endParaRPr>
          </a:p>
        </p:txBody>
      </p:sp>
      <p:pic>
        <p:nvPicPr>
          <p:cNvPr id="4" name="Picture 3"/>
          <p:cNvPicPr>
            <a:picLocks noChangeAspect="1"/>
          </p:cNvPicPr>
          <p:nvPr/>
        </p:nvPicPr>
        <p:blipFill rotWithShape="1">
          <a:blip r:embed="rId2"/>
          <a:srcRect l="32026" t="28456" r="28066" b="15030"/>
          <a:stretch/>
        </p:blipFill>
        <p:spPr>
          <a:xfrm>
            <a:off x="2056197" y="1690688"/>
            <a:ext cx="8524649" cy="5092866"/>
          </a:xfrm>
          <a:prstGeom prst="rect">
            <a:avLst/>
          </a:prstGeom>
        </p:spPr>
      </p:pic>
    </p:spTree>
    <p:extLst>
      <p:ext uri="{BB962C8B-B14F-4D97-AF65-F5344CB8AC3E}">
        <p14:creationId xmlns:p14="http://schemas.microsoft.com/office/powerpoint/2010/main" val="25349259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lumMod val="75000"/>
                  </a:schemeClr>
                </a:solidFill>
              </a:rPr>
              <a:t>Conclusion</a:t>
            </a:r>
            <a:endParaRPr lang="en-MY" dirty="0">
              <a:solidFill>
                <a:schemeClr val="accent1">
                  <a:lumMod val="75000"/>
                </a:schemeClr>
              </a:solidFill>
            </a:endParaRPr>
          </a:p>
        </p:txBody>
      </p:sp>
      <p:sp>
        <p:nvSpPr>
          <p:cNvPr id="3" name="Content Placeholder 2"/>
          <p:cNvSpPr>
            <a:spLocks noGrp="1"/>
          </p:cNvSpPr>
          <p:nvPr>
            <p:ph idx="1"/>
          </p:nvPr>
        </p:nvSpPr>
        <p:spPr/>
        <p:txBody>
          <a:bodyPr/>
          <a:lstStyle/>
          <a:p>
            <a:endParaRPr lang="en-MY"/>
          </a:p>
        </p:txBody>
      </p:sp>
    </p:spTree>
    <p:extLst>
      <p:ext uri="{BB962C8B-B14F-4D97-AF65-F5344CB8AC3E}">
        <p14:creationId xmlns:p14="http://schemas.microsoft.com/office/powerpoint/2010/main" val="7534200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1">
                    <a:lumMod val="75000"/>
                  </a:schemeClr>
                </a:solidFill>
              </a:rPr>
              <a:t>Introduction</a:t>
            </a:r>
            <a:endParaRPr lang="en-MY" b="1" dirty="0">
              <a:solidFill>
                <a:schemeClr val="accent1">
                  <a:lumMod val="75000"/>
                </a:schemeClr>
              </a:solidFill>
            </a:endParaRPr>
          </a:p>
        </p:txBody>
      </p:sp>
      <p:sp>
        <p:nvSpPr>
          <p:cNvPr id="3" name="Content Placeholder 2"/>
          <p:cNvSpPr>
            <a:spLocks noGrp="1"/>
          </p:cNvSpPr>
          <p:nvPr>
            <p:ph idx="1"/>
          </p:nvPr>
        </p:nvSpPr>
        <p:spPr/>
        <p:txBody>
          <a:bodyPr>
            <a:normAutofit fontScale="62500" lnSpcReduction="20000"/>
          </a:bodyPr>
          <a:lstStyle/>
          <a:p>
            <a:r>
              <a:rPr lang="en-MY" dirty="0" smtClean="0"/>
              <a:t>This initiative aims to help individuals discover better facilities in their neighbourhood. It can help individuals make wise and successful choices about choosing great neighbourhoods from numbers in Scarborough, </a:t>
            </a:r>
            <a:r>
              <a:rPr lang="en-MY" dirty="0" err="1" smtClean="0"/>
              <a:t>Toranto</a:t>
            </a:r>
            <a:r>
              <a:rPr lang="en-MY" dirty="0" smtClean="0"/>
              <a:t>, from other neighbourhoods.</a:t>
            </a:r>
          </a:p>
          <a:p>
            <a:endParaRPr lang="en-MY" dirty="0" smtClean="0"/>
          </a:p>
          <a:p>
            <a:r>
              <a:rPr lang="en-MY" dirty="0" smtClean="0"/>
              <a:t>Lots of people are migrating to various states of Canada and needed lots of research for good housing prices and reputation schools for their children. This project is for those people who are looking for better neighbourhoods. For ease of accessing to Cafe, School, Super market, medical shops, grocery shops, mall, theatre, hospital, like minded people, etc.</a:t>
            </a:r>
          </a:p>
          <a:p>
            <a:endParaRPr lang="en-MY" dirty="0" smtClean="0"/>
          </a:p>
          <a:p>
            <a:r>
              <a:rPr lang="en-MY" dirty="0" smtClean="0"/>
              <a:t>This undertaking is aimed to create an evaluation of functions for a people migrating to Scarborough to look a first-class neighbourhood as a comparative evaluation among neighbourhoods. The capabilities encompass median housing price and better faculty in keeping with ratings, crime fees of that specific region, road connectivity, weather conditions, top management for emergency, water resources each fresh and waste water and excrement conveyed in sewers and recreational facilities.</a:t>
            </a:r>
          </a:p>
          <a:p>
            <a:endParaRPr lang="en-MY" dirty="0" smtClean="0"/>
          </a:p>
          <a:p>
            <a:r>
              <a:rPr lang="en-MY" dirty="0" smtClean="0"/>
              <a:t>This will help people to get awareness of the area and neighbourhood before moving to a new city, state, country or place for their work or to start a new fresh life.</a:t>
            </a:r>
            <a:endParaRPr lang="en-MY" dirty="0"/>
          </a:p>
        </p:txBody>
      </p:sp>
    </p:spTree>
    <p:extLst>
      <p:ext uri="{BB962C8B-B14F-4D97-AF65-F5344CB8AC3E}">
        <p14:creationId xmlns:p14="http://schemas.microsoft.com/office/powerpoint/2010/main" val="23473524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b="1" dirty="0" smtClean="0">
                <a:solidFill>
                  <a:schemeClr val="accent1">
                    <a:lumMod val="75000"/>
                  </a:schemeClr>
                </a:solidFill>
              </a:rPr>
              <a:t>Problem Statement</a:t>
            </a:r>
            <a:endParaRPr lang="en-MY" b="1" dirty="0">
              <a:solidFill>
                <a:schemeClr val="accent1">
                  <a:lumMod val="75000"/>
                </a:schemeClr>
              </a:solidFill>
            </a:endParaRPr>
          </a:p>
        </p:txBody>
      </p:sp>
      <p:sp>
        <p:nvSpPr>
          <p:cNvPr id="3" name="Content Placeholder 2"/>
          <p:cNvSpPr>
            <a:spLocks noGrp="1"/>
          </p:cNvSpPr>
          <p:nvPr>
            <p:ph idx="1"/>
          </p:nvPr>
        </p:nvSpPr>
        <p:spPr/>
        <p:txBody>
          <a:bodyPr>
            <a:normAutofit/>
          </a:bodyPr>
          <a:lstStyle/>
          <a:p>
            <a:pPr marL="0" indent="0">
              <a:buNone/>
            </a:pPr>
            <a:r>
              <a:rPr lang="en-MY" dirty="0" smtClean="0"/>
              <a:t>The major purpose of this project, is to suggest a better </a:t>
            </a:r>
            <a:r>
              <a:rPr lang="en-MY" dirty="0" err="1" smtClean="0"/>
              <a:t>neighborhood</a:t>
            </a:r>
            <a:r>
              <a:rPr lang="en-MY" dirty="0" smtClean="0"/>
              <a:t> in a new city for the person who are </a:t>
            </a:r>
            <a:r>
              <a:rPr lang="en-MY" dirty="0" err="1" smtClean="0"/>
              <a:t>shiffting</a:t>
            </a:r>
            <a:r>
              <a:rPr lang="en-MY" dirty="0" smtClean="0"/>
              <a:t> there. Social presence in society in terms of like minded people. Connectivity to the airport, bus stand, city </a:t>
            </a:r>
            <a:r>
              <a:rPr lang="en-MY" dirty="0" err="1" smtClean="0"/>
              <a:t>center</a:t>
            </a:r>
            <a:r>
              <a:rPr lang="en-MY" dirty="0" smtClean="0"/>
              <a:t>, markets and other daily needs things nearby.</a:t>
            </a:r>
          </a:p>
          <a:p>
            <a:endParaRPr lang="en-MY" dirty="0" smtClean="0"/>
          </a:p>
          <a:p>
            <a:r>
              <a:rPr lang="en-MY" dirty="0" smtClean="0"/>
              <a:t>1. Sorted list of house in terms of housing prices in a ascending or descending order</a:t>
            </a:r>
          </a:p>
          <a:p>
            <a:r>
              <a:rPr lang="en-MY" dirty="0" smtClean="0"/>
              <a:t>2. Sorted list of schools in terms of location, fees, rating and reviews</a:t>
            </a:r>
            <a:endParaRPr lang="en-MY" dirty="0"/>
          </a:p>
        </p:txBody>
      </p:sp>
    </p:spTree>
    <p:extLst>
      <p:ext uri="{BB962C8B-B14F-4D97-AF65-F5344CB8AC3E}">
        <p14:creationId xmlns:p14="http://schemas.microsoft.com/office/powerpoint/2010/main" val="17326453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b="1" dirty="0" smtClean="0">
                <a:solidFill>
                  <a:schemeClr val="accent1">
                    <a:lumMod val="75000"/>
                  </a:schemeClr>
                </a:solidFill>
              </a:rPr>
              <a:t>The City Location</a:t>
            </a:r>
            <a:endParaRPr lang="en-MY" b="1" dirty="0">
              <a:solidFill>
                <a:schemeClr val="accent1">
                  <a:lumMod val="75000"/>
                </a:schemeClr>
              </a:solidFill>
            </a:endParaRPr>
          </a:p>
        </p:txBody>
      </p:sp>
      <p:sp>
        <p:nvSpPr>
          <p:cNvPr id="3" name="Content Placeholder 2"/>
          <p:cNvSpPr>
            <a:spLocks noGrp="1"/>
          </p:cNvSpPr>
          <p:nvPr>
            <p:ph idx="1"/>
          </p:nvPr>
        </p:nvSpPr>
        <p:spPr/>
        <p:txBody>
          <a:bodyPr/>
          <a:lstStyle/>
          <a:p>
            <a:pPr marL="0" indent="0">
              <a:buNone/>
            </a:pPr>
            <a:r>
              <a:rPr lang="en-MY" dirty="0" smtClean="0"/>
              <a:t>Scarborough is a popular destination for new immigrants in Canada to reside. Therefore, it is perhaps the most assorted and multicultural zones in the Greater Toronto Area, being home to different strict gatherings and spots of love. In spite of the fact that movement has become a hotly debated issue in the course of recent years with more governments looking for additional limitations on settlers and outcasts, the overall pattern of migration into Canada has been one of on the ascent.</a:t>
            </a:r>
            <a:endParaRPr lang="en-MY" dirty="0"/>
          </a:p>
        </p:txBody>
      </p:sp>
    </p:spTree>
    <p:extLst>
      <p:ext uri="{BB962C8B-B14F-4D97-AF65-F5344CB8AC3E}">
        <p14:creationId xmlns:p14="http://schemas.microsoft.com/office/powerpoint/2010/main" val="38543837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MY"/>
          </a:p>
        </p:txBody>
      </p:sp>
      <p:sp>
        <p:nvSpPr>
          <p:cNvPr id="3" name="Content Placeholder 2"/>
          <p:cNvSpPr>
            <a:spLocks noGrp="1"/>
          </p:cNvSpPr>
          <p:nvPr>
            <p:ph idx="1"/>
          </p:nvPr>
        </p:nvSpPr>
        <p:spPr/>
        <p:txBody>
          <a:bodyPr/>
          <a:lstStyle/>
          <a:p>
            <a:endParaRPr lang="en-MY"/>
          </a:p>
        </p:txBody>
      </p:sp>
    </p:spTree>
    <p:extLst>
      <p:ext uri="{BB962C8B-B14F-4D97-AF65-F5344CB8AC3E}">
        <p14:creationId xmlns:p14="http://schemas.microsoft.com/office/powerpoint/2010/main" val="23296235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MY"/>
          </a:p>
        </p:txBody>
      </p:sp>
      <p:sp>
        <p:nvSpPr>
          <p:cNvPr id="3" name="Content Placeholder 2"/>
          <p:cNvSpPr>
            <a:spLocks noGrp="1"/>
          </p:cNvSpPr>
          <p:nvPr>
            <p:ph idx="1"/>
          </p:nvPr>
        </p:nvSpPr>
        <p:spPr/>
        <p:txBody>
          <a:bodyPr/>
          <a:lstStyle/>
          <a:p>
            <a:endParaRPr lang="en-MY"/>
          </a:p>
        </p:txBody>
      </p:sp>
    </p:spTree>
    <p:extLst>
      <p:ext uri="{BB962C8B-B14F-4D97-AF65-F5344CB8AC3E}">
        <p14:creationId xmlns:p14="http://schemas.microsoft.com/office/powerpoint/2010/main" val="21034626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MY"/>
          </a:p>
        </p:txBody>
      </p:sp>
      <p:pic>
        <p:nvPicPr>
          <p:cNvPr id="4" name="Content Placeholder 3"/>
          <p:cNvPicPr>
            <a:picLocks noGrp="1" noChangeAspect="1"/>
          </p:cNvPicPr>
          <p:nvPr>
            <p:ph idx="1"/>
          </p:nvPr>
        </p:nvPicPr>
        <p:blipFill rotWithShape="1">
          <a:blip r:embed="rId2"/>
          <a:srcRect l="33062" t="28443" r="28545" b="17097"/>
          <a:stretch/>
        </p:blipFill>
        <p:spPr>
          <a:xfrm>
            <a:off x="2247900" y="1905000"/>
            <a:ext cx="7696200" cy="4605717"/>
          </a:xfrm>
          <a:prstGeom prst="rect">
            <a:avLst/>
          </a:prstGeom>
        </p:spPr>
      </p:pic>
    </p:spTree>
    <p:extLst>
      <p:ext uri="{BB962C8B-B14F-4D97-AF65-F5344CB8AC3E}">
        <p14:creationId xmlns:p14="http://schemas.microsoft.com/office/powerpoint/2010/main" val="29642546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MY"/>
          </a:p>
        </p:txBody>
      </p:sp>
      <p:sp>
        <p:nvSpPr>
          <p:cNvPr id="3" name="Content Placeholder 2"/>
          <p:cNvSpPr>
            <a:spLocks noGrp="1"/>
          </p:cNvSpPr>
          <p:nvPr>
            <p:ph idx="1"/>
          </p:nvPr>
        </p:nvSpPr>
        <p:spPr/>
        <p:txBody>
          <a:bodyPr/>
          <a:lstStyle/>
          <a:p>
            <a:endParaRPr lang="en-MY"/>
          </a:p>
        </p:txBody>
      </p:sp>
    </p:spTree>
    <p:extLst>
      <p:ext uri="{BB962C8B-B14F-4D97-AF65-F5344CB8AC3E}">
        <p14:creationId xmlns:p14="http://schemas.microsoft.com/office/powerpoint/2010/main" val="11024835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lumMod val="75000"/>
                  </a:schemeClr>
                </a:solidFill>
              </a:rPr>
              <a:t>Average Housing Price</a:t>
            </a:r>
            <a:endParaRPr lang="en-MY" dirty="0">
              <a:solidFill>
                <a:schemeClr val="accent1">
                  <a:lumMod val="75000"/>
                </a:schemeClr>
              </a:solidFill>
            </a:endParaRPr>
          </a:p>
        </p:txBody>
      </p:sp>
      <p:pic>
        <p:nvPicPr>
          <p:cNvPr id="4" name="Picture 3"/>
          <p:cNvPicPr>
            <a:picLocks noChangeAspect="1"/>
          </p:cNvPicPr>
          <p:nvPr/>
        </p:nvPicPr>
        <p:blipFill rotWithShape="1">
          <a:blip r:embed="rId2"/>
          <a:srcRect l="33053" t="23403" r="28776" b="14561"/>
          <a:stretch/>
        </p:blipFill>
        <p:spPr>
          <a:xfrm>
            <a:off x="2409390" y="1602706"/>
            <a:ext cx="7373219" cy="5055269"/>
          </a:xfrm>
          <a:prstGeom prst="rect">
            <a:avLst/>
          </a:prstGeom>
        </p:spPr>
      </p:pic>
    </p:spTree>
    <p:extLst>
      <p:ext uri="{BB962C8B-B14F-4D97-AF65-F5344CB8AC3E}">
        <p14:creationId xmlns:p14="http://schemas.microsoft.com/office/powerpoint/2010/main" val="23096918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TotalTime>
  <Words>419</Words>
  <Application>Microsoft Office PowerPoint</Application>
  <PresentationFormat>Widescreen</PresentationFormat>
  <Paragraphs>21</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Capstone Project The Battle of Neighbourhoods (Week2)</vt:lpstr>
      <vt:lpstr>Introduction</vt:lpstr>
      <vt:lpstr>Problem Statement</vt:lpstr>
      <vt:lpstr>The City Location</vt:lpstr>
      <vt:lpstr>PowerPoint Presentation</vt:lpstr>
      <vt:lpstr>PowerPoint Presentation</vt:lpstr>
      <vt:lpstr>PowerPoint Presentation</vt:lpstr>
      <vt:lpstr>PowerPoint Presentation</vt:lpstr>
      <vt:lpstr>Average Housing Price</vt:lpstr>
      <vt:lpstr>Top School Rating</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Battle of Neighbourhoods (Week2)</dc:title>
  <dc:creator>Shafiq Alias</dc:creator>
  <cp:lastModifiedBy>Shafiq Alias</cp:lastModifiedBy>
  <cp:revision>4</cp:revision>
  <dcterms:created xsi:type="dcterms:W3CDTF">2021-02-20T01:22:16Z</dcterms:created>
  <dcterms:modified xsi:type="dcterms:W3CDTF">2021-02-20T01:55:54Z</dcterms:modified>
</cp:coreProperties>
</file>