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DE6C-9E2D-4375-9928-98D17781F81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817B-0D7E-4D90-A5AE-96481777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5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AA155-AB2C-BC19-4416-A833B8A01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BB10E-ADA4-667E-84EA-6AFA67450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3D0213C-5325-1E08-1332-AEE8E5CC6F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3D0213C-5325-1E08-1332-AEE8E5CC6FE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35E41-5A5E-A467-9CDA-AB6000ACD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FBC4-7F71-E4B7-4B76-939E81BA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D4A75-4F1B-5C89-69DC-072C4BE21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C1EE2DB-D96B-43B0-4435-5CEF3539EFD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C1EE2DB-D96B-43B0-4435-5CEF3539EFD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A113-EF24-B0CD-B4EB-C52899EF2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4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28565-CC20-0ACC-0336-A6CB62C5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CC570-48D9-7F6D-86CB-FBDA5AA62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B28B2A7-906F-958F-B366-080064AFD4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B28B2A7-906F-958F-B366-080064AFD4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0FA7B-9823-8648-5BA8-E5F6D65C0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B6C0-3B46-22BD-8BD8-FD023243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30D41-F4FA-9A19-0A7D-F0DE26EAC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A43E6FC-AB70-BB37-82A8-703AE1E407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FA43E6FC-AB70-BB37-82A8-703AE1E407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4403-13FA-A419-1C7B-214505E73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D7A5-3189-D54A-7E8B-E0B1FB2E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5552E-09FD-0AAC-2D07-8C49BC072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B3EB675-EE12-0684-B854-65F919E59C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B3EB675-EE12-0684-B854-65F919E59CD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D038-B7DD-CF02-8688-FAF788965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34DB-3412-C2AF-12B7-8E1FFCC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D356A6-2186-2920-FC9D-C1906970F2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2513D7E-7082-D29F-3523-86015238C5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2513D7E-7082-D29F-3523-86015238C55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57F88-FC0E-B591-44DD-E54D3402F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0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519B-68FD-DED1-8FE3-EB5992EC3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AA3FE-E32F-B915-A73F-1F80EC99B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19C19C1-B5D9-9BB8-1033-0AC54C6608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19C19C1-B5D9-9BB8-1033-0AC54C6608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A8A5-44A4-CBBA-36BA-7E84B02F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04A7-2DE8-468B-0028-427D9F937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F4DE04-E220-1074-F5B0-F75001250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4DE6C93-072E-29DE-5DFB-608F86E3D0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4DE6C93-072E-29DE-5DFB-608F86E3D0C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F0EF9-D9ED-75E0-F7C2-7C3529487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A36E0-8957-05E0-08BD-3CEFC1A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79DA3-E5F4-776D-AB0E-29CABE153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25B6DE4-0DC8-3212-7BB3-B305897415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0.111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25B6DE4-0DC8-3212-7BB3-B305897415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1.67𝑉, 0.111𝑊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1𝐴, 2𝐴,15𝑉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1528-004F-6215-5DB6-C8DCAD742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AC817B-0D7E-4D90-A5AE-964817773F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EE1B-23A0-FB65-9458-1F2D09841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34CDB-BAF2-2688-C480-F38383198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F33C-E900-EB11-F2A2-1210B81F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6327-E565-F6C8-BCF7-9A2C3BEF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2796-F389-9828-4AF4-AC7D5FCF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6B0C-3C94-B6A3-C31C-01334DAC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F0DC4-8395-DFF0-7EC3-53B60652E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6C53-D273-D1C7-0C5A-3905858E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0E75C-A3C8-3D00-BCA0-BBA2F0C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4CFB-C80D-B0D4-BE59-E7322F91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B0162-90AB-EEF2-41C1-47ABEC76F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0BDD-77B9-1FF1-A7A9-A631F1BD8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1428-A5FA-248D-0C25-325AE964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7928-CBD4-0714-8F41-85CA1D34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E5CD-6979-269B-970A-7B8FB247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72DD-1A39-F233-1484-B3B51377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CEC5-5B42-BCA9-9EFF-D2E20298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CE14-FA48-34C4-29E4-156CACC6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0A25-F6CB-7AF6-784F-6AACEE40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850D-EC5A-267C-62F3-2D6F6F08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9BC5-E70E-2086-AB2A-4F9CFC04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F129-88EC-33A5-24FF-BA9AFF0D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F622-11ED-3871-087E-F757A7B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16440-C753-C4A7-704B-903B07AF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1FE-4D23-F67D-1228-84513634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3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F258-CAE8-60AC-A25F-4C67117A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79FA-4344-A629-78AB-848EDDB79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73D0-DC05-4CCD-697F-F8BFC4EA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00CF-4D44-4F53-DF47-A72BEDE9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8BAF-2437-7DCD-F597-A881FE02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F4725-D836-F9B8-1A37-A35DC10C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0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E3CB-652F-864C-FD27-67BD53E7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7A6A-6363-FD2C-010E-01B71A45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D0ADE-C50E-61F0-10E4-7513816F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A1E67-4FBC-E4A8-2E1B-D2698840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2E448-B47C-645C-9C0B-AD3EF5759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0C571-956C-B178-FA49-C76DDF9D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E7922-6A59-020C-3783-E57DB4E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82E64-B0AF-4784-EC59-CCB7C00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D97-FD5A-105F-29F6-D15019CE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0906-BEE3-BE91-1622-8CF90E72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B42B4-4E05-C8A8-9856-0C909907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5BD7D-79C4-3221-247D-BD5F870F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C0D5C-224D-873C-DDA7-FB3D2BC7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72842-ACAE-1B7E-5763-35F2DEAE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958F-3725-81CD-340D-67986AB0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3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1824-3C65-012C-5423-6CE1643D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3290-F0ED-23C2-899F-F383793A6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E019E-B78E-AE4E-7498-70C7D7434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AE6A1-235E-4E6D-0176-958D5786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7254-1D5E-6963-38F5-2BB29465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E67C7-A3E0-F21A-B75F-99D8F80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E73C-D17B-71AA-47C4-DD7231E3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ADF69-07C1-3622-5A39-52AF5ACE5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8A06-E3D5-B0A8-B36A-06B9B1BC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4DCC-0B3C-BE7E-3DDF-A7151D30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D6C46-81C5-8B51-846A-E415989F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E955-3F58-99D0-0D48-25242BC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88E08-4631-2A5B-4304-9BF39C47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ACF51-6348-B15E-A22F-9F3CE027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B9FE-6336-8C93-5867-EB3B3B05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D2B1D0-A3F6-4E11-92C7-31284C86797F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31A2-4A9C-30F5-B7F5-2019C6644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2E8C-7847-FCA8-BDC1-6858CF810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E3825-D5C7-44A9-BA18-E2C74DCC5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7A65E-569D-4235-95F8-11B856A9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60" y="188668"/>
            <a:ext cx="8313680" cy="5692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AF4E-991C-9ABA-AABC-79F4F7568190}"/>
                  </a:ext>
                </a:extLst>
              </p:cNvPr>
              <p:cNvSpPr txBox="1"/>
              <p:nvPr/>
            </p:nvSpPr>
            <p:spPr>
              <a:xfrm>
                <a:off x="4159468" y="5881056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𝟏𝟏𝟏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000" b="1" dirty="0"/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CAF4E-991C-9ABA-AABC-79F4F756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68" y="5881056"/>
                <a:ext cx="6093372" cy="400110"/>
              </a:xfrm>
              <a:prstGeom prst="rect">
                <a:avLst/>
              </a:prstGeom>
              <a:blipFill>
                <a:blip r:embed="rId4"/>
                <a:stretch>
                  <a:fillRect t="-7692" r="-1100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C8F5F-D6F2-0C31-E332-78FF1EFA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C36C8-F96A-E8C7-01A9-E9ADE887B735}"/>
                  </a:ext>
                </a:extLst>
              </p:cNvPr>
              <p:cNvSpPr txBox="1"/>
              <p:nvPr/>
            </p:nvSpPr>
            <p:spPr>
              <a:xfrm>
                <a:off x="3455685" y="5839276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b="1" dirty="0"/>
                  <a:t> {500,125}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000" b="1" dirty="0"/>
                  <a:t>, 600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EC36C8-F96A-E8C7-01A9-E9ADE887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85" y="5839276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7576" r="-110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8219B56-A9B4-0224-182F-2149F47F7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72" y="311858"/>
            <a:ext cx="6865257" cy="1095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18AFB0-EC70-64A6-CFCF-B2CB4C705D94}"/>
              </a:ext>
            </a:extLst>
          </p:cNvPr>
          <p:cNvSpPr txBox="1"/>
          <p:nvPr/>
        </p:nvSpPr>
        <p:spPr>
          <a:xfrm>
            <a:off x="1288680" y="246344"/>
            <a:ext cx="815892" cy="407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(a)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E4132-44A8-6941-3683-5483D7FF9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572" y="1407780"/>
            <a:ext cx="7982856" cy="4233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6DDFD-85F2-DE11-771F-F89A54BB9C2E}"/>
              </a:ext>
            </a:extLst>
          </p:cNvPr>
          <p:cNvSpPr txBox="1"/>
          <p:nvPr/>
        </p:nvSpPr>
        <p:spPr>
          <a:xfrm>
            <a:off x="1288680" y="1407674"/>
            <a:ext cx="815892" cy="407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0946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DE820-D5C9-AF29-2557-2D219CAF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E1BFD-9EC5-D252-9040-D65BACD8FC32}"/>
                  </a:ext>
                </a:extLst>
              </p:cNvPr>
              <p:cNvSpPr txBox="1"/>
              <p:nvPr/>
            </p:nvSpPr>
            <p:spPr>
              <a:xfrm>
                <a:off x="4853217" y="4940173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E1BFD-9EC5-D252-9040-D65BACD8F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217" y="4940173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6061" r="-11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69BAE1-A9AA-E949-306E-33F5D1932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411" y="362607"/>
            <a:ext cx="9701178" cy="460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F2B7E-D1B8-C48A-5CFD-BDCF434F2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CA149-7405-FECC-6CF2-27225F884CE9}"/>
                  </a:ext>
                </a:extLst>
              </p:cNvPr>
              <p:cNvSpPr txBox="1"/>
              <p:nvPr/>
            </p:nvSpPr>
            <p:spPr>
              <a:xfrm>
                <a:off x="5978349" y="3429000"/>
                <a:ext cx="6093372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sup>
                    </m:sSup>
                  </m:oMath>
                </a14:m>
                <a:r>
                  <a:rPr lang="en-US" sz="2000" b="1" dirty="0"/>
                  <a:t> electrons;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𝟎𝟐𝟐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1CA149-7405-FECC-6CF2-27225F88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49" y="3429000"/>
                <a:ext cx="6093372" cy="407099"/>
              </a:xfrm>
              <a:prstGeom prst="rect">
                <a:avLst/>
              </a:prstGeom>
              <a:blipFill>
                <a:blip r:embed="rId3"/>
                <a:stretch>
                  <a:fillRect t="-6061" r="-110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A1F590-C9FE-0894-DD48-617741D66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9" y="406654"/>
            <a:ext cx="11951442" cy="30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99848-0A28-C33E-7B17-78B76F07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998144-C1D8-4B05-6EE5-B09A4C8A6F2C}"/>
                  </a:ext>
                </a:extLst>
              </p:cNvPr>
              <p:cNvSpPr txBox="1"/>
              <p:nvPr/>
            </p:nvSpPr>
            <p:spPr>
              <a:xfrm>
                <a:off x="5032075" y="5004427"/>
                <a:ext cx="6093372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 dirty="0"/>
                  <a:t>, 0.86A, 8.6V; 22.86V]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998144-C1D8-4B05-6EE5-B09A4C8A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75" y="5004427"/>
                <a:ext cx="6093372" cy="407099"/>
              </a:xfrm>
              <a:prstGeom prst="rect">
                <a:avLst/>
              </a:prstGeom>
              <a:blipFill>
                <a:blip r:embed="rId3"/>
                <a:stretch>
                  <a:fillRect t="-7463" r="-11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7BB3B9-EFF5-D6EA-C0C8-667CDF468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23" y="542154"/>
            <a:ext cx="9307224" cy="1409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7BFE52-76FC-D20B-6684-E386B4FDC0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49"/>
          <a:stretch/>
        </p:blipFill>
        <p:spPr>
          <a:xfrm>
            <a:off x="1864426" y="2239334"/>
            <a:ext cx="9450119" cy="247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82998-B821-25C6-83F5-308A8A00B392}"/>
              </a:ext>
            </a:extLst>
          </p:cNvPr>
          <p:cNvSpPr txBox="1"/>
          <p:nvPr/>
        </p:nvSpPr>
        <p:spPr>
          <a:xfrm>
            <a:off x="1031359" y="483747"/>
            <a:ext cx="815892" cy="407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11AAB-33BB-D048-7B9B-C7C5D66C3C87}"/>
              </a:ext>
            </a:extLst>
          </p:cNvPr>
          <p:cNvSpPr txBox="1"/>
          <p:nvPr/>
        </p:nvSpPr>
        <p:spPr>
          <a:xfrm>
            <a:off x="1002331" y="2421404"/>
            <a:ext cx="815892" cy="407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72235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45B6-865A-CAC7-DF01-062EAD51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DA3-6A71-36EF-EB5B-2DDB242EFA03}"/>
                  </a:ext>
                </a:extLst>
              </p:cNvPr>
              <p:cNvSpPr txBox="1"/>
              <p:nvPr/>
            </p:nvSpPr>
            <p:spPr>
              <a:xfrm>
                <a:off x="5075618" y="4119754"/>
                <a:ext cx="6093372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𝟔𝟑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000" b="1" dirty="0"/>
                  <a:t>, 7.36A]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AFDA3-6A71-36EF-EB5B-2DDB242E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18" y="4119754"/>
                <a:ext cx="6093372" cy="407099"/>
              </a:xfrm>
              <a:prstGeom prst="rect">
                <a:avLst/>
              </a:prstGeom>
              <a:blipFill>
                <a:blip r:embed="rId3"/>
                <a:stretch>
                  <a:fillRect t="-7463" r="-1101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368283-6AD0-8109-D3BE-AB7524AA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72" y="154702"/>
            <a:ext cx="9578656" cy="39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847C-90F3-2608-C6B3-6D31F827F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DE72B6-36DC-D069-4EDE-A646B7416F12}"/>
                  </a:ext>
                </a:extLst>
              </p:cNvPr>
              <p:cNvSpPr txBox="1"/>
              <p:nvPr/>
            </p:nvSpPr>
            <p:spPr>
              <a:xfrm>
                <a:off x="5090133" y="4579956"/>
                <a:ext cx="6093372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 dirty="0"/>
                  <a:t>, yes]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DE72B6-36DC-D069-4EDE-A646B7416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33" y="4579956"/>
                <a:ext cx="6093372" cy="407099"/>
              </a:xfrm>
              <a:prstGeom prst="rect">
                <a:avLst/>
              </a:prstGeom>
              <a:blipFill>
                <a:blip r:embed="rId3"/>
                <a:stretch>
                  <a:fillRect t="-5970" r="-10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3578FEA-6B5C-28AF-E6EB-5F204497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172" y="139262"/>
            <a:ext cx="8795656" cy="44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F643-C7D0-6EF5-2F4F-B13F69D4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B3C7D-18C5-BD23-A195-3CB81C191062}"/>
                  </a:ext>
                </a:extLst>
              </p:cNvPr>
              <p:cNvSpPr txBox="1"/>
              <p:nvPr/>
            </p:nvSpPr>
            <p:spPr>
              <a:xfrm>
                <a:off x="5197400" y="5000870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𝟖𝟗𝟓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B3C7D-18C5-BD23-A195-3CB81C19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00" y="5000870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6061" r="-110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1198CED-4299-5373-96BA-98BC8E77F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600" y="247232"/>
            <a:ext cx="1001217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2A56-279E-406B-1C35-3AAAB665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2D16B-ED93-46F3-15AA-AD07E0F82332}"/>
                  </a:ext>
                </a:extLst>
              </p:cNvPr>
              <p:cNvSpPr txBox="1"/>
              <p:nvPr/>
            </p:nvSpPr>
            <p:spPr>
              <a:xfrm>
                <a:off x="4003686" y="4418292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𝟖𝟕𝟖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000" b="1" dirty="0"/>
                  <a:t>, 113.9W]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72D16B-ED93-46F3-15AA-AD07E0F8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86" y="4418292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7692" r="-1101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2F17FE9-B546-DCF8-B9D9-7F1D4867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41" y="407707"/>
            <a:ext cx="800211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6FE2E-8DCC-50AC-61D6-D245209F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EAB3A-EC27-4CD6-DD88-4770F534C22C}"/>
                  </a:ext>
                </a:extLst>
              </p:cNvPr>
              <p:cNvSpPr txBox="1"/>
              <p:nvPr/>
            </p:nvSpPr>
            <p:spPr>
              <a:xfrm>
                <a:off x="4342399" y="4602780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/>
                  <a:t>, 9V, P]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EAB3A-EC27-4CD6-DD88-4770F534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399" y="4602780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6061" r="-11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26039CA-239E-E9EF-3AB6-6B5F5B7B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29" y="339336"/>
            <a:ext cx="8679542" cy="42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272</Words>
  <Application>Microsoft Office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2025-02-28T15:29:18Z</dcterms:created>
  <dcterms:modified xsi:type="dcterms:W3CDTF">2025-02-28T15:49:19Z</dcterms:modified>
</cp:coreProperties>
</file>