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792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6806CB-CECD-4B74-A71C-A5EE644825F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47F46-10E3-42EB-8849-CBF11A2FF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23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47F46-10E3-42EB-8849-CBF11A2FFD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5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4B47D-79D7-D21C-68C1-242B67376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F4A455-A5C8-64E4-F20A-B20FA8849F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56AC99-F413-8D0A-28AA-CD92FC1BA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2C5A4-7EA4-B524-FBD1-F38F86FCC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47F46-10E3-42EB-8849-CBF11A2FFD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26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EDF6C-ADD3-4FFF-9614-F23A4B263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0BD4B9-CAF1-7CB2-9C3B-477D44569E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32CCF2-1680-0D21-984A-55FE63C4A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FC65F-B933-78B7-C890-B111CBE878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47F46-10E3-42EB-8849-CBF11A2FFD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24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67B17-E45A-896F-DABB-6FAFD6EAE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206A28-37E8-C4F6-51B3-92EDEDC8A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79155-0B1A-8AA8-4B70-A46C2BF9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E3D-FABB-4407-928E-334B8C44078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6C6E4-8091-441A-AF35-F6AC7C62D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FA249-AF56-71A3-C094-372158AA6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D9F0-6775-409D-B957-1C8F1F62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2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2EF4-13B6-933B-8F3B-8A1CD696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25917-6B81-829A-EFB9-1EBBF29C4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F3450-8D63-B8C2-C4DF-0D136BBB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E3D-FABB-4407-928E-334B8C44078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0BADE-1D52-55A6-58E2-6E03DAD3B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2F427-946C-7EEE-C929-1974C52D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D9F0-6775-409D-B957-1C8F1F62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845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253787-71D5-66B6-1B2D-EBA4929BCF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E7C237-EFBC-2861-9563-5BCAB79BC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2ACAC8-E167-D9A8-8B27-6878874D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E3D-FABB-4407-928E-334B8C44078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136A04-0732-2946-CA42-23ADD7E47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90FA0-3B6A-D1DF-5337-589D0F5E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D9F0-6775-409D-B957-1C8F1F62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02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C5F81-0BD8-71B8-61DE-18698C86E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5DD8C-E0EF-7D88-5DF0-0C7277B81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D6F6-B052-A591-FECA-68A2C6607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E3D-FABB-4407-928E-334B8C44078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E957E-3460-A846-218C-201EACD2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46DA5-15C4-0275-4D77-8C8E1FB11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D9F0-6775-409D-B957-1C8F1F62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367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D64FC-10FA-162C-E55A-E5193B455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D16AD-F9A7-0CF8-7704-2AD77F0F7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A0193-5BD3-CDF3-C6CE-C23FB4EC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E3D-FABB-4407-928E-334B8C44078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8D0C9-8975-16D4-914A-3B7A229E8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33261-19F1-05CA-C2AA-DB91758C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D9F0-6775-409D-B957-1C8F1F62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267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AB7AE-E8A7-DAAF-8525-81730C72B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E93E-000A-88D2-2A4E-6B6429354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7D349-EB6A-79DC-3ACD-79856EFF4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5E95D-911D-1B2F-7F61-773A71321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E3D-FABB-4407-928E-334B8C44078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998A2-E78B-A7D3-EFE2-220E322BB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49E3B-1B01-DAD0-090E-B36FC5A3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D9F0-6775-409D-B957-1C8F1F62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4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4695-0B42-8C95-88A4-6998D22A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B3E96-16E4-F100-3EA7-D02DF2055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1241E-5ACF-652D-CAF6-A8A3C59680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C72F97-FBF2-BDED-1E55-2F5B57D289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9D3B0-6597-E4E4-4BA9-81732CE6B9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54D724-13CE-B0D0-6BFD-D89AB6FF9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E3D-FABB-4407-928E-334B8C44078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29E40-EA3C-93FF-2C28-3F4D394E3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3CBE7-A542-B8FC-2E88-61A45142F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D9F0-6775-409D-B957-1C8F1F62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99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E5DC-B41B-5F08-0121-2C21CE52C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64D838-E193-5F22-9467-5504B581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E3D-FABB-4407-928E-334B8C44078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DAA2C-070F-E8B6-C7CC-045792FF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C5C6AE-8B43-3C32-A637-D5A5A89AE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D9F0-6775-409D-B957-1C8F1F62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8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DF8868-296F-5D55-8B9C-28E3027D8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E3D-FABB-4407-928E-334B8C44078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CAE1CE-0274-FA89-72D9-7BF805988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59D6E-0A91-4122-3DDE-9F0C23D77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D9F0-6775-409D-B957-1C8F1F62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515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617A-0487-5D42-8BEA-F0D282ED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5168D-46B3-9DA8-7621-23BD29479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42808-AE58-CD0D-CC52-02C8061A5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5EC6F-C724-BDC2-3EA5-277F6B72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E3D-FABB-4407-928E-334B8C44078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7A652-2EBC-4948-E108-14F1E9D89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96E93-F850-87E8-C97C-5E77D08CE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D9F0-6775-409D-B957-1C8F1F62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49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7FAD2-A298-181F-AC14-245469FB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C1066E-625C-7011-FD80-5D073F969A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3D526-21BE-84F1-7026-DEF2B7692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00B6B4-2D85-A14E-EFAF-8ED066925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11E3D-FABB-4407-928E-334B8C44078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14C51-90FF-E30C-B0B8-BDEE3833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C157A-2797-F1E4-CB1D-D669C1962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AD9F0-6775-409D-B957-1C8F1F62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7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EB9259-5CE4-84CC-1A3E-2BD7F0E47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6B877-8D96-6239-810B-1A1F9CE2C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31AEF-FD57-DB8B-F0AC-A8E98CFBF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011E3D-FABB-4407-928E-334B8C44078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0773D-00EB-130B-C4A7-13F035FF9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E9508-B42B-A192-3AD0-E56EAAEEA7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CAD9F0-6775-409D-B957-1C8F1F62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86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A27F5C-0EE6-91AF-0FF1-939DD91FA4FE}"/>
              </a:ext>
            </a:extLst>
          </p:cNvPr>
          <p:cNvSpPr txBox="1"/>
          <p:nvPr/>
        </p:nvSpPr>
        <p:spPr>
          <a:xfrm>
            <a:off x="4821620" y="5739544"/>
            <a:ext cx="6093372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/>
              <a:t>[222nm, 111nm; 562.5nm, 0.263nm, increase]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BF76E0-7CDF-69CD-12DF-BDEBE2F50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008" y="269710"/>
            <a:ext cx="9637984" cy="54698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763184-99E1-630A-6AB6-03EF3F6153C3}"/>
              </a:ext>
            </a:extLst>
          </p:cNvPr>
          <p:cNvSpPr txBox="1"/>
          <p:nvPr/>
        </p:nvSpPr>
        <p:spPr>
          <a:xfrm>
            <a:off x="520261" y="156761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140642-09E9-7800-21E4-927B07F3B827}"/>
              </a:ext>
            </a:extLst>
          </p:cNvPr>
          <p:cNvSpPr txBox="1"/>
          <p:nvPr/>
        </p:nvSpPr>
        <p:spPr>
          <a:xfrm>
            <a:off x="520261" y="2379332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172984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2F9B9-C197-CB8E-6B9A-5C136D20D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2FB271D-3247-5732-1554-0977685B83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25" y="224974"/>
            <a:ext cx="9658486" cy="4952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FA337D1-E4CD-5398-1854-DBB1B5CE33BA}"/>
              </a:ext>
            </a:extLst>
          </p:cNvPr>
          <p:cNvSpPr txBox="1"/>
          <p:nvPr/>
        </p:nvSpPr>
        <p:spPr>
          <a:xfrm>
            <a:off x="551538" y="195946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87A76D-A0C7-506F-4786-EAA080A525A7}"/>
              </a:ext>
            </a:extLst>
          </p:cNvPr>
          <p:cNvSpPr txBox="1"/>
          <p:nvPr/>
        </p:nvSpPr>
        <p:spPr>
          <a:xfrm>
            <a:off x="551538" y="2935524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F05FC2-1F27-7909-0102-26EBDDC7D7AC}"/>
              </a:ext>
            </a:extLst>
          </p:cNvPr>
          <p:cNvSpPr txBox="1"/>
          <p:nvPr/>
        </p:nvSpPr>
        <p:spPr>
          <a:xfrm>
            <a:off x="8926285" y="2385189"/>
            <a:ext cx="2067289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/>
              <a:t>[17mm, 10mm]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E4CFED-4856-46E6-88F8-50B4012B0C3E}"/>
                  </a:ext>
                </a:extLst>
              </p:cNvPr>
              <p:cNvSpPr txBox="1"/>
              <p:nvPr/>
            </p:nvSpPr>
            <p:spPr>
              <a:xfrm>
                <a:off x="8287657" y="5177743"/>
                <a:ext cx="2705918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𝟐𝟖𝟗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𝒎𝒎</m:t>
                    </m:r>
                  </m:oMath>
                </a14:m>
                <a:r>
                  <a:rPr lang="en-US" sz="2000" b="1" dirty="0"/>
                  <a:t>, 6.44mm]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3E4CFED-4856-46E6-88F8-50B4012B0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7657" y="5177743"/>
                <a:ext cx="2705918" cy="400110"/>
              </a:xfrm>
              <a:prstGeom prst="rect">
                <a:avLst/>
              </a:prstGeom>
              <a:blipFill>
                <a:blip r:embed="rId3"/>
                <a:stretch>
                  <a:fillRect t="-2817" r="-1786" b="-2112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2575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B5E52-4702-6158-6634-4E5D536A5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B4687A-E3AD-78B2-BD2E-301F07CD23D2}"/>
                  </a:ext>
                </a:extLst>
              </p:cNvPr>
              <p:cNvSpPr txBox="1"/>
              <p:nvPr/>
            </p:nvSpPr>
            <p:spPr>
              <a:xfrm>
                <a:off x="4821620" y="5739544"/>
                <a:ext cx="6093372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/>
                  <a:t>[79.9nm, 436nm; 8.48mm;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0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000" b="1" i="1" dirty="0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US" sz="2000" b="1" dirty="0"/>
                  <a:t>]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6B4687A-E3AD-78B2-BD2E-301F07CD2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1620" y="5739544"/>
                <a:ext cx="6093372" cy="400110"/>
              </a:xfrm>
              <a:prstGeom prst="rect">
                <a:avLst/>
              </a:prstGeom>
              <a:blipFill>
                <a:blip r:embed="rId3"/>
                <a:stretch>
                  <a:fillRect t="-4286" r="-697" b="-2285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002E216-6598-7F8D-3DB3-6C1FE862E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5833" y="234638"/>
            <a:ext cx="8625190" cy="481260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CAA410-16FF-81CA-231B-745F1841C2B9}"/>
              </a:ext>
            </a:extLst>
          </p:cNvPr>
          <p:cNvSpPr txBox="1"/>
          <p:nvPr/>
        </p:nvSpPr>
        <p:spPr>
          <a:xfrm>
            <a:off x="636374" y="156761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014FD6-C0C0-C747-5319-2D694F07328C}"/>
              </a:ext>
            </a:extLst>
          </p:cNvPr>
          <p:cNvSpPr txBox="1"/>
          <p:nvPr/>
        </p:nvSpPr>
        <p:spPr>
          <a:xfrm>
            <a:off x="636374" y="2833257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FDB30-8EF7-3F60-FEA2-B01DAAC605DB}"/>
              </a:ext>
            </a:extLst>
          </p:cNvPr>
          <p:cNvSpPr txBox="1"/>
          <p:nvPr/>
        </p:nvSpPr>
        <p:spPr>
          <a:xfrm>
            <a:off x="636374" y="3722183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8014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06D5A-254C-40E6-3E31-30B609E9C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BCBC159A-C359-10F3-4091-592D1C0EFA2C}"/>
              </a:ext>
            </a:extLst>
          </p:cNvPr>
          <p:cNvSpPr txBox="1"/>
          <p:nvPr/>
        </p:nvSpPr>
        <p:spPr>
          <a:xfrm>
            <a:off x="186431" y="98705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F5C372-A0F2-FE3F-FD20-7C5C5F2CA82B}"/>
              </a:ext>
            </a:extLst>
          </p:cNvPr>
          <p:cNvSpPr txBox="1"/>
          <p:nvPr/>
        </p:nvSpPr>
        <p:spPr>
          <a:xfrm>
            <a:off x="186431" y="2775201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(b)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63B4A-491D-8F4F-42BE-058B766AF884}"/>
              </a:ext>
            </a:extLst>
          </p:cNvPr>
          <p:cNvSpPr txBox="1"/>
          <p:nvPr/>
        </p:nvSpPr>
        <p:spPr>
          <a:xfrm>
            <a:off x="186431" y="4201155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85069-2A78-27CF-31CB-82FDA68D49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003" y="156761"/>
            <a:ext cx="8092968" cy="25778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163011-87D0-C525-66D1-99A4CF77A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003" y="2833257"/>
            <a:ext cx="7876630" cy="3306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8A1DCC-BADD-461B-CFA7-326477514C6D}"/>
              </a:ext>
            </a:extLst>
          </p:cNvPr>
          <p:cNvSpPr txBox="1"/>
          <p:nvPr/>
        </p:nvSpPr>
        <p:spPr>
          <a:xfrm>
            <a:off x="3864489" y="2221572"/>
            <a:ext cx="2191657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/>
              <a:t>[11mm,9.9mm]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721293-12BA-3C38-AFCC-0F6E179C8ED5}"/>
              </a:ext>
            </a:extLst>
          </p:cNvPr>
          <p:cNvSpPr txBox="1"/>
          <p:nvPr/>
        </p:nvSpPr>
        <p:spPr>
          <a:xfrm>
            <a:off x="3864489" y="3634972"/>
            <a:ext cx="1436912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/>
              <a:t>[94.5nm]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6562C1-D5A3-E79E-140F-A643C124B93A}"/>
              </a:ext>
            </a:extLst>
          </p:cNvPr>
          <p:cNvSpPr txBox="1"/>
          <p:nvPr/>
        </p:nvSpPr>
        <p:spPr>
          <a:xfrm>
            <a:off x="6819522" y="5137200"/>
            <a:ext cx="2079111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/>
              <a:t>[2.6cm, 5.2cm]</a:t>
            </a:r>
          </a:p>
        </p:txBody>
      </p:sp>
    </p:spTree>
    <p:extLst>
      <p:ext uri="{BB962C8B-B14F-4D97-AF65-F5344CB8AC3E}">
        <p14:creationId xmlns:p14="http://schemas.microsoft.com/office/powerpoint/2010/main" val="2698163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576C40-EADD-3623-82C8-B28DADE2E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371" y="498388"/>
            <a:ext cx="9405258" cy="44388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029BD1-FA31-4C37-B272-2A276DF0866D}"/>
              </a:ext>
            </a:extLst>
          </p:cNvPr>
          <p:cNvSpPr txBox="1"/>
          <p:nvPr/>
        </p:nvSpPr>
        <p:spPr>
          <a:xfrm>
            <a:off x="557799" y="498388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309540-7A52-41E2-DEB3-E4D75C8ABF2C}"/>
              </a:ext>
            </a:extLst>
          </p:cNvPr>
          <p:cNvSpPr txBox="1"/>
          <p:nvPr/>
        </p:nvSpPr>
        <p:spPr>
          <a:xfrm>
            <a:off x="557799" y="2913627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(b)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258B25-89C2-41C2-7513-5F826A362CE2}"/>
                  </a:ext>
                </a:extLst>
              </p:cNvPr>
              <p:cNvSpPr txBox="1"/>
              <p:nvPr/>
            </p:nvSpPr>
            <p:spPr>
              <a:xfrm>
                <a:off x="6096000" y="4937212"/>
                <a:ext cx="3281605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/>
                  <a:t>[8.17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000" b="1" dirty="0"/>
                  <a:t>; 40.8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000" b="1" dirty="0"/>
                  <a:t>; 0.2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2000" b="1" dirty="0"/>
                  <a:t>]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258B25-89C2-41C2-7513-5F826A362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37212"/>
                <a:ext cx="3281605" cy="400110"/>
              </a:xfrm>
              <a:prstGeom prst="rect">
                <a:avLst/>
              </a:prstGeom>
              <a:blipFill>
                <a:blip r:embed="rId3"/>
                <a:stretch>
                  <a:fillRect t="-4225" r="-1289" b="-2112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171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61F2D-FD3C-EB48-E059-60A68C76E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AD3B64-83C1-52C6-3912-639D62B2B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827" y="646783"/>
            <a:ext cx="9600346" cy="449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F7BE46-D6B2-FD0C-0481-96E1140FF253}"/>
              </a:ext>
            </a:extLst>
          </p:cNvPr>
          <p:cNvSpPr txBox="1"/>
          <p:nvPr/>
        </p:nvSpPr>
        <p:spPr>
          <a:xfrm>
            <a:off x="6850743" y="4937212"/>
            <a:ext cx="3615433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/>
              <a:t>[32.5mm, 26mm, 0.208mm]</a:t>
            </a:r>
          </a:p>
        </p:txBody>
      </p:sp>
    </p:spTree>
    <p:extLst>
      <p:ext uri="{BB962C8B-B14F-4D97-AF65-F5344CB8AC3E}">
        <p14:creationId xmlns:p14="http://schemas.microsoft.com/office/powerpoint/2010/main" val="810654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D66FF-4D1C-E5F0-4A2C-D55123E78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942276B-0C2D-033A-0100-97F027230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" y="1008969"/>
            <a:ext cx="10827658" cy="3214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C88D0E-4940-56C6-03A2-1C3CE53AC0EC}"/>
              </a:ext>
            </a:extLst>
          </p:cNvPr>
          <p:cNvSpPr txBox="1"/>
          <p:nvPr/>
        </p:nvSpPr>
        <p:spPr>
          <a:xfrm>
            <a:off x="8139608" y="4296228"/>
            <a:ext cx="3615433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/>
              <a:t>[549.94nm, 0.35mm]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3B12FD-D269-491E-1E56-6C7A773328E6}"/>
              </a:ext>
            </a:extLst>
          </p:cNvPr>
          <p:cNvSpPr txBox="1"/>
          <p:nvPr/>
        </p:nvSpPr>
        <p:spPr>
          <a:xfrm>
            <a:off x="0" y="936172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5B4E0-685D-C449-2DE0-CA8863E61950}"/>
              </a:ext>
            </a:extLst>
          </p:cNvPr>
          <p:cNvSpPr txBox="1"/>
          <p:nvPr/>
        </p:nvSpPr>
        <p:spPr>
          <a:xfrm>
            <a:off x="0" y="2582155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470047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4E13D-345B-07E3-85D7-933DF5DBE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E30DB7D-82F3-ADC0-6B35-15E60F4A7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572" y="762001"/>
            <a:ext cx="8059275" cy="56491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B4887E-32BD-17E2-7D00-FFA29971C523}"/>
              </a:ext>
            </a:extLst>
          </p:cNvPr>
          <p:cNvSpPr txBox="1"/>
          <p:nvPr/>
        </p:nvSpPr>
        <p:spPr>
          <a:xfrm>
            <a:off x="6850743" y="2002972"/>
            <a:ext cx="2206172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/>
              <a:t>[429nm, 1.72mm]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D43DBF-A635-3F15-294F-D83D6AF7EC79}"/>
              </a:ext>
            </a:extLst>
          </p:cNvPr>
          <p:cNvSpPr txBox="1"/>
          <p:nvPr/>
        </p:nvSpPr>
        <p:spPr>
          <a:xfrm>
            <a:off x="174169" y="660403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9E913-AD3D-F733-CDB1-57B94EA3FF8F}"/>
              </a:ext>
            </a:extLst>
          </p:cNvPr>
          <p:cNvSpPr txBox="1"/>
          <p:nvPr/>
        </p:nvSpPr>
        <p:spPr>
          <a:xfrm>
            <a:off x="174169" y="3298374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B2F348-E30E-9A77-E855-A65E695E3CA3}"/>
              </a:ext>
            </a:extLst>
          </p:cNvPr>
          <p:cNvSpPr txBox="1"/>
          <p:nvPr/>
        </p:nvSpPr>
        <p:spPr>
          <a:xfrm>
            <a:off x="6538686" y="6065917"/>
            <a:ext cx="2206172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/>
              <a:t>[56.7mm, 122nm]</a:t>
            </a:r>
          </a:p>
        </p:txBody>
      </p:sp>
    </p:spTree>
    <p:extLst>
      <p:ext uri="{BB962C8B-B14F-4D97-AF65-F5344CB8AC3E}">
        <p14:creationId xmlns:p14="http://schemas.microsoft.com/office/powerpoint/2010/main" val="1373523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2F5A8-E18B-1B27-24B2-DD3E5FEDC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9C88EE-2F6B-5C03-2521-88BC49CE2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58" y="762457"/>
            <a:ext cx="9231084" cy="50718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FD1BC-27C6-4C73-17CB-FC9AF7624187}"/>
              </a:ext>
            </a:extLst>
          </p:cNvPr>
          <p:cNvSpPr txBox="1"/>
          <p:nvPr/>
        </p:nvSpPr>
        <p:spPr>
          <a:xfrm>
            <a:off x="914397" y="660403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CDEE6-ECA5-6EF6-A17C-CF93A9DE50AE}"/>
              </a:ext>
            </a:extLst>
          </p:cNvPr>
          <p:cNvSpPr txBox="1"/>
          <p:nvPr/>
        </p:nvSpPr>
        <p:spPr>
          <a:xfrm>
            <a:off x="914397" y="3051635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A93AAC-EC74-30E2-C5BB-6B147481D5B6}"/>
              </a:ext>
            </a:extLst>
          </p:cNvPr>
          <p:cNvSpPr txBox="1"/>
          <p:nvPr/>
        </p:nvSpPr>
        <p:spPr>
          <a:xfrm>
            <a:off x="7874000" y="1566489"/>
            <a:ext cx="1807029" cy="4001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/>
              <a:t>[6mm, 9mm]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85039-8B65-097D-9022-9CE750EFAE2D}"/>
                  </a:ext>
                </a:extLst>
              </p:cNvPr>
              <p:cNvSpPr txBox="1"/>
              <p:nvPr/>
            </p:nvSpPr>
            <p:spPr>
              <a:xfrm>
                <a:off x="7874000" y="5291511"/>
                <a:ext cx="1807029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𝟏𝟓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p>
                    </m:sSup>
                  </m:oMath>
                </a14:m>
                <a:r>
                  <a:rPr lang="en-US" sz="2000" b="1" dirty="0"/>
                  <a:t>, 7, 15]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585039-8B65-097D-9022-9CE750EFA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4000" y="5291511"/>
                <a:ext cx="1807029" cy="400110"/>
              </a:xfrm>
              <a:prstGeom prst="rect">
                <a:avLst/>
              </a:prstGeom>
              <a:blipFill>
                <a:blip r:embed="rId3"/>
                <a:stretch>
                  <a:fillRect t="-2817" r="-2326" b="-2112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90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04AE2-091C-F6F6-5841-E2C82FA8B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4C554CC-2466-0851-27AA-1033BC975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285" y="307751"/>
            <a:ext cx="7448148" cy="601098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95AE1C-96B1-420E-6E4C-60965A7A611F}"/>
              </a:ext>
            </a:extLst>
          </p:cNvPr>
          <p:cNvSpPr txBox="1"/>
          <p:nvPr/>
        </p:nvSpPr>
        <p:spPr>
          <a:xfrm>
            <a:off x="362853" y="224974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(a)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E721D4-B8B2-99AB-3878-C2FDD2B0C026}"/>
              </a:ext>
            </a:extLst>
          </p:cNvPr>
          <p:cNvSpPr txBox="1"/>
          <p:nvPr/>
        </p:nvSpPr>
        <p:spPr>
          <a:xfrm>
            <a:off x="362853" y="5011066"/>
            <a:ext cx="8355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b="1" dirty="0"/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336AA0-86D8-6BF3-48AD-471C7B01B99F}"/>
              </a:ext>
            </a:extLst>
          </p:cNvPr>
          <p:cNvSpPr txBox="1"/>
          <p:nvPr/>
        </p:nvSpPr>
        <p:spPr>
          <a:xfrm>
            <a:off x="6783460" y="4188294"/>
            <a:ext cx="2510972" cy="70788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2000" b="1" dirty="0"/>
              <a:t>[1.28mm, 5.12mm, 1.92mm, wider]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6921FA-CFE2-C374-5275-6BECECEBE1B9}"/>
                  </a:ext>
                </a:extLst>
              </p:cNvPr>
              <p:cNvSpPr txBox="1"/>
              <p:nvPr/>
            </p:nvSpPr>
            <p:spPr>
              <a:xfrm>
                <a:off x="6783460" y="5976367"/>
                <a:ext cx="1807029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/>
                  <a:t>[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𝟏𝟏𝟔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𝒏𝒎</m:t>
                    </m:r>
                  </m:oMath>
                </a14:m>
                <a:r>
                  <a:rPr lang="en-US" sz="2000" b="1" dirty="0"/>
                  <a:t>]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6921FA-CFE2-C374-5275-6BECECEBE1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3460" y="5976367"/>
                <a:ext cx="1807029" cy="400110"/>
              </a:xfrm>
              <a:prstGeom prst="rect">
                <a:avLst/>
              </a:prstGeom>
              <a:blipFill>
                <a:blip r:embed="rId3"/>
                <a:stretch>
                  <a:fillRect t="-2817" r="-2326" b="-2112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8442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177</Words>
  <Application>Microsoft Office PowerPoint</Application>
  <PresentationFormat>Widescreen</PresentationFormat>
  <Paragraphs>42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Ashyqqeen Binti Azhar</dc:creator>
  <cp:lastModifiedBy>Ashyqqeen Binti Azhar</cp:lastModifiedBy>
  <cp:revision>1</cp:revision>
  <dcterms:created xsi:type="dcterms:W3CDTF">2025-03-01T16:48:51Z</dcterms:created>
  <dcterms:modified xsi:type="dcterms:W3CDTF">2025-03-01T17:18:44Z</dcterms:modified>
</cp:coreProperties>
</file>