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74" autoAdjust="0"/>
  </p:normalViewPr>
  <p:slideViewPr>
    <p:cSldViewPr snapToGrid="0">
      <p:cViewPr varScale="1">
        <p:scale>
          <a:sx n="54" d="100"/>
          <a:sy n="54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2851-33C0-4232-B698-3821E8FFBB2B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7178-10E6-4B08-A988-6735E72E9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4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[0.2m,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−2.55×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MY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−0.567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MY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86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4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82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0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5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7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018E-1D6F-4112-AB1F-E258A5F3D156}" type="datetimeFigureOut">
              <a:rPr lang="en-MY" smtClean="0"/>
              <a:t>21/3/2025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1C058-6566-7A5F-2C53-48D1650AD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22186" y="352024"/>
            <a:ext cx="6858003" cy="61539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4E755-8D47-F525-F3E0-B7573544F033}"/>
                  </a:ext>
                </a:extLst>
              </p:cNvPr>
              <p:cNvSpPr txBox="1"/>
              <p:nvPr/>
            </p:nvSpPr>
            <p:spPr>
              <a:xfrm>
                <a:off x="6259995" y="5941847"/>
                <a:ext cx="33662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b="1" dirty="0"/>
                  <a:t>[0.2m,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MY" b="1" dirty="0"/>
                  <a:t>]</a:t>
                </a:r>
              </a:p>
              <a:p>
                <a:pPr algn="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MY" b="1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𝟓𝟔𝟕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MY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4E755-8D47-F525-F3E0-B7573544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95" y="5941847"/>
                <a:ext cx="3366246" cy="646331"/>
              </a:xfrm>
              <a:prstGeom prst="rect">
                <a:avLst/>
              </a:prstGeom>
              <a:blipFill>
                <a:blip r:embed="rId4"/>
                <a:stretch>
                  <a:fillRect t="-5660" r="-144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A21A4-4408-7960-87A9-7A154B6D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6582" y="-466582"/>
            <a:ext cx="5924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BC7F5-4C9F-1950-DDDB-BBE5FE9D0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2C33E-B179-157A-0752-9B7FBC61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083"/>
            <a:ext cx="6858000" cy="405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F148F-BA05-3B2F-AD84-906DD3D4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C90FF-DC83-62B7-813E-E9F96EC1C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36264" y="136263"/>
            <a:ext cx="6856207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62458-3A55-0848-0F97-33C943F7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EEFB6-DB72-4524-DB47-90B872C9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273"/>
            <a:ext cx="6858000" cy="46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39</Words>
  <Application>Microsoft Office PowerPoint</Application>
  <PresentationFormat>A4 Paper (210x297 mm)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</dc:creator>
  <cp:lastModifiedBy>Ashyqqeen Binti Azhar</cp:lastModifiedBy>
  <cp:revision>6</cp:revision>
  <dcterms:created xsi:type="dcterms:W3CDTF">2025-02-21T04:56:56Z</dcterms:created>
  <dcterms:modified xsi:type="dcterms:W3CDTF">2025-03-20T18:25:05Z</dcterms:modified>
</cp:coreProperties>
</file>