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02434-6C4C-4368-9B4B-50C495D1FD6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63BCB-D73B-41E3-94CF-D62C9E52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63BCB-D73B-41E3-94CF-D62C9E527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321A-6609-38F5-11C0-837F7344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49CFB-AC86-2841-CA05-3FCC7BAE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0206-4806-5402-3F96-568C38DB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DE7C-6C32-116E-70E3-D303179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11A0-3A2B-4278-56E5-C1C1BA8E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9871-2235-AC10-1801-00658AF8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AC15-4F3E-61CB-3828-61142C20B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383C-E3A5-5AA3-4077-A58D5B94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72B0-FE30-E8A2-FE73-28B328D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CC69-BAF0-90AA-36F0-819B45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07C14-D869-EE0A-B46F-D5057EE8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732B3-8ABD-626F-B85D-EBD91D2AD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6FC0-1D42-E356-67BC-DDCB882D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0CB1-12B8-09FE-D5C7-9B027EFF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63F5-04BE-FC97-00D3-BE4F9DEF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0B2F-799B-34FB-9233-98B5E03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7AAC-F222-536F-3132-5BB7BC6F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024D-9EF1-7D6F-48DD-DAB86DF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84EB-FBF9-D3A5-850E-DADA4B32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2063-B7B2-EA13-AD3B-412DB5D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9E9F-A97C-9C6C-6E23-53F87388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D9EB-A896-B5A6-F357-09DFD148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3809-69BE-3C60-6AF2-B57D443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903F-5F19-0CBD-20CE-7645EC1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752C-B006-0A1F-C4EE-ECC61FE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6DDC-E42E-ED6C-9D4C-3ED63DD7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8B87-A509-C50F-AE55-FD34514D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4EAA7-FF88-1EF5-BCBD-B02DCE76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E193-EA5A-28B4-37F3-9AFFFFB5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8477-AF78-A6FD-FE68-8A7F1701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C712-0093-7805-40E2-FCAD2D96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F53B-D359-99AF-6963-639F5A03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453B-7EA0-E26A-C7BF-3BDE5C18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52AB-7660-A704-DF66-A3895840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31A6F-4AD1-C2A0-6A36-EA7B3A054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1F98-7529-5769-71F1-EBC063604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D267C-E85C-0730-0603-6890C4C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62FFF-1CFA-7396-C7A3-074BA8CB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24988-78B0-93A7-6643-C006BFE7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5A3A-6110-4EF0-BD90-772630A2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15B3A-6EBA-FFBF-2EAF-F7301FF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DA676-2FFA-BC71-F30B-E9A67BE6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7BF4-4CDA-1B63-CF5E-711FE0F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90395-6854-058E-F23E-05D275C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5CD40-5B41-4F52-A5B8-52EC422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A9DD-CA2E-7D4F-420D-9EFDEC32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C14C-9951-112D-CFEF-850B80A1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29C9-0D20-6F3C-5682-BBECE003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10EA-C123-D1F5-0998-28B0D0FA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5E26-0357-8ED3-1666-4C1FE3DC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4CA75-396B-D54F-7CC1-26613EB1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E802-E5E4-AB91-E9B8-657342BF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DC7A-7911-77BA-43C8-1C46C463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12A80-10A9-1A13-33F7-E8D6E2E77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678E8-1F44-3437-4157-C279DD65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3B-C009-8A98-B4F7-A0C30810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8648-7D48-E76D-32BB-938EA60F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3BA1A-F750-AB93-56C3-E69D3BC2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AB16B-02F3-3C99-7CAD-BA88BC30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4364-66CE-0DCF-332E-DDDA2181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0172-98E2-EF58-9C1E-39FD0E2EF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0D7EB-3E6B-49AF-9DFF-F61695FA32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C2E7-0617-456E-3D8E-2A12BADF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097E-9695-9E31-3272-A8C39EA86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F9E76-C406-4ABC-8E14-0052B7D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F2B2E-20C6-5F3A-B691-DC3192F5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51" y="629049"/>
            <a:ext cx="8754697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63E88-55EC-02E0-1F29-4E90D12F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651" y="2317507"/>
            <a:ext cx="8964276" cy="2695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7AEFB-80F3-AAC6-807C-BBE2FDA5C0E5}"/>
              </a:ext>
            </a:extLst>
          </p:cNvPr>
          <p:cNvSpPr txBox="1"/>
          <p:nvPr/>
        </p:nvSpPr>
        <p:spPr>
          <a:xfrm>
            <a:off x="997381" y="548432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1C0F-6722-056A-7728-FEFE1A80A616}"/>
              </a:ext>
            </a:extLst>
          </p:cNvPr>
          <p:cNvSpPr txBox="1"/>
          <p:nvPr/>
        </p:nvSpPr>
        <p:spPr>
          <a:xfrm>
            <a:off x="997381" y="2268639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5C053C-E25B-3DD4-E6FE-5AC27457F26A}"/>
                  </a:ext>
                </a:extLst>
              </p:cNvPr>
              <p:cNvSpPr txBox="1"/>
              <p:nvPr/>
            </p:nvSpPr>
            <p:spPr>
              <a:xfrm>
                <a:off x="7003831" y="5127871"/>
                <a:ext cx="3679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[Convex; 0.2m,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5C053C-E25B-3DD4-E6FE-5AC27457F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31" y="5127871"/>
                <a:ext cx="3679096" cy="461665"/>
              </a:xfrm>
              <a:prstGeom prst="rect">
                <a:avLst/>
              </a:prstGeom>
              <a:blipFill>
                <a:blip r:embed="rId5"/>
                <a:stretch>
                  <a:fillRect l="-332" t="-10526" r="-24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01203F6-9E0B-E78A-C8FC-43AFC17193BE}"/>
              </a:ext>
            </a:extLst>
          </p:cNvPr>
          <p:cNvSpPr/>
          <p:nvPr/>
        </p:nvSpPr>
        <p:spPr>
          <a:xfrm>
            <a:off x="9464040" y="4663440"/>
            <a:ext cx="1135380" cy="350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C775-B473-A32C-1B26-7C909A5E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858FEF-E3B9-CCDF-4F69-09EAEFE456B7}"/>
              </a:ext>
            </a:extLst>
          </p:cNvPr>
          <p:cNvSpPr txBox="1"/>
          <p:nvPr/>
        </p:nvSpPr>
        <p:spPr>
          <a:xfrm>
            <a:off x="5990184" y="3642986"/>
            <a:ext cx="503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[4.5m (behind); 31.8cm (behind lens 2)]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83640-71B0-6451-BFC0-AA4EF81E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323417"/>
            <a:ext cx="10278909" cy="3105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BBBE7A-2AE2-6345-E23D-904BBB46DFD4}"/>
              </a:ext>
            </a:extLst>
          </p:cNvPr>
          <p:cNvSpPr/>
          <p:nvPr/>
        </p:nvSpPr>
        <p:spPr>
          <a:xfrm>
            <a:off x="10007600" y="1524000"/>
            <a:ext cx="1227854" cy="39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A589-12BF-8DAE-A361-AE19369A0482}"/>
              </a:ext>
            </a:extLst>
          </p:cNvPr>
          <p:cNvSpPr txBox="1"/>
          <p:nvPr/>
        </p:nvSpPr>
        <p:spPr>
          <a:xfrm>
            <a:off x="248411" y="272617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A74D-4A65-7890-CEFF-720E2C27E190}"/>
              </a:ext>
            </a:extLst>
          </p:cNvPr>
          <p:cNvSpPr txBox="1"/>
          <p:nvPr/>
        </p:nvSpPr>
        <p:spPr>
          <a:xfrm>
            <a:off x="206152" y="2334664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003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CBD848-5BA7-AFFF-B598-3B319B0B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26" y="141890"/>
            <a:ext cx="7498748" cy="5807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E6EE-43E7-8790-B3C4-E8C17F96F90E}"/>
              </a:ext>
            </a:extLst>
          </p:cNvPr>
          <p:cNvSpPr/>
          <p:nvPr/>
        </p:nvSpPr>
        <p:spPr>
          <a:xfrm>
            <a:off x="8709994" y="5599590"/>
            <a:ext cx="1135380" cy="350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C5586-232A-D219-00AA-0841AAE73EF2}"/>
              </a:ext>
            </a:extLst>
          </p:cNvPr>
          <p:cNvSpPr txBox="1"/>
          <p:nvPr/>
        </p:nvSpPr>
        <p:spPr>
          <a:xfrm>
            <a:off x="6166278" y="5599590"/>
            <a:ext cx="3679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[2.04m]</a:t>
            </a:r>
          </a:p>
        </p:txBody>
      </p:sp>
    </p:spTree>
    <p:extLst>
      <p:ext uri="{BB962C8B-B14F-4D97-AF65-F5344CB8AC3E}">
        <p14:creationId xmlns:p14="http://schemas.microsoft.com/office/powerpoint/2010/main" val="176275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4157-6B8C-F4C3-49C3-78519D1BF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772AF-E4C5-08F0-7CA6-6748AAF182CF}"/>
                  </a:ext>
                </a:extLst>
              </p:cNvPr>
              <p:cNvSpPr txBox="1"/>
              <p:nvPr/>
            </p:nvSpPr>
            <p:spPr>
              <a:xfrm>
                <a:off x="6902768" y="4603905"/>
                <a:ext cx="36790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[Concave; 60cm,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772AF-E4C5-08F0-7CA6-6748AAF1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68" y="4603905"/>
                <a:ext cx="3679096" cy="369332"/>
              </a:xfrm>
              <a:prstGeom prst="rect">
                <a:avLst/>
              </a:prstGeom>
              <a:blipFill>
                <a:blip r:embed="rId2"/>
                <a:stretch>
                  <a:fillRect t="-6557" r="-132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DE9812F-33F7-A25E-DEB6-0F4F971C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36" y="292249"/>
            <a:ext cx="8971728" cy="4311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25697E-C091-51C3-7204-BF5F3B43B748}"/>
              </a:ext>
            </a:extLst>
          </p:cNvPr>
          <p:cNvSpPr/>
          <p:nvPr/>
        </p:nvSpPr>
        <p:spPr>
          <a:xfrm>
            <a:off x="9238593" y="2448076"/>
            <a:ext cx="13432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AEC4-7809-946F-D996-067E05F4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15E97D-E0C5-C6C6-E944-A2F548633A5B}"/>
                  </a:ext>
                </a:extLst>
              </p:cNvPr>
              <p:cNvSpPr txBox="1"/>
              <p:nvPr/>
            </p:nvSpPr>
            <p:spPr>
              <a:xfrm>
                <a:off x="5990185" y="5079634"/>
                <a:ext cx="5037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[0.161m, 8.05cm;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b="1" dirty="0"/>
                  <a:t> 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b="1" dirty="0"/>
                  <a:t>, 60cm]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15E97D-E0C5-C6C6-E944-A2F548633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85" y="5079634"/>
                <a:ext cx="5037407" cy="369332"/>
              </a:xfrm>
              <a:prstGeom prst="rect">
                <a:avLst/>
              </a:prstGeom>
              <a:blipFill>
                <a:blip r:embed="rId2"/>
                <a:stretch>
                  <a:fillRect t="-6557" r="-96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AADF50-FEBA-A6D9-C6D0-61CADF1DF34E}"/>
              </a:ext>
            </a:extLst>
          </p:cNvPr>
          <p:cNvSpPr/>
          <p:nvPr/>
        </p:nvSpPr>
        <p:spPr>
          <a:xfrm>
            <a:off x="8599965" y="2448076"/>
            <a:ext cx="13432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D66E-C42D-DF6D-0D02-537C645C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17" y="753912"/>
            <a:ext cx="9735909" cy="1409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2069BA-E6DB-518C-4284-8EC6DB254092}"/>
              </a:ext>
            </a:extLst>
          </p:cNvPr>
          <p:cNvSpPr/>
          <p:nvPr/>
        </p:nvSpPr>
        <p:spPr>
          <a:xfrm>
            <a:off x="589417" y="753912"/>
            <a:ext cx="699815" cy="312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5D3F1-5F1D-F98C-B759-4CDDB0D9E7B8}"/>
              </a:ext>
            </a:extLst>
          </p:cNvPr>
          <p:cNvSpPr txBox="1"/>
          <p:nvPr/>
        </p:nvSpPr>
        <p:spPr>
          <a:xfrm>
            <a:off x="547157" y="679523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E7CDA-A6EA-CD0B-4A5C-41EB56568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232" y="2424909"/>
            <a:ext cx="9738360" cy="933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10C663-81B4-AD3E-F232-A7F0D579A0AA}"/>
              </a:ext>
            </a:extLst>
          </p:cNvPr>
          <p:cNvSpPr txBox="1"/>
          <p:nvPr/>
        </p:nvSpPr>
        <p:spPr>
          <a:xfrm>
            <a:off x="504898" y="2347870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(b)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48603E-113C-6C60-79E3-6ED340C95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32" y="3619372"/>
            <a:ext cx="9738360" cy="15252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6B462-EF00-87C8-E721-ADE6375252F3}"/>
              </a:ext>
            </a:extLst>
          </p:cNvPr>
          <p:cNvSpPr txBox="1"/>
          <p:nvPr/>
        </p:nvSpPr>
        <p:spPr>
          <a:xfrm>
            <a:off x="504898" y="3499729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4440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9611-FEAF-4E1C-7D3B-B2C0E017E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2FDD7-2E31-4064-BED4-CCB000CDA31F}"/>
                  </a:ext>
                </a:extLst>
              </p:cNvPr>
              <p:cNvSpPr txBox="1"/>
              <p:nvPr/>
            </p:nvSpPr>
            <p:spPr>
              <a:xfrm>
                <a:off x="5990185" y="5079634"/>
                <a:ext cx="5037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2FDD7-2E31-4064-BED4-CCB000CDA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85" y="5079634"/>
                <a:ext cx="5037407" cy="369332"/>
              </a:xfrm>
              <a:prstGeom prst="rect">
                <a:avLst/>
              </a:prstGeom>
              <a:blipFill>
                <a:blip r:embed="rId2"/>
                <a:stretch>
                  <a:fillRect t="-6557" r="-96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E8F672-EB1B-491A-1555-BD2B4F09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84" y="990334"/>
            <a:ext cx="721143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9E58E-00B0-8814-F0F3-3DEE183D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60E5AA-5D1C-0DF6-B7D6-D4C70FC06263}"/>
              </a:ext>
            </a:extLst>
          </p:cNvPr>
          <p:cNvSpPr txBox="1"/>
          <p:nvPr/>
        </p:nvSpPr>
        <p:spPr>
          <a:xfrm>
            <a:off x="5990185" y="5630868"/>
            <a:ext cx="503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[8cm, concave; 9.6cm]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7F304-F09E-2C97-D5FA-8B78AC72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857800"/>
            <a:ext cx="7484570" cy="4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8B43-66CB-E556-089B-C4B24E01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8596A-B5F6-0ED0-6BF3-F94B838C1D3E}"/>
                  </a:ext>
                </a:extLst>
              </p:cNvPr>
              <p:cNvSpPr txBox="1"/>
              <p:nvPr/>
            </p:nvSpPr>
            <p:spPr>
              <a:xfrm>
                <a:off x="5990185" y="4838334"/>
                <a:ext cx="5037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[6.67cm; 11.67cm,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𝟒𝟑</m:t>
                    </m:r>
                  </m:oMath>
                </a14:m>
                <a:r>
                  <a:rPr lang="en-US" b="1" dirty="0"/>
                  <a:t>, 11.67cm]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8596A-B5F6-0ED0-6BF3-F94B838C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85" y="4838334"/>
                <a:ext cx="5037407" cy="369332"/>
              </a:xfrm>
              <a:prstGeom prst="rect">
                <a:avLst/>
              </a:prstGeom>
              <a:blipFill>
                <a:blip r:embed="rId2"/>
                <a:stretch>
                  <a:fillRect t="-8333" r="-969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1B13BA9-F542-1D7B-B049-2F43AD27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98713"/>
            <a:ext cx="9067800" cy="42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E27C-E752-EDEC-A522-17F12B80C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F7DA30-5F16-2F7E-9439-C1E71BD17245}"/>
                  </a:ext>
                </a:extLst>
              </p:cNvPr>
              <p:cNvSpPr txBox="1"/>
              <p:nvPr/>
            </p:nvSpPr>
            <p:spPr>
              <a:xfrm>
                <a:off x="5211493" y="2761056"/>
                <a:ext cx="58078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; 42cm,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b="1" dirty="0"/>
                  <a:t>, {real, inverted, magnified}]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F7DA30-5F16-2F7E-9439-C1E71BD17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3" y="2761056"/>
                <a:ext cx="5807892" cy="369332"/>
              </a:xfrm>
              <a:prstGeom prst="rect">
                <a:avLst/>
              </a:prstGeom>
              <a:blipFill>
                <a:blip r:embed="rId2"/>
                <a:stretch>
                  <a:fillRect t="-8197" r="-83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D0952F-36AD-9977-4B1C-25AEFDDA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" y="423826"/>
            <a:ext cx="10058400" cy="715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8E408-129D-7BDB-0667-583E9089F2FD}"/>
              </a:ext>
            </a:extLst>
          </p:cNvPr>
          <p:cNvSpPr txBox="1"/>
          <p:nvPr/>
        </p:nvSpPr>
        <p:spPr>
          <a:xfrm>
            <a:off x="387781" y="370632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2B7A1-648F-8730-864A-9FABEBC28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85" y="1409034"/>
            <a:ext cx="10058400" cy="131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E6E81-132E-8E7C-2156-D3D69A5D4BF3}"/>
              </a:ext>
            </a:extLst>
          </p:cNvPr>
          <p:cNvSpPr txBox="1"/>
          <p:nvPr/>
        </p:nvSpPr>
        <p:spPr>
          <a:xfrm>
            <a:off x="387781" y="1298767"/>
            <a:ext cx="78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5807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FF30-741F-9DBE-4EE5-C9D72ACB2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272F44-3710-38C4-4A74-CE3ACD7DB87D}"/>
                  </a:ext>
                </a:extLst>
              </p:cNvPr>
              <p:cNvSpPr txBox="1"/>
              <p:nvPr/>
            </p:nvSpPr>
            <p:spPr>
              <a:xfrm>
                <a:off x="5786985" y="2829091"/>
                <a:ext cx="5037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b="1" dirty="0"/>
                  <a:t>, 0.4, {virtual, upright, diminished}]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272F44-3710-38C4-4A74-CE3ACD7D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85" y="2829091"/>
                <a:ext cx="5037407" cy="369332"/>
              </a:xfrm>
              <a:prstGeom prst="rect">
                <a:avLst/>
              </a:prstGeom>
              <a:blipFill>
                <a:blip r:embed="rId2"/>
                <a:stretch>
                  <a:fillRect t="-6557" r="-96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E4D4218-DE86-0710-850B-D2157747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447509"/>
            <a:ext cx="926911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3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2025-02-28T16:06:25Z</dcterms:created>
  <dcterms:modified xsi:type="dcterms:W3CDTF">2025-02-28T16:35:19Z</dcterms:modified>
</cp:coreProperties>
</file>