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886E2-C9DA-4531-9575-2A4ADE2DD8D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84CE5-AA97-45C2-A6BD-A4A7F214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18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84CE5-AA97-45C2-A6BD-A4A7F2149F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56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41879-7FBE-6A5B-AE75-D417F5994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14732A-CB3E-3112-5D58-728448A16F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B19861-1103-81EF-718E-0531A45B7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2321B-1D57-8CA1-98DF-7A7A3EA6A3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84CE5-AA97-45C2-A6BD-A4A7F2149F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28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714CF-AF27-B5C2-C172-FEB3168AC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2D695E-3AFE-0AD1-D439-348063CB9B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F1BC70-A57F-59D9-4ACD-95334A643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320F3-38F2-9CE9-DFE4-D8E90BF576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84CE5-AA97-45C2-A6BD-A4A7F2149F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81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C3DFB-55D5-E3AA-3D98-60F032A48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73F9F9-EAF4-9CDA-929F-8820D01F6F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936779-D9CD-201E-86AC-F1C22B753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57EC5-3D07-80A3-1BCA-AA331ED77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84CE5-AA97-45C2-A6BD-A4A7F2149F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98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4E2BB-A232-2B8F-C191-F6A2E106F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78C612-6D4B-67E3-C378-794AB9F200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493575-E043-65AA-2892-6AEE6314FF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D0CED-BB99-000A-012C-4B2D1AAED8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84CE5-AA97-45C2-A6BD-A4A7F2149F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4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333AE-631C-8742-A2D1-198B3D30E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4256A1-6B79-9024-9BD6-1C1F12FE40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B840FD-DC80-1CA8-76D8-F847C5D1E2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A886A-BB9E-4FA9-C3DC-D9DDD315F0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84CE5-AA97-45C2-A6BD-A4A7F2149F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39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6A93-8E87-DE07-44FD-FBA34EF5F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9202D-7E60-7E0D-DEB9-4D1C2DE0D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3D11E-2F92-A2D4-B807-BC6EDC33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831B-2F55-4F1C-847D-10E981F8BA9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36868-4C54-6F94-B7C1-24FA6C79C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BD4C7-AF31-5416-042A-58607775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44CA-D170-4CDE-ADF5-C6CC94E7D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5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C266-032D-681A-E77E-BE959ACF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2325F-325C-6AC2-4991-7827AEFF5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B4BD0-0488-7703-A0BF-BD3F82B4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831B-2F55-4F1C-847D-10E981F8BA9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D8422-6E3E-A634-FBBB-8B6BDA54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8F5AB-8DAD-4564-D02D-FC0EB3F6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44CA-D170-4CDE-ADF5-C6CC94E7D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1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48F17-72BF-C0A5-4842-8719C4F98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D3A9F-9BD2-8E4C-0935-89921664C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8E13D-D88B-2E14-6EAB-0EBEA44F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831B-2F55-4F1C-847D-10E981F8BA9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A7DFE-4DAF-7C83-B3F1-BFDF0D4D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A5F77-D922-904F-8C0A-D9B34152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44CA-D170-4CDE-ADF5-C6CC94E7D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9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3E0CE-2F47-41A1-D045-6F55E905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B618-B1B8-D0A5-E067-6EE846E73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94E24-E0B1-A36F-2827-14D6C26A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831B-2F55-4F1C-847D-10E981F8BA9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5B71B-C3D0-4680-4040-269F1972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1E97E-717C-6DCE-B153-FCF5E246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44CA-D170-4CDE-ADF5-C6CC94E7D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9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16477-376C-6815-BDB2-6A7FF9D6A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4774C-2F18-C2E1-3B52-29A9CA165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A6CE0-360C-2467-EB33-3FB1516D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831B-2F55-4F1C-847D-10E981F8BA9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BAA99-A33D-D466-227E-EFB9619A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0E1F2-72A9-D5B1-53A9-43277731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44CA-D170-4CDE-ADF5-C6CC94E7D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4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CC22-6D9D-5C20-36C5-A597D9C77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079C8-F0C5-BD51-F30E-052315816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C80B2-C841-6DCB-95A5-6B0931F30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1F45D-478F-2FE0-7FC5-E111B184F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831B-2F55-4F1C-847D-10E981F8BA9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16FFB-5EB7-2A98-3F78-45388760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64DFA-5687-5BC9-4CA3-5A99A303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44CA-D170-4CDE-ADF5-C6CC94E7D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7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5534-32C9-0867-1A8F-8A1A4131C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5CC6A-470E-2E26-FFA0-EFE9A59B2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A4513-A1E4-6353-E293-095D9FD45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99A9B-B46D-2E79-A74A-1FEC062A9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6D451-CE4F-231F-7865-0FAC280D0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F58FB-FE4F-C8EB-66FA-C6753B0C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831B-2F55-4F1C-847D-10E981F8BA9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A2247-D173-AB9A-E6BE-65E2E468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A7AB3-0698-8FB1-F441-B9819B2E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44CA-D170-4CDE-ADF5-C6CC94E7D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9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37FE-9FA8-3B53-8534-17D0654D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EFD00-D071-05E5-62B1-20C6E188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831B-2F55-4F1C-847D-10E981F8BA9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A47F9-278F-BAE2-F36C-5D481E7C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12DC5-BE0F-8331-70E0-8AF9C930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44CA-D170-4CDE-ADF5-C6CC94E7D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1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47B64-9592-F80C-898A-32511179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831B-2F55-4F1C-847D-10E981F8BA9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7CF9A8-9DD6-AA93-E88E-AF29AE0E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3059B-B02C-3845-B9F4-87E7BFCD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44CA-D170-4CDE-ADF5-C6CC94E7D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0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D54E-5849-B833-7C16-3BFC2BE87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7066B-B0C8-84DF-E572-3AA23240A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CB8D9-DDD6-887D-873E-6BA9894C2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1CD5F-67EA-8D68-E433-E41972F8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831B-2F55-4F1C-847D-10E981F8BA9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5BF6C-0319-3900-15C1-AA4C6556C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C28B0-645C-1EDB-85C8-84D06F93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44CA-D170-4CDE-ADF5-C6CC94E7D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0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CEEC-99A4-CB7E-C187-0E3279D4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F71CE1-01D7-95C7-DF74-E78D4A7D2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3F1B7-DCC2-B0D2-8FAC-40C0B0808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0B17E-C9EE-F62C-2A71-53F518FE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831B-2F55-4F1C-847D-10E981F8BA9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1674E-F482-3CC0-25B7-38B33D4C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DF17-1F35-F432-5022-0E0347EC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44CA-D170-4CDE-ADF5-C6CC94E7D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8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62651-5773-4545-2B9B-8BF16F1C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66CC8-E93D-F0E1-09A0-C2992D5AD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68B21-D316-8B22-AE6C-0480F41B8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E831B-2F55-4F1C-847D-10E981F8BA9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E20ED-630C-77E7-D635-ECDAAE1A3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7A89E-6AC7-4F2E-B943-AB2FD2343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544CA-D170-4CDE-ADF5-C6CC94E7D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0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9B975C-E9BC-37B2-B5D4-43898926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60" y="315311"/>
            <a:ext cx="11239928" cy="32949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2D8B49-364E-5528-29BB-EA4191E91A27}"/>
                  </a:ext>
                </a:extLst>
              </p:cNvPr>
              <p:cNvSpPr txBox="1"/>
              <p:nvPr/>
            </p:nvSpPr>
            <p:spPr>
              <a:xfrm>
                <a:off x="5033141" y="3610303"/>
                <a:ext cx="6808947" cy="658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b="1" dirty="0"/>
                  <a:t>[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𝟐𝟏</m:t>
                    </m:r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𝟑𝟒</m:t>
                        </m:r>
                      </m:sup>
                    </m:sSup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3600" b="1" dirty="0"/>
                  <a:t>, 2.39nm]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2D8B49-364E-5528-29BB-EA4191E91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41" y="3610303"/>
                <a:ext cx="6808947" cy="658898"/>
              </a:xfrm>
              <a:prstGeom prst="rect">
                <a:avLst/>
              </a:prstGeom>
              <a:blipFill>
                <a:blip r:embed="rId4"/>
                <a:stretch>
                  <a:fillRect l="-2775" t="-11111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58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EAAE0-F032-5324-5DD8-A3DACE463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499628-BE6A-D988-35DF-3736C1929394}"/>
                  </a:ext>
                </a:extLst>
              </p:cNvPr>
              <p:cNvSpPr txBox="1"/>
              <p:nvPr/>
            </p:nvSpPr>
            <p:spPr>
              <a:xfrm>
                <a:off x="5644055" y="1591542"/>
                <a:ext cx="5605689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b="1" dirty="0"/>
                  <a:t>[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𝟔𝟖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sup>
                    </m:sSup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𝐦</m:t>
                    </m:r>
                  </m:oMath>
                </a14:m>
                <a:r>
                  <a:rPr lang="en-US" sz="2400" b="1" dirty="0"/>
                  <a:t>]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499628-BE6A-D988-35DF-3736C1929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055" y="1591542"/>
                <a:ext cx="5605689" cy="470000"/>
              </a:xfrm>
              <a:prstGeom prst="rect">
                <a:avLst/>
              </a:prstGeom>
              <a:blipFill>
                <a:blip r:embed="rId2"/>
                <a:stretch>
                  <a:fillRect t="-7792" r="-1632" b="-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A10F3FF-3E8B-80B8-83D0-9423F42A1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92" y="915173"/>
            <a:ext cx="10402752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7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62610-3EEB-552A-510E-7919E51B4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855D80-8391-60CF-2186-2E90AB280DA7}"/>
                  </a:ext>
                </a:extLst>
              </p:cNvPr>
              <p:cNvSpPr txBox="1"/>
              <p:nvPr/>
            </p:nvSpPr>
            <p:spPr>
              <a:xfrm>
                <a:off x="7943772" y="2984038"/>
                <a:ext cx="3779783" cy="713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b="1" dirty="0"/>
                  <a:t>[7.34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𝒑𝒎</m:t>
                    </m:r>
                  </m:oMath>
                </a14:m>
                <a:r>
                  <a:rPr lang="en-US" sz="2800" b="1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𝟕𝟑𝟒𝟎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𝟏𝟕𝟏</m:t>
                        </m:r>
                      </m:den>
                    </m:f>
                  </m:oMath>
                </a14:m>
                <a:r>
                  <a:rPr lang="en-US" sz="2800" b="1" dirty="0"/>
                  <a:t>]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855D80-8391-60CF-2186-2E90AB280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772" y="2984038"/>
                <a:ext cx="3779783" cy="713016"/>
              </a:xfrm>
              <a:prstGeom prst="rect">
                <a:avLst/>
              </a:prstGeom>
              <a:blipFill>
                <a:blip r:embed="rId3"/>
                <a:stretch>
                  <a:fillRect r="-3387" b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50F6E33-BFBD-50BF-0E1C-529089884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45" y="788277"/>
            <a:ext cx="11255110" cy="20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3A981-FE55-1497-0AD5-9E332C848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1E3F82-E04A-3A6F-748D-F0CFE665BC72}"/>
                  </a:ext>
                </a:extLst>
              </p:cNvPr>
              <p:cNvSpPr txBox="1"/>
              <p:nvPr/>
            </p:nvSpPr>
            <p:spPr>
              <a:xfrm>
                <a:off x="7330966" y="1980997"/>
                <a:ext cx="4392589" cy="475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b="1" dirty="0"/>
                  <a:t>[2.24nm,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𝟒𝟖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𝟐𝟓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2400" b="1" dirty="0"/>
                  <a:t>]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1E3F82-E04A-3A6F-748D-F0CFE665B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966" y="1980997"/>
                <a:ext cx="4392589" cy="475451"/>
              </a:xfrm>
              <a:prstGeom prst="rect">
                <a:avLst/>
              </a:prstGeom>
              <a:blipFill>
                <a:blip r:embed="rId3"/>
                <a:stretch>
                  <a:fillRect t="-6410" r="-2083" b="-2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D31391D-6C0A-E59A-5F70-18A872518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331" y="967155"/>
            <a:ext cx="11519338" cy="101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9F147-4485-1082-9711-8C1C02655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AE0215-82F9-3377-D40D-98568C5C8124}"/>
                  </a:ext>
                </a:extLst>
              </p:cNvPr>
              <p:cNvSpPr txBox="1"/>
              <p:nvPr/>
            </p:nvSpPr>
            <p:spPr>
              <a:xfrm>
                <a:off x="6900023" y="2581076"/>
                <a:ext cx="4392589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b="1" dirty="0"/>
                  <a:t>[1.41, 2.24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sup>
                    </m:sSup>
                  </m:oMath>
                </a14:m>
                <a:r>
                  <a:rPr lang="en-US" sz="2400" b="1" dirty="0"/>
                  <a:t>m]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AE0215-82F9-3377-D40D-98568C5C8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023" y="2581076"/>
                <a:ext cx="4392589" cy="470000"/>
              </a:xfrm>
              <a:prstGeom prst="rect">
                <a:avLst/>
              </a:prstGeom>
              <a:blipFill>
                <a:blip r:embed="rId3"/>
                <a:stretch>
                  <a:fillRect t="-7692" r="-2083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66E7D39-19D1-338A-F408-7A28ED68E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387" y="713915"/>
            <a:ext cx="10393225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7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D9C46-28E6-A2F6-1EE2-265D4A5B3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502D31-1EC0-C247-4B6E-6C2BE3F2FE72}"/>
                  </a:ext>
                </a:extLst>
              </p:cNvPr>
              <p:cNvSpPr txBox="1"/>
              <p:nvPr/>
            </p:nvSpPr>
            <p:spPr>
              <a:xfrm>
                <a:off x="6900023" y="2581076"/>
                <a:ext cx="4392589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b="1" dirty="0"/>
                  <a:t>[3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𝟓𝟒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sup>
                    </m:sSup>
                  </m:oMath>
                </a14:m>
                <a:r>
                  <a:rPr lang="en-US" sz="2400" b="1" dirty="0"/>
                  <a:t>m]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502D31-1EC0-C247-4B6E-6C2BE3F2F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023" y="2581076"/>
                <a:ext cx="4392589" cy="470000"/>
              </a:xfrm>
              <a:prstGeom prst="rect">
                <a:avLst/>
              </a:prstGeom>
              <a:blipFill>
                <a:blip r:embed="rId3"/>
                <a:stretch>
                  <a:fillRect t="-7692" r="-2083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70B1404-C6AF-34A8-A71B-E69AC1E86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71" y="726794"/>
            <a:ext cx="10507541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80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D6071-A60B-00CD-3098-D07A07A98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881D12-2890-3D6F-75AD-3B3C3CB5067F}"/>
                  </a:ext>
                </a:extLst>
              </p:cNvPr>
              <p:cNvSpPr txBox="1"/>
              <p:nvPr/>
            </p:nvSpPr>
            <p:spPr>
              <a:xfrm>
                <a:off x="6900023" y="2581076"/>
                <a:ext cx="4392589" cy="714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b="1" dirty="0"/>
                  <a:t>[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𝟕𝟑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𝟏𝟑</m:t>
                        </m:r>
                      </m:sup>
                    </m:sSup>
                  </m:oMath>
                </a14:m>
                <a:r>
                  <a:rPr lang="en-US" sz="2400" b="1" dirty="0"/>
                  <a:t>m,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𝟒𝟐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𝟖𝟒</m:t>
                    </m:r>
                  </m:oMath>
                </a14:m>
                <a:r>
                  <a:rPr lang="en-US" sz="2400" b="1" dirty="0"/>
                  <a:t>]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881D12-2890-3D6F-75AD-3B3C3CB50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023" y="2581076"/>
                <a:ext cx="4392589" cy="714811"/>
              </a:xfrm>
              <a:prstGeom prst="rect">
                <a:avLst/>
              </a:prstGeom>
              <a:blipFill>
                <a:blip r:embed="rId3"/>
                <a:stretch>
                  <a:fillRect r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3CCDAD9-E878-ECDC-8F93-824CF9138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729" y="755643"/>
            <a:ext cx="9964541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5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B2D5E5-200A-8636-2C92-5BC1FBB39CEC}"/>
                  </a:ext>
                </a:extLst>
              </p:cNvPr>
              <p:cNvSpPr txBox="1"/>
              <p:nvPr/>
            </p:nvSpPr>
            <p:spPr>
              <a:xfrm>
                <a:off x="6900023" y="2581076"/>
                <a:ext cx="4392589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b="1" dirty="0"/>
                  <a:t>[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𝟖𝟖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sup>
                    </m:sSup>
                  </m:oMath>
                </a14:m>
                <a:r>
                  <a:rPr lang="en-US" sz="2400" b="1" dirty="0"/>
                  <a:t>m]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B2D5E5-200A-8636-2C92-5BC1FBB39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023" y="2581076"/>
                <a:ext cx="4392589" cy="470000"/>
              </a:xfrm>
              <a:prstGeom prst="rect">
                <a:avLst/>
              </a:prstGeom>
              <a:blipFill>
                <a:blip r:embed="rId2"/>
                <a:stretch>
                  <a:fillRect t="-7692" r="-2083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00312D0-C481-B312-162D-5D26A6D9C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45" y="773890"/>
            <a:ext cx="10278909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1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F8156-E5EA-B20F-ACD3-E28F38632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70848B-FA53-4F99-3081-7C0AABB5AC98}"/>
                  </a:ext>
                </a:extLst>
              </p:cNvPr>
              <p:cNvSpPr txBox="1"/>
              <p:nvPr/>
            </p:nvSpPr>
            <p:spPr>
              <a:xfrm>
                <a:off x="6900023" y="2581076"/>
                <a:ext cx="4392589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b="1" dirty="0"/>
                  <a:t>[6.28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𝟐𝟕</m:t>
                        </m:r>
                      </m:sup>
                    </m:sSup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𝐤𝐠</m:t>
                    </m:r>
                  </m:oMath>
                </a14:m>
                <a:r>
                  <a:rPr lang="en-US" sz="2400" b="1" dirty="0"/>
                  <a:t>]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70848B-FA53-4F99-3081-7C0AABB5A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023" y="2581076"/>
                <a:ext cx="4392589" cy="470000"/>
              </a:xfrm>
              <a:prstGeom prst="rect">
                <a:avLst/>
              </a:prstGeom>
              <a:blipFill>
                <a:blip r:embed="rId2"/>
                <a:stretch>
                  <a:fillRect t="-7692" r="-2083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F211C6B-6FA6-492F-D7C6-93523C4AB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56" y="443820"/>
            <a:ext cx="10307488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5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D6F75-EC18-875C-75F5-74F42360C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BAA039-6827-6F24-5EA1-670A86DD3AA5}"/>
                  </a:ext>
                </a:extLst>
              </p:cNvPr>
              <p:cNvSpPr txBox="1"/>
              <p:nvPr/>
            </p:nvSpPr>
            <p:spPr>
              <a:xfrm>
                <a:off x="5644055" y="1972061"/>
                <a:ext cx="5605689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b="1" dirty="0"/>
                  <a:t>[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𝟐𝟒</m:t>
                        </m:r>
                      </m:sup>
                    </m:sSup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𝐤𝐠𝐦</m:t>
                    </m:r>
                    <m:sSup>
                      <m:sSupPr>
                        <m:ctrlPr>
                          <a:rPr lang="en-US" sz="2400" b="1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p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400" b="1" dirty="0"/>
                  <a:t>;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𝟖𝟔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𝟏𝟖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2400" b="1" dirty="0"/>
                  <a:t>]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BAA039-6827-6F24-5EA1-670A86DD3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055" y="1972061"/>
                <a:ext cx="5605689" cy="470000"/>
              </a:xfrm>
              <a:prstGeom prst="rect">
                <a:avLst/>
              </a:prstGeom>
              <a:blipFill>
                <a:blip r:embed="rId2"/>
                <a:stretch>
                  <a:fillRect t="-7792" r="-1632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4F5127D-2858-5DBE-79B1-8C4005BA7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56" y="1133744"/>
            <a:ext cx="10307488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3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116</Words>
  <Application>Microsoft Office PowerPoint</Application>
  <PresentationFormat>Widescreen</PresentationFormat>
  <Paragraphs>22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Ashyqqeen Binti Azhar</dc:creator>
  <cp:lastModifiedBy>Ashyqqeen Binti Azhar</cp:lastModifiedBy>
  <cp:revision>1</cp:revision>
  <dcterms:created xsi:type="dcterms:W3CDTF">2025-02-28T16:36:23Z</dcterms:created>
  <dcterms:modified xsi:type="dcterms:W3CDTF">2025-02-28T16:51:13Z</dcterms:modified>
</cp:coreProperties>
</file>