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E065D-87C7-4A1B-BE4F-B62AA40D3D9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928BE-1A00-46DE-B394-388B16EE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4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928BE-1A00-46DE-B394-388B16EE1F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928BE-1A00-46DE-B394-388B16EE1F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8AF0-A0F6-B37A-3068-EFD1D9325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E919A-494D-DD49-90D6-4C47D3C07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55124-35B0-26CE-6861-4FD9D0CE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D99A-9233-4FD6-9AC6-648E1B2055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8A912-EEF7-E028-0A10-8EE03C92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C210-4C16-03DE-82B3-92D88748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39D4-D57F-458B-924A-D57B688C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1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C487-7452-1D76-999E-6FF00306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A193E-1513-3C95-58AD-ED90AA180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D8FAE-852C-C682-8F6E-BCAF755A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D99A-9233-4FD6-9AC6-648E1B2055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6806-99BF-81C0-29DF-0249466F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82EE0-1FEA-63E1-71A5-90789E8B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39D4-D57F-458B-924A-D57B688C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8B895-ACE6-17D8-761F-F80CAEFDE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08BFC-91BF-D4D1-5710-2C624E0C4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C0C6-9810-EE1D-FF67-C2131525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D99A-9233-4FD6-9AC6-648E1B2055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7902-10B5-5070-F02B-32267D74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627BD-556C-B8D1-F8BF-12A9D13D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39D4-D57F-458B-924A-D57B688C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4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5F-7AAB-1764-EEDD-E2118AB4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A5F4-C03D-6A71-1A93-595FEF6AB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06F3-2247-F565-3456-E9DF8E15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D99A-9233-4FD6-9AC6-648E1B2055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4D0E2-4F51-33D1-4508-540942A7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B2638-57F3-905C-DE23-5CB2D1F7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39D4-D57F-458B-924A-D57B688C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A54A-7CC3-242F-C9DF-051F9090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41B14-A982-0544-8D53-2E55BE51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9281D-1104-00B5-E386-E469052D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D99A-9233-4FD6-9AC6-648E1B2055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2FC5E-96AA-F143-81D7-67711C2F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D1AE-35F9-A9A9-3BDF-153508E8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39D4-D57F-458B-924A-D57B688C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9BC6-F641-896C-F146-BB4189D5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8F38-159B-2577-2C2B-A432D2C7A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D4E85-B5F4-2017-F271-1812CAE25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29C56-B0A1-50D4-4915-0620DD95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D99A-9233-4FD6-9AC6-648E1B2055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DA659-EEF4-03C7-F005-B06A5239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77185-FA6C-19B7-66D5-C84F0E48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39D4-D57F-458B-924A-D57B688C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6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2A67-297A-64B3-C9C4-67688217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7F4B4-ED26-777A-19D4-D75EA8E7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81A1F-89B5-2702-7384-DE33BB3AF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6208E-A68C-C394-E483-60004732D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47163-A3C7-32C5-7B72-CF931D070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49025-B10C-160F-2048-EF27D4FA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D99A-9233-4FD6-9AC6-648E1B2055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5952D-A815-7F5E-7D6A-F0ED4874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E4245-9FE9-8BC7-6520-4609CE60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39D4-D57F-458B-924A-D57B688C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DF8E-F334-B7FF-98DB-7AB44B3E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A77F6-DD37-DFE5-F3F1-D063BC4C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D99A-9233-4FD6-9AC6-648E1B2055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FF628-C4E4-6613-A590-7E8E5420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B9EBA-8C01-9BF7-A02F-D7546FAF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39D4-D57F-458B-924A-D57B688C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9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19738-414A-3F0C-5EF5-DCCC865D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D99A-9233-4FD6-9AC6-648E1B2055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06C09-810D-C29A-2B1B-AC890BA2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CAD64-3797-C20F-BDC0-BED225A4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39D4-D57F-458B-924A-D57B688C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1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2876-4B40-9E89-88F3-DFF83ACD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30963-607E-206D-95C3-90D544F4C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69517-B622-69EF-8320-5E90A1157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D0AE-ED17-0EB2-DD0D-B72B9EDC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D99A-9233-4FD6-9AC6-648E1B2055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AFF13-12A5-82F4-77CB-BAC3F87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44191-E6BF-9679-12EF-61EA579C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39D4-D57F-458B-924A-D57B688C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2420-E0D1-5D1F-FDF0-A9596940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0791E-5DA8-14F0-6C8C-4AC1E6627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75AA-9DBA-B997-AC0D-2D5D9232E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9A87-5288-242B-4706-C3AEF923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D99A-9233-4FD6-9AC6-648E1B2055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B5FDE-EBA8-CCB7-3474-8F854883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D6643-A5D6-D010-9BF5-43D50718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39D4-D57F-458B-924A-D57B688C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2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F1E26-9130-6ECF-12C4-1F679BE5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09FCD-38FD-9357-574C-F9BEA42D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40AA3-BC32-94BE-10D1-3B96DECA6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45D99A-9233-4FD6-9AC6-648E1B20553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F8BDD-6993-2BE0-E455-3D55F6F8D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74C9-E34F-6B1C-15FD-3B90559E7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339D4-D57F-458B-924A-D57B688C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1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12A24F-5A19-3CCE-31F6-D6EFEE02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17" y="396464"/>
            <a:ext cx="9921766" cy="5245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4AEF8-60E6-D48D-D4F2-495AA4C60DB7}"/>
              </a:ext>
            </a:extLst>
          </p:cNvPr>
          <p:cNvSpPr txBox="1"/>
          <p:nvPr/>
        </p:nvSpPr>
        <p:spPr>
          <a:xfrm>
            <a:off x="5423338" y="5897295"/>
            <a:ext cx="6132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[3mV, 0.1mA; 3.44mWb, 5.16mV, 3.44mJ]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BB3DA-6001-665C-DF54-294B1FB6B242}"/>
              </a:ext>
            </a:extLst>
          </p:cNvPr>
          <p:cNvSpPr/>
          <p:nvPr/>
        </p:nvSpPr>
        <p:spPr>
          <a:xfrm>
            <a:off x="9259614" y="2317531"/>
            <a:ext cx="1797269" cy="315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DD3FF-9F38-76AB-F31B-96CF3F13B3DD}"/>
              </a:ext>
            </a:extLst>
          </p:cNvPr>
          <p:cNvSpPr/>
          <p:nvPr/>
        </p:nvSpPr>
        <p:spPr>
          <a:xfrm>
            <a:off x="9259614" y="5296545"/>
            <a:ext cx="1797269" cy="315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71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D4441-39EB-FC2E-88E6-73725841C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B136FD-459B-88F8-8673-10BFB0A62102}"/>
              </a:ext>
            </a:extLst>
          </p:cNvPr>
          <p:cNvSpPr txBox="1"/>
          <p:nvPr/>
        </p:nvSpPr>
        <p:spPr>
          <a:xfrm>
            <a:off x="5227403" y="5084404"/>
            <a:ext cx="5908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[5.03mH, 30.8mJ, 0.35V; 1mH]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C50CA-4C7C-0D31-F29F-930D8FB0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90" y="1079912"/>
            <a:ext cx="10079420" cy="4004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9E72F7-4A6D-BD86-D63C-E6FB4788FF9F}"/>
              </a:ext>
            </a:extLst>
          </p:cNvPr>
          <p:cNvSpPr txBox="1"/>
          <p:nvPr/>
        </p:nvSpPr>
        <p:spPr>
          <a:xfrm>
            <a:off x="445377" y="958334"/>
            <a:ext cx="610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86B9D-C148-E4BA-FC31-7EB255506523}"/>
              </a:ext>
            </a:extLst>
          </p:cNvPr>
          <p:cNvSpPr txBox="1"/>
          <p:nvPr/>
        </p:nvSpPr>
        <p:spPr>
          <a:xfrm>
            <a:off x="445377" y="3838168"/>
            <a:ext cx="610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04556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E5894D-BD87-5A2B-1842-9EA49720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17" y="274575"/>
            <a:ext cx="8205365" cy="58471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B9E4F3-4635-9EC3-0295-F53965F7E0A8}"/>
                  </a:ext>
                </a:extLst>
              </p:cNvPr>
              <p:cNvSpPr txBox="1"/>
              <p:nvPr/>
            </p:nvSpPr>
            <p:spPr>
              <a:xfrm>
                <a:off x="5029201" y="6121760"/>
                <a:ext cx="6864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[2.24A to the right;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b="1" dirty="0"/>
                  <a:t>, 0.04J]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B9E4F3-4635-9EC3-0295-F53965F7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1" y="6121760"/>
                <a:ext cx="6864800" cy="461665"/>
              </a:xfrm>
              <a:prstGeom prst="rect">
                <a:avLst/>
              </a:prstGeom>
              <a:blipFill>
                <a:blip r:embed="rId3"/>
                <a:stretch>
                  <a:fillRect l="-133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72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98DB9-BC19-0FDD-2B30-02C25A8A6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08A0C3-DCAC-F81C-11F2-1C46B1300106}"/>
              </a:ext>
            </a:extLst>
          </p:cNvPr>
          <p:cNvSpPr txBox="1"/>
          <p:nvPr/>
        </p:nvSpPr>
        <p:spPr>
          <a:xfrm>
            <a:off x="4553253" y="5609876"/>
            <a:ext cx="686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[0.08Wb, 10.05V; 0.0283H, 0.127J]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1521ED-8E5A-C993-1991-52DCDB9F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47" y="274575"/>
            <a:ext cx="10644106" cy="53445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DC175E-536E-85B2-DF8B-10AD1D39F14F}"/>
              </a:ext>
            </a:extLst>
          </p:cNvPr>
          <p:cNvSpPr/>
          <p:nvPr/>
        </p:nvSpPr>
        <p:spPr>
          <a:xfrm>
            <a:off x="9207062" y="2995448"/>
            <a:ext cx="1797269" cy="315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5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BE03C-CA6E-D432-9AFD-F11CA75C3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A310A0-66FC-0487-8AAE-7117F8BE48A4}"/>
              </a:ext>
            </a:extLst>
          </p:cNvPr>
          <p:cNvSpPr txBox="1"/>
          <p:nvPr/>
        </p:nvSpPr>
        <p:spPr>
          <a:xfrm>
            <a:off x="4553253" y="5609876"/>
            <a:ext cx="686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[1mWb; 0.8mWb, 40V, 0.4J]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3E1F6-B4F6-C026-134B-995597D5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30" y="457202"/>
            <a:ext cx="11272340" cy="468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8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E0F55-279F-DE4C-CDE2-2DFD5A9B7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D7FA5-DF37-B3DB-1F4B-C4A9B84C6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333" y="242134"/>
            <a:ext cx="7337333" cy="6012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0D2821-EA18-8096-A06B-F29324B64EED}"/>
              </a:ext>
            </a:extLst>
          </p:cNvPr>
          <p:cNvSpPr txBox="1"/>
          <p:nvPr/>
        </p:nvSpPr>
        <p:spPr>
          <a:xfrm>
            <a:off x="5730701" y="6024019"/>
            <a:ext cx="4033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[0.02Wb; 0.064V, </a:t>
            </a:r>
            <a:r>
              <a:rPr lang="en-US" sz="2400" b="1" dirty="0" err="1"/>
              <a:t>acw</a:t>
            </a:r>
            <a:r>
              <a:rPr lang="en-US" sz="24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4071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63ADA-BE32-3DB0-8758-FA64FB507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136DE3-D81F-AD77-38EA-C3FFADA150C3}"/>
              </a:ext>
            </a:extLst>
          </p:cNvPr>
          <p:cNvSpPr txBox="1"/>
          <p:nvPr/>
        </p:nvSpPr>
        <p:spPr>
          <a:xfrm>
            <a:off x="5517931" y="5433046"/>
            <a:ext cx="5908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[45.95V, 29.54V;20.25mJ, 2V]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9659A-8EF2-2D79-C80D-0F32F7D63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62" y="372316"/>
            <a:ext cx="10660476" cy="50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2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BA4F8-92BD-C032-DD04-91A5C52B2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A47A67E-B58B-9F0B-FCA0-B3ABB1F4E383}"/>
              </a:ext>
            </a:extLst>
          </p:cNvPr>
          <p:cNvGrpSpPr/>
          <p:nvPr/>
        </p:nvGrpSpPr>
        <p:grpSpPr>
          <a:xfrm>
            <a:off x="1483784" y="141890"/>
            <a:ext cx="7754063" cy="6195848"/>
            <a:chOff x="0" y="0"/>
            <a:chExt cx="6687483" cy="53436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150E8D-8229-DD2A-6A44-DEAC87928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554115" cy="393437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251218-CF5F-CAB8-972E-81E55BCEC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028969"/>
              <a:ext cx="6687483" cy="131463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5583A05-A15B-2A6D-2C78-25E3CF340880}"/>
              </a:ext>
            </a:extLst>
          </p:cNvPr>
          <p:cNvSpPr txBox="1"/>
          <p:nvPr/>
        </p:nvSpPr>
        <p:spPr>
          <a:xfrm>
            <a:off x="5180106" y="6106905"/>
            <a:ext cx="5908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[0.4V, 0.04A (upwards); 12mJ, 36mV]</a:t>
            </a:r>
          </a:p>
        </p:txBody>
      </p:sp>
    </p:spTree>
    <p:extLst>
      <p:ext uri="{BB962C8B-B14F-4D97-AF65-F5344CB8AC3E}">
        <p14:creationId xmlns:p14="http://schemas.microsoft.com/office/powerpoint/2010/main" val="372548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2244D-2262-ACA2-E14D-AB6E56349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A27D90-2AA0-AC19-6376-63CF8D46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70" y="289430"/>
            <a:ext cx="10302860" cy="56282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D1D309-0DE7-4257-1997-C9E6659EB963}"/>
                  </a:ext>
                </a:extLst>
              </p:cNvPr>
              <p:cNvSpPr txBox="1"/>
              <p:nvPr/>
            </p:nvSpPr>
            <p:spPr>
              <a:xfrm>
                <a:off x="5180106" y="6106905"/>
                <a:ext cx="59083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b="1" dirty="0"/>
                  <a:t>[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𝟗𝟏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𝒎𝑽</m:t>
                    </m:r>
                  </m:oMath>
                </a14:m>
                <a:r>
                  <a:rPr lang="en-US" sz="2400" b="1" dirty="0"/>
                  <a:t>]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D1D309-0DE7-4257-1997-C9E6659EB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106" y="6106905"/>
                <a:ext cx="5908307" cy="461665"/>
              </a:xfrm>
              <a:prstGeom prst="rect">
                <a:avLst/>
              </a:prstGeom>
              <a:blipFill>
                <a:blip r:embed="rId3"/>
                <a:stretch>
                  <a:fillRect t="-10526" r="-154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28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7BB21-3525-012B-8AC8-931002D5E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C5B03D-4A9B-5313-D196-F9D9F8C7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6" y="289429"/>
            <a:ext cx="10300137" cy="56084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1AD5F4-6291-007E-9676-429266E7483C}"/>
                  </a:ext>
                </a:extLst>
              </p:cNvPr>
              <p:cNvSpPr txBox="1"/>
              <p:nvPr/>
            </p:nvSpPr>
            <p:spPr>
              <a:xfrm>
                <a:off x="5180106" y="6106905"/>
                <a:ext cx="59083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b="1" dirty="0"/>
                  <a:t>[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𝒎𝑽</m:t>
                    </m:r>
                  </m:oMath>
                </a14:m>
                <a:r>
                  <a:rPr lang="en-US" sz="2400" b="1" dirty="0"/>
                  <a:t>, 0.48mA (</a:t>
                </a:r>
                <a:r>
                  <a:rPr lang="en-US" sz="2400" b="1" dirty="0" err="1"/>
                  <a:t>cw</a:t>
                </a:r>
                <a:r>
                  <a:rPr lang="en-US" sz="2400" b="1" dirty="0"/>
                  <a:t>)]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1AD5F4-6291-007E-9676-429266E74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106" y="6106905"/>
                <a:ext cx="5908307" cy="461665"/>
              </a:xfrm>
              <a:prstGeom prst="rect">
                <a:avLst/>
              </a:prstGeom>
              <a:blipFill>
                <a:blip r:embed="rId3"/>
                <a:stretch>
                  <a:fillRect t="-10526" r="-154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42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109</Words>
  <Application>Microsoft Office PowerPoint</Application>
  <PresentationFormat>Widescreen</PresentationFormat>
  <Paragraphs>14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Ashyqqeen Binti Azhar</dc:creator>
  <cp:lastModifiedBy>Ashyqqeen Binti Azhar</cp:lastModifiedBy>
  <cp:revision>1</cp:revision>
  <dcterms:created xsi:type="dcterms:W3CDTF">2025-03-17T13:52:49Z</dcterms:created>
  <dcterms:modified xsi:type="dcterms:W3CDTF">2025-03-17T14:17:00Z</dcterms:modified>
</cp:coreProperties>
</file>