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1003" autoAdjust="0"/>
  </p:normalViewPr>
  <p:slideViewPr>
    <p:cSldViewPr snapToGrid="0">
      <p:cViewPr>
        <p:scale>
          <a:sx n="33" d="100"/>
          <a:sy n="33" d="100"/>
        </p:scale>
        <p:origin x="2178" y="8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EA632A-5F77-4F70-A81B-1DBF2F41601B}" type="datetimeFigureOut">
              <a:rPr lang="en-MY" smtClean="0"/>
              <a:t>22/12/2022</a:t>
            </a:fld>
            <a:endParaRPr lang="en-MY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MY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D7D185-4367-4C58-8D2C-B1E71E0D55B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5352838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MY" dirty="0"/>
                  <a:t>R</a:t>
                </a:r>
                <a14:m>
                  <m:oMath xmlns:m="http://schemas.openxmlformats.org/officeDocument/2006/math">
                    <m:r>
                      <a:rPr lang="en-MY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MY" dirty="0"/>
                  <a:t>Drone</a:t>
                </a:r>
                <a:r>
                  <a:rPr lang="en-MY" baseline="0" dirty="0"/>
                  <a:t> Return Area</a:t>
                </a:r>
                <a:endParaRPr lang="en-MY" dirty="0"/>
              </a:p>
            </p:txBody>
          </p:sp>
        </mc:Choice>
        <mc:Fallback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MY" dirty="0"/>
                  <a:t>R</a:t>
                </a:r>
                <a:r>
                  <a:rPr lang="en-MY" b="0" i="0">
                    <a:latin typeface="Cambria Math" panose="02040503050406030204" pitchFamily="18" charset="0"/>
                  </a:rPr>
                  <a:t>⇒</a:t>
                </a:r>
                <a:r>
                  <a:rPr lang="en-MY" dirty="0"/>
                  <a:t>Drone</a:t>
                </a:r>
                <a:r>
                  <a:rPr lang="en-MY" baseline="0" dirty="0"/>
                  <a:t> Return Area</a:t>
                </a:r>
                <a:endParaRPr lang="en-MY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D7D185-4367-4C58-8D2C-B1E71E0D55BE}" type="slidenum">
              <a:rPr lang="en-MY" smtClean="0"/>
              <a:t>1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4720418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MY" dirty="0"/>
              <a:t>Holding area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D7D185-4367-4C58-8D2C-B1E71E0D55BE}" type="slidenum">
              <a:rPr lang="en-MY" smtClean="0"/>
              <a:t>2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89611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MY" dirty="0"/>
                  <a:t>TK </a:t>
                </a:r>
                <a14:m>
                  <m:oMath xmlns:m="http://schemas.openxmlformats.org/officeDocument/2006/math">
                    <m:r>
                      <a:rPr lang="en-MY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MY" dirty="0"/>
                  <a:t>Timekeeper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MY" dirty="0"/>
                  <a:t>SCT </a:t>
                </a:r>
                <a14:m>
                  <m:oMath xmlns:m="http://schemas.openxmlformats.org/officeDocument/2006/math">
                    <m:r>
                      <a:rPr lang="en-MY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MY" dirty="0"/>
                  <a:t>Secretariat</a:t>
                </a:r>
              </a:p>
            </p:txBody>
          </p:sp>
        </mc:Choice>
        <mc:Fallback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MY" dirty="0"/>
                  <a:t>TK </a:t>
                </a:r>
                <a:r>
                  <a:rPr lang="en-MY" b="0" i="0">
                    <a:latin typeface="Cambria Math" panose="02040503050406030204" pitchFamily="18" charset="0"/>
                  </a:rPr>
                  <a:t>⇒</a:t>
                </a:r>
                <a:r>
                  <a:rPr lang="en-MY" dirty="0"/>
                  <a:t>Timekeeper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MY" dirty="0"/>
                  <a:t>SCT </a:t>
                </a:r>
                <a:r>
                  <a:rPr lang="en-MY" b="0" i="0">
                    <a:latin typeface="Cambria Math" panose="02040503050406030204" pitchFamily="18" charset="0"/>
                  </a:rPr>
                  <a:t>⇒</a:t>
                </a:r>
                <a:r>
                  <a:rPr lang="en-MY" dirty="0"/>
                  <a:t>Secretariat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D7D185-4367-4C58-8D2C-B1E71E0D55BE}" type="slidenum">
              <a:rPr lang="en-MY" smtClean="0"/>
              <a:t>3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6373555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D5A23-6A31-32CF-23A2-F73566FDD3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A548E5-36E7-AC46-587A-0990FAD01C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4E755C-2E28-6C73-FA58-2664AB951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750B5-6266-40E0-BFB6-415AD8088446}" type="datetimeFigureOut">
              <a:rPr lang="en-MY" smtClean="0"/>
              <a:t>22/12/2022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F35DF5-A3DF-8015-D32D-A1EE03794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53F4BB-D2C5-5FF8-7117-40F295223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C555A-8647-4E3E-B979-3148D15CC74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564639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47F29-A4ED-BF9D-49CF-6ACE8CA3A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ED451C-A6FC-46AE-910F-C1CFF45628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593342-1EBC-CFCF-8BFC-3B42B1C3C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750B5-6266-40E0-BFB6-415AD8088446}" type="datetimeFigureOut">
              <a:rPr lang="en-MY" smtClean="0"/>
              <a:t>22/12/2022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21C132-EEA6-94D1-FBE9-78D7BA42B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5F19D3-B1CA-6988-2D53-E82415746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C555A-8647-4E3E-B979-3148D15CC74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384155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C0CF6C-2021-B3B0-7AA9-D736D261C9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6018F2-BD43-6CE3-3ADA-7C6E737BF4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23CA56-CEFE-28F2-7395-3E60728C3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750B5-6266-40E0-BFB6-415AD8088446}" type="datetimeFigureOut">
              <a:rPr lang="en-MY" smtClean="0"/>
              <a:t>22/12/2022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E73D0A-7C9A-F3F0-60DD-65923A62D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1C989D-AD15-0315-29E5-467239F94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C555A-8647-4E3E-B979-3148D15CC74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507145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FF1DD-E85D-13FB-8BB3-8769F538A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CDA6F7-B01D-28D1-E013-D957D9CD57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8C2B82-FB9B-71F6-F176-B3607FA64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750B5-6266-40E0-BFB6-415AD8088446}" type="datetimeFigureOut">
              <a:rPr lang="en-MY" smtClean="0"/>
              <a:t>22/12/2022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0A4793-7FB6-AAF3-63A5-5E0646807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52D007-F991-740D-2060-1A77D6041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C555A-8647-4E3E-B979-3148D15CC74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031847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9197F-97B3-D6F9-419C-F4BCC8040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EA6FD6-3D80-292B-575E-7B5100F8C8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C7904C-FECE-6FB3-F8B2-01772DB89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750B5-6266-40E0-BFB6-415AD8088446}" type="datetimeFigureOut">
              <a:rPr lang="en-MY" smtClean="0"/>
              <a:t>22/12/2022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DB9A7E-2A6B-A63D-4C67-E7DEF73BC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3D2036-38D5-73F2-4B05-795F14F3D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C555A-8647-4E3E-B979-3148D15CC74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508058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E0AD0-FC05-2888-E4A3-F462997A0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6444CA-1AAE-D540-9ECB-417E917004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62F06A-E0CD-7190-C891-56B9A193C1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1A0E32-33A7-23A0-C52A-62D4E4501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750B5-6266-40E0-BFB6-415AD8088446}" type="datetimeFigureOut">
              <a:rPr lang="en-MY" smtClean="0"/>
              <a:t>22/12/2022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C544FD-5029-68E6-5230-17459CE27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F22B4E-53E2-6329-0327-565601276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C555A-8647-4E3E-B979-3148D15CC74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567669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163AC-40F7-1848-99A2-C7AE0A6CF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461ABA-E022-B29E-BC62-DBA0A1CE17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A106CE-0423-6210-78CE-30D3A92F7E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6CA9C4-476E-BDB9-B2ED-564D07FACB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975749-706E-1A06-53F9-87C7B916B7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287903-BF11-77A3-1E22-0B6CC14F6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750B5-6266-40E0-BFB6-415AD8088446}" type="datetimeFigureOut">
              <a:rPr lang="en-MY" smtClean="0"/>
              <a:t>22/12/2022</a:t>
            </a:fld>
            <a:endParaRPr lang="en-MY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968F70-4C12-BC35-3834-1F96EEC3A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08230A-A65F-F881-AD15-D8CEF9D5E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C555A-8647-4E3E-B979-3148D15CC74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06648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76D09-3309-53A2-F2DF-6E21B37D0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EF893C-0744-D403-5054-B2D5A3FEA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750B5-6266-40E0-BFB6-415AD8088446}" type="datetimeFigureOut">
              <a:rPr lang="en-MY" smtClean="0"/>
              <a:t>22/12/2022</a:t>
            </a:fld>
            <a:endParaRPr lang="en-M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822473-8C90-BA03-ED01-179B107B0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215187-5CA7-C967-8719-3B19FB7BC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C555A-8647-4E3E-B979-3148D15CC74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228623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6CE07D-4A1C-658F-572E-5EA423B19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750B5-6266-40E0-BFB6-415AD8088446}" type="datetimeFigureOut">
              <a:rPr lang="en-MY" smtClean="0"/>
              <a:t>22/12/2022</a:t>
            </a:fld>
            <a:endParaRPr lang="en-MY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DD1D8A-D639-5CC8-BCAF-A0BED9D36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23133F-3AEA-F222-1F87-BA3DBCCD8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C555A-8647-4E3E-B979-3148D15CC74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363891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5B845-7489-13D9-BC3C-DB0BEF691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96D671-D8FF-304D-FABB-167F75E7C5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26C725-AC69-A72E-6CF0-5BD14500CF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56430A-FD51-479F-5423-4A778BF98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750B5-6266-40E0-BFB6-415AD8088446}" type="datetimeFigureOut">
              <a:rPr lang="en-MY" smtClean="0"/>
              <a:t>22/12/2022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779D90-8060-0021-C543-F63545476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906E33-6106-3206-142E-AD9E09F55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C555A-8647-4E3E-B979-3148D15CC74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538174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79CB0-7838-4469-66B5-A4FFCA45F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7F4BB5-6832-5014-8FDA-3796578995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8E0178-EC77-E030-50DC-0252033BAE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689F6E-1CFF-A906-B490-47BDBB2DF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750B5-6266-40E0-BFB6-415AD8088446}" type="datetimeFigureOut">
              <a:rPr lang="en-MY" smtClean="0"/>
              <a:t>22/12/2022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58ECD7-CA0B-F3B1-A7D6-ADE6DE09F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6FB399-76CB-9986-DFCD-5F42528DC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C555A-8647-4E3E-B979-3148D15CC74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761517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1E1B63-EA29-C6BE-4E64-92134A12C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6B861E-017B-767A-4B3E-C77B8FE5E8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86FBDC-2CB4-813F-B84E-378E89E865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3750B5-6266-40E0-BFB6-415AD8088446}" type="datetimeFigureOut">
              <a:rPr lang="en-MY" smtClean="0"/>
              <a:t>22/12/2022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FF2676-D2B5-8AEF-A1DD-A3A59EBEFA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B0CA8A-C1C1-9549-9729-897F5B17C8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5C555A-8647-4E3E-B979-3148D15CC74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007197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1D6435C-A313-8782-0E73-5D1D8B9A15C6}"/>
              </a:ext>
            </a:extLst>
          </p:cNvPr>
          <p:cNvSpPr/>
          <p:nvPr/>
        </p:nvSpPr>
        <p:spPr>
          <a:xfrm>
            <a:off x="1421641" y="200863"/>
            <a:ext cx="9006214" cy="554903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77D1E2F-0072-2F94-8EC8-5585E8F8DD56}"/>
              </a:ext>
            </a:extLst>
          </p:cNvPr>
          <p:cNvCxnSpPr/>
          <p:nvPr/>
        </p:nvCxnSpPr>
        <p:spPr>
          <a:xfrm>
            <a:off x="1421641" y="4393950"/>
            <a:ext cx="1653435" cy="1355943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1F281AD-2502-EF68-BF92-10639F691B4D}"/>
              </a:ext>
            </a:extLst>
          </p:cNvPr>
          <p:cNvCxnSpPr/>
          <p:nvPr/>
        </p:nvCxnSpPr>
        <p:spPr>
          <a:xfrm flipH="1">
            <a:off x="1421641" y="4393950"/>
            <a:ext cx="1653435" cy="1355943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394FF782-9746-8B66-6972-7F522FC2CFA6}"/>
              </a:ext>
            </a:extLst>
          </p:cNvPr>
          <p:cNvSpPr/>
          <p:nvPr/>
        </p:nvSpPr>
        <p:spPr>
          <a:xfrm>
            <a:off x="10747331" y="2252000"/>
            <a:ext cx="1164921" cy="2943616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72A5EBE-BA75-EBF1-C471-49E656F6A3A7}"/>
              </a:ext>
            </a:extLst>
          </p:cNvPr>
          <p:cNvSpPr/>
          <p:nvPr/>
        </p:nvSpPr>
        <p:spPr>
          <a:xfrm>
            <a:off x="2173202" y="573513"/>
            <a:ext cx="7515617" cy="2300264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73A3566-C025-BB62-FE5F-5B68F2496CC9}"/>
              </a:ext>
            </a:extLst>
          </p:cNvPr>
          <p:cNvCxnSpPr/>
          <p:nvPr/>
        </p:nvCxnSpPr>
        <p:spPr>
          <a:xfrm>
            <a:off x="1421641" y="4393951"/>
            <a:ext cx="900621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FCAD7BD-EE0E-6123-A139-596020B82731}"/>
              </a:ext>
            </a:extLst>
          </p:cNvPr>
          <p:cNvCxnSpPr/>
          <p:nvPr/>
        </p:nvCxnSpPr>
        <p:spPr>
          <a:xfrm>
            <a:off x="3075076" y="4393951"/>
            <a:ext cx="0" cy="135594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4991BB8-5346-38E0-5733-C050726B70D7}"/>
              </a:ext>
            </a:extLst>
          </p:cNvPr>
          <p:cNvSpPr txBox="1"/>
          <p:nvPr/>
        </p:nvSpPr>
        <p:spPr>
          <a:xfrm>
            <a:off x="1627284" y="4717979"/>
            <a:ext cx="119013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sz="4000" dirty="0"/>
              <a:t>GYM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752DDFF-4241-7B48-431A-003A7FAE84CB}"/>
              </a:ext>
            </a:extLst>
          </p:cNvPr>
          <p:cNvSpPr/>
          <p:nvPr/>
        </p:nvSpPr>
        <p:spPr>
          <a:xfrm>
            <a:off x="1421641" y="4393950"/>
            <a:ext cx="1653430" cy="1355936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AA18378-AD8C-F56A-E125-A7555EDE6FD4}"/>
              </a:ext>
            </a:extLst>
          </p:cNvPr>
          <p:cNvSpPr/>
          <p:nvPr/>
        </p:nvSpPr>
        <p:spPr>
          <a:xfrm>
            <a:off x="4070026" y="4507209"/>
            <a:ext cx="3420996" cy="763565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2400" dirty="0">
                <a:solidFill>
                  <a:srgbClr val="002060"/>
                </a:solidFill>
              </a:rPr>
              <a:t>RACING PILOT STATION</a:t>
            </a:r>
            <a:endParaRPr lang="en-MY" dirty="0">
              <a:solidFill>
                <a:srgbClr val="002060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11E7305-F6D0-D136-586D-CF5840E1F745}"/>
              </a:ext>
            </a:extLst>
          </p:cNvPr>
          <p:cNvSpPr/>
          <p:nvPr/>
        </p:nvSpPr>
        <p:spPr>
          <a:xfrm>
            <a:off x="6267823" y="3723810"/>
            <a:ext cx="2835234" cy="517050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2400" dirty="0">
                <a:solidFill>
                  <a:srgbClr val="002060"/>
                </a:solidFill>
              </a:rPr>
              <a:t>PILOT WAITING AREA</a:t>
            </a:r>
            <a:endParaRPr lang="en-MY" dirty="0">
              <a:solidFill>
                <a:srgbClr val="002060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7D98952-FAA9-204E-3BD8-21B37E205476}"/>
              </a:ext>
            </a:extLst>
          </p:cNvPr>
          <p:cNvSpPr/>
          <p:nvPr/>
        </p:nvSpPr>
        <p:spPr>
          <a:xfrm>
            <a:off x="1733923" y="3723810"/>
            <a:ext cx="3970882" cy="517050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2400" dirty="0">
                <a:solidFill>
                  <a:srgbClr val="002060"/>
                </a:solidFill>
              </a:rPr>
              <a:t>VIP AREA</a:t>
            </a:r>
            <a:endParaRPr lang="en-MY" dirty="0">
              <a:solidFill>
                <a:srgbClr val="002060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732D4CF-A3A2-6D23-42E2-125727727E28}"/>
              </a:ext>
            </a:extLst>
          </p:cNvPr>
          <p:cNvSpPr/>
          <p:nvPr/>
        </p:nvSpPr>
        <p:spPr>
          <a:xfrm>
            <a:off x="2173202" y="1991217"/>
            <a:ext cx="953717" cy="753303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2400" dirty="0">
                <a:solidFill>
                  <a:srgbClr val="002060"/>
                </a:solidFill>
              </a:rPr>
              <a:t>START</a:t>
            </a:r>
            <a:endParaRPr lang="en-MY" dirty="0">
              <a:solidFill>
                <a:srgbClr val="002060"/>
              </a:solidFill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39F3F5A-7C63-699A-DC4B-2042A407E9D5}"/>
              </a:ext>
            </a:extLst>
          </p:cNvPr>
          <p:cNvCxnSpPr/>
          <p:nvPr/>
        </p:nvCxnSpPr>
        <p:spPr>
          <a:xfrm>
            <a:off x="4922287" y="1631435"/>
            <a:ext cx="0" cy="113030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B2B4946-61AB-D38F-147E-88CB415DE5A6}"/>
              </a:ext>
            </a:extLst>
          </p:cNvPr>
          <p:cNvSpPr txBox="1"/>
          <p:nvPr/>
        </p:nvSpPr>
        <p:spPr>
          <a:xfrm rot="16200000">
            <a:off x="4513569" y="2001595"/>
            <a:ext cx="12826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MY" sz="2400" dirty="0">
                <a:latin typeface="Liberation Serif" panose="02020603050405020304" pitchFamily="18" charset="0"/>
              </a:rPr>
              <a:t>FINISH</a:t>
            </a:r>
          </a:p>
        </p:txBody>
      </p:sp>
      <p:sp>
        <p:nvSpPr>
          <p:cNvPr id="32" name="Left Brace 31">
            <a:extLst>
              <a:ext uri="{FF2B5EF4-FFF2-40B4-BE49-F238E27FC236}">
                <a16:creationId xmlns:a16="http://schemas.microsoft.com/office/drawing/2014/main" id="{F8C9C0E1-85B2-C134-7D30-5B8CA4399EF3}"/>
              </a:ext>
            </a:extLst>
          </p:cNvPr>
          <p:cNvSpPr/>
          <p:nvPr/>
        </p:nvSpPr>
        <p:spPr>
          <a:xfrm>
            <a:off x="772714" y="4441704"/>
            <a:ext cx="569712" cy="1308182"/>
          </a:xfrm>
          <a:prstGeom prst="leftBrace">
            <a:avLst>
              <a:gd name="adj1" fmla="val 55146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D641C9B-AE9E-27E2-02C2-2DF66069AFB3}"/>
              </a:ext>
            </a:extLst>
          </p:cNvPr>
          <p:cNvSpPr txBox="1"/>
          <p:nvPr/>
        </p:nvSpPr>
        <p:spPr>
          <a:xfrm>
            <a:off x="90611" y="4772629"/>
            <a:ext cx="84890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dirty="0"/>
              <a:t>1</a:t>
            </a:r>
            <a:r>
              <a:rPr lang="en-MY" baseline="30000" dirty="0"/>
              <a:t>ST</a:t>
            </a:r>
            <a:r>
              <a:rPr lang="en-MY" dirty="0"/>
              <a:t> </a:t>
            </a:r>
          </a:p>
          <a:p>
            <a:r>
              <a:rPr lang="en-MY" dirty="0"/>
              <a:t>FLOOR</a:t>
            </a:r>
          </a:p>
        </p:txBody>
      </p:sp>
      <p:sp>
        <p:nvSpPr>
          <p:cNvPr id="35" name="Left Brace 34">
            <a:extLst>
              <a:ext uri="{FF2B5EF4-FFF2-40B4-BE49-F238E27FC236}">
                <a16:creationId xmlns:a16="http://schemas.microsoft.com/office/drawing/2014/main" id="{5032B16B-9F83-449C-B58E-08113EF9B6C1}"/>
              </a:ext>
            </a:extLst>
          </p:cNvPr>
          <p:cNvSpPr/>
          <p:nvPr/>
        </p:nvSpPr>
        <p:spPr>
          <a:xfrm>
            <a:off x="994887" y="200863"/>
            <a:ext cx="340223" cy="4193087"/>
          </a:xfrm>
          <a:prstGeom prst="leftBrace">
            <a:avLst>
              <a:gd name="adj1" fmla="val 55146"/>
              <a:gd name="adj2" fmla="val 82953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F2E50A2-B93A-C0AD-DF98-777DC17A660F}"/>
              </a:ext>
            </a:extLst>
          </p:cNvPr>
          <p:cNvSpPr txBox="1"/>
          <p:nvPr/>
        </p:nvSpPr>
        <p:spPr>
          <a:xfrm>
            <a:off x="0" y="3400642"/>
            <a:ext cx="107911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dirty="0"/>
              <a:t>GROUND </a:t>
            </a:r>
          </a:p>
          <a:p>
            <a:r>
              <a:rPr lang="en-MY" dirty="0"/>
              <a:t>FLOOR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0B20E79-7638-87F8-3272-9D765458AD60}"/>
              </a:ext>
            </a:extLst>
          </p:cNvPr>
          <p:cNvSpPr/>
          <p:nvPr/>
        </p:nvSpPr>
        <p:spPr>
          <a:xfrm>
            <a:off x="8939284" y="2873777"/>
            <a:ext cx="749535" cy="696941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3600" dirty="0">
                <a:solidFill>
                  <a:srgbClr val="002060"/>
                </a:solidFill>
              </a:rPr>
              <a:t>R*</a:t>
            </a:r>
            <a:endParaRPr lang="en-MY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640D830C-ED67-0934-D6DF-74A5FA236598}"/>
                  </a:ext>
                </a:extLst>
              </p:cNvPr>
              <p:cNvSpPr txBox="1"/>
              <p:nvPr/>
            </p:nvSpPr>
            <p:spPr>
              <a:xfrm>
                <a:off x="7248624" y="5825049"/>
                <a:ext cx="3179231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MY" sz="2400" dirty="0">
                    <a:latin typeface="Liberation Serif" panose="02020603050405020304" pitchFamily="18" charset="0"/>
                  </a:rPr>
                  <a:t>R*</a:t>
                </a:r>
                <a14:m>
                  <m:oMath xmlns:m="http://schemas.openxmlformats.org/officeDocument/2006/math">
                    <m:r>
                      <a:rPr lang="en-MY" sz="24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MY" sz="2400" dirty="0">
                    <a:latin typeface="Liberation Serif" panose="02020603050405020304" pitchFamily="18" charset="0"/>
                  </a:rPr>
                  <a:t>Drone</a:t>
                </a:r>
                <a:r>
                  <a:rPr lang="en-MY" sz="2400" baseline="0" dirty="0">
                    <a:latin typeface="Liberation Serif" panose="02020603050405020304" pitchFamily="18" charset="0"/>
                  </a:rPr>
                  <a:t> Return Area</a:t>
                </a:r>
                <a:endParaRPr lang="en-MY" sz="2400" dirty="0">
                  <a:latin typeface="Liberation Serif" panose="02020603050405020304" pitchFamily="18" charset="0"/>
                </a:endParaRPr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640D830C-ED67-0934-D6DF-74A5FA2365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8624" y="5825049"/>
                <a:ext cx="3179231" cy="461665"/>
              </a:xfrm>
              <a:prstGeom prst="rect">
                <a:avLst/>
              </a:prstGeom>
              <a:blipFill>
                <a:blip r:embed="rId3"/>
                <a:stretch>
                  <a:fillRect l="-2874" t="-10667" r="-1341" b="-30667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Partial Circle 39">
            <a:extLst>
              <a:ext uri="{FF2B5EF4-FFF2-40B4-BE49-F238E27FC236}">
                <a16:creationId xmlns:a16="http://schemas.microsoft.com/office/drawing/2014/main" id="{1E5A9844-C99A-9F74-C34B-A0041EFA2668}"/>
              </a:ext>
            </a:extLst>
          </p:cNvPr>
          <p:cNvSpPr/>
          <p:nvPr/>
        </p:nvSpPr>
        <p:spPr>
          <a:xfrm>
            <a:off x="9958388" y="3733332"/>
            <a:ext cx="856016" cy="887968"/>
          </a:xfrm>
          <a:prstGeom prst="pie">
            <a:avLst>
              <a:gd name="adj1" fmla="val 10790396"/>
              <a:gd name="adj2" fmla="val 162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>
              <a:solidFill>
                <a:schemeClr val="tx1"/>
              </a:solidFill>
            </a:endParaRPr>
          </a:p>
        </p:txBody>
      </p:sp>
      <p:sp>
        <p:nvSpPr>
          <p:cNvPr id="41" name="Partial Circle 40">
            <a:extLst>
              <a:ext uri="{FF2B5EF4-FFF2-40B4-BE49-F238E27FC236}">
                <a16:creationId xmlns:a16="http://schemas.microsoft.com/office/drawing/2014/main" id="{838A2635-65B5-B54C-767C-BC2A9898DD87}"/>
              </a:ext>
            </a:extLst>
          </p:cNvPr>
          <p:cNvSpPr/>
          <p:nvPr/>
        </p:nvSpPr>
        <p:spPr>
          <a:xfrm flipV="1">
            <a:off x="9958388" y="2835839"/>
            <a:ext cx="856016" cy="887968"/>
          </a:xfrm>
          <a:prstGeom prst="pie">
            <a:avLst>
              <a:gd name="adj1" fmla="val 10790396"/>
              <a:gd name="adj2" fmla="val 162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>
              <a:solidFill>
                <a:schemeClr val="tx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D1C695B-0C4F-63AC-C117-68811695C0FE}"/>
              </a:ext>
            </a:extLst>
          </p:cNvPr>
          <p:cNvSpPr txBox="1"/>
          <p:nvPr/>
        </p:nvSpPr>
        <p:spPr>
          <a:xfrm rot="16200000">
            <a:off x="9853754" y="3289546"/>
            <a:ext cx="292057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MY" sz="3200" dirty="0">
                <a:solidFill>
                  <a:schemeClr val="tx1"/>
                </a:solidFill>
              </a:rPr>
              <a:t>PIT Area</a:t>
            </a:r>
          </a:p>
          <a:p>
            <a:pPr algn="ctr"/>
            <a:r>
              <a:rPr lang="en-MY" sz="3200" dirty="0">
                <a:solidFill>
                  <a:schemeClr val="tx1"/>
                </a:solidFill>
              </a:rPr>
              <a:t>(Outdoor)</a:t>
            </a:r>
          </a:p>
        </p:txBody>
      </p:sp>
    </p:spTree>
    <p:extLst>
      <p:ext uri="{BB962C8B-B14F-4D97-AF65-F5344CB8AC3E}">
        <p14:creationId xmlns:p14="http://schemas.microsoft.com/office/powerpoint/2010/main" val="2543245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A9817BD-B4CD-2BCB-C201-1919EB07AD1F}"/>
              </a:ext>
            </a:extLst>
          </p:cNvPr>
          <p:cNvSpPr/>
          <p:nvPr/>
        </p:nvSpPr>
        <p:spPr>
          <a:xfrm>
            <a:off x="1200150" y="2838450"/>
            <a:ext cx="9753600" cy="365760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FAC233F-4BC8-CE69-AFD4-FE770DE5263C}"/>
              </a:ext>
            </a:extLst>
          </p:cNvPr>
          <p:cNvSpPr/>
          <p:nvPr/>
        </p:nvSpPr>
        <p:spPr>
          <a:xfrm>
            <a:off x="4464858" y="361950"/>
            <a:ext cx="4210050" cy="224790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6CDE255-4343-7E0B-2814-DD3C9A873E90}"/>
              </a:ext>
            </a:extLst>
          </p:cNvPr>
          <p:cNvGrpSpPr/>
          <p:nvPr/>
        </p:nvGrpSpPr>
        <p:grpSpPr>
          <a:xfrm rot="16200000">
            <a:off x="8695646" y="1945719"/>
            <a:ext cx="856016" cy="1785461"/>
            <a:chOff x="9958388" y="2835839"/>
            <a:chExt cx="856016" cy="1785461"/>
          </a:xfrm>
        </p:grpSpPr>
        <p:sp>
          <p:nvSpPr>
            <p:cNvPr id="6" name="Partial Circle 5">
              <a:extLst>
                <a:ext uri="{FF2B5EF4-FFF2-40B4-BE49-F238E27FC236}">
                  <a16:creationId xmlns:a16="http://schemas.microsoft.com/office/drawing/2014/main" id="{EAEAC45B-BD9F-E73F-9E3E-EA149FAF83CA}"/>
                </a:ext>
              </a:extLst>
            </p:cNvPr>
            <p:cNvSpPr/>
            <p:nvPr/>
          </p:nvSpPr>
          <p:spPr>
            <a:xfrm>
              <a:off x="9958388" y="3733332"/>
              <a:ext cx="856016" cy="887968"/>
            </a:xfrm>
            <a:prstGeom prst="pie">
              <a:avLst>
                <a:gd name="adj1" fmla="val 10790396"/>
                <a:gd name="adj2" fmla="val 1620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>
                <a:solidFill>
                  <a:schemeClr val="tx1"/>
                </a:solidFill>
              </a:endParaRPr>
            </a:p>
          </p:txBody>
        </p:sp>
        <p:sp>
          <p:nvSpPr>
            <p:cNvPr id="7" name="Partial Circle 6">
              <a:extLst>
                <a:ext uri="{FF2B5EF4-FFF2-40B4-BE49-F238E27FC236}">
                  <a16:creationId xmlns:a16="http://schemas.microsoft.com/office/drawing/2014/main" id="{9ABB1AE6-C421-069D-44CB-B8C4303CE3EB}"/>
                </a:ext>
              </a:extLst>
            </p:cNvPr>
            <p:cNvSpPr/>
            <p:nvPr/>
          </p:nvSpPr>
          <p:spPr>
            <a:xfrm flipV="1">
              <a:off x="9958388" y="2835839"/>
              <a:ext cx="856016" cy="887968"/>
            </a:xfrm>
            <a:prstGeom prst="pie">
              <a:avLst>
                <a:gd name="adj1" fmla="val 10790396"/>
                <a:gd name="adj2" fmla="val 1620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AF95959-FB9C-8A6F-3608-414597C10A75}"/>
              </a:ext>
            </a:extLst>
          </p:cNvPr>
          <p:cNvGrpSpPr/>
          <p:nvPr/>
        </p:nvGrpSpPr>
        <p:grpSpPr>
          <a:xfrm>
            <a:off x="1712686" y="4262665"/>
            <a:ext cx="6518238" cy="809171"/>
            <a:chOff x="1712686" y="3976914"/>
            <a:chExt cx="6518238" cy="80917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74F5F02-3AEE-FBAD-A05E-62A98D1649A5}"/>
                </a:ext>
              </a:extLst>
            </p:cNvPr>
            <p:cNvSpPr/>
            <p:nvPr/>
          </p:nvSpPr>
          <p:spPr>
            <a:xfrm>
              <a:off x="1712686" y="3976914"/>
              <a:ext cx="6518238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DD4BA26-28FC-8701-6A2E-68FF2ACF6002}"/>
                </a:ext>
              </a:extLst>
            </p:cNvPr>
            <p:cNvSpPr/>
            <p:nvPr/>
          </p:nvSpPr>
          <p:spPr>
            <a:xfrm>
              <a:off x="1712686" y="4481285"/>
              <a:ext cx="6518238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CC85C61F-D99C-56D0-2D6A-89001B53CE51}"/>
              </a:ext>
            </a:extLst>
          </p:cNvPr>
          <p:cNvSpPr/>
          <p:nvPr/>
        </p:nvSpPr>
        <p:spPr>
          <a:xfrm>
            <a:off x="1712686" y="3570514"/>
            <a:ext cx="492580" cy="4925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5111019-06B8-DD9D-029D-699BDF16A1B4}"/>
              </a:ext>
            </a:extLst>
          </p:cNvPr>
          <p:cNvSpPr/>
          <p:nvPr/>
        </p:nvSpPr>
        <p:spPr>
          <a:xfrm>
            <a:off x="2471512" y="3570514"/>
            <a:ext cx="492580" cy="4925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9340195-794F-2B5D-F454-46B0FA358EA1}"/>
              </a:ext>
            </a:extLst>
          </p:cNvPr>
          <p:cNvSpPr/>
          <p:nvPr/>
        </p:nvSpPr>
        <p:spPr>
          <a:xfrm>
            <a:off x="3230338" y="3570514"/>
            <a:ext cx="492580" cy="4925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036AD33-1CB8-C653-4C26-6A01834D2D3B}"/>
              </a:ext>
            </a:extLst>
          </p:cNvPr>
          <p:cNvSpPr/>
          <p:nvPr/>
        </p:nvSpPr>
        <p:spPr>
          <a:xfrm>
            <a:off x="3989164" y="3575423"/>
            <a:ext cx="492580" cy="4925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A4FA69D-F686-EF91-E8CE-3005FCAEFF27}"/>
              </a:ext>
            </a:extLst>
          </p:cNvPr>
          <p:cNvSpPr/>
          <p:nvPr/>
        </p:nvSpPr>
        <p:spPr>
          <a:xfrm>
            <a:off x="4747990" y="3575423"/>
            <a:ext cx="492580" cy="4925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6ECA4EB-2F4E-6F1A-EDF1-6591ECCEBF18}"/>
              </a:ext>
            </a:extLst>
          </p:cNvPr>
          <p:cNvSpPr/>
          <p:nvPr/>
        </p:nvSpPr>
        <p:spPr>
          <a:xfrm>
            <a:off x="5506816" y="3575423"/>
            <a:ext cx="492580" cy="4925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E5C94FE-4310-10B1-C664-5A9B0721B7E1}"/>
              </a:ext>
            </a:extLst>
          </p:cNvPr>
          <p:cNvSpPr/>
          <p:nvPr/>
        </p:nvSpPr>
        <p:spPr>
          <a:xfrm>
            <a:off x="6192606" y="3570514"/>
            <a:ext cx="492580" cy="4925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9557E63-2FAA-120B-957D-D91A65C6ED60}"/>
              </a:ext>
            </a:extLst>
          </p:cNvPr>
          <p:cNvSpPr/>
          <p:nvPr/>
        </p:nvSpPr>
        <p:spPr>
          <a:xfrm>
            <a:off x="6951432" y="3570514"/>
            <a:ext cx="492580" cy="4925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3E6BE53-D723-DB91-47B5-8F0E0CC2BE48}"/>
              </a:ext>
            </a:extLst>
          </p:cNvPr>
          <p:cNvSpPr/>
          <p:nvPr/>
        </p:nvSpPr>
        <p:spPr>
          <a:xfrm>
            <a:off x="7710258" y="3570514"/>
            <a:ext cx="492580" cy="4925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A3079DA-95C5-F32F-30D2-1C0DF389D27E}"/>
              </a:ext>
            </a:extLst>
          </p:cNvPr>
          <p:cNvSpPr/>
          <p:nvPr/>
        </p:nvSpPr>
        <p:spPr>
          <a:xfrm>
            <a:off x="1740772" y="5236110"/>
            <a:ext cx="492580" cy="4925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439ED63-FFAF-852D-96DD-2F8D6A3EC7D8}"/>
              </a:ext>
            </a:extLst>
          </p:cNvPr>
          <p:cNvSpPr/>
          <p:nvPr/>
        </p:nvSpPr>
        <p:spPr>
          <a:xfrm>
            <a:off x="2499598" y="5236110"/>
            <a:ext cx="492580" cy="4925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B1C5A04-642D-3AB3-234C-8A37D837EAA7}"/>
              </a:ext>
            </a:extLst>
          </p:cNvPr>
          <p:cNvSpPr/>
          <p:nvPr/>
        </p:nvSpPr>
        <p:spPr>
          <a:xfrm>
            <a:off x="3258424" y="5236110"/>
            <a:ext cx="492580" cy="4925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D0828E8-2A2F-51B8-7938-39156B186BAE}"/>
              </a:ext>
            </a:extLst>
          </p:cNvPr>
          <p:cNvSpPr/>
          <p:nvPr/>
        </p:nvSpPr>
        <p:spPr>
          <a:xfrm>
            <a:off x="4017250" y="5241019"/>
            <a:ext cx="492580" cy="4925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83F7B19-91A3-4B13-7511-AC54130D8DF1}"/>
              </a:ext>
            </a:extLst>
          </p:cNvPr>
          <p:cNvSpPr/>
          <p:nvPr/>
        </p:nvSpPr>
        <p:spPr>
          <a:xfrm>
            <a:off x="4776076" y="5241019"/>
            <a:ext cx="492580" cy="4925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62C7BB6-A5EB-623C-B2F7-418A9E43D397}"/>
              </a:ext>
            </a:extLst>
          </p:cNvPr>
          <p:cNvSpPr/>
          <p:nvPr/>
        </p:nvSpPr>
        <p:spPr>
          <a:xfrm>
            <a:off x="5534902" y="5241019"/>
            <a:ext cx="492580" cy="4925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91A1189C-D722-A8A2-CF69-D8148A881E8F}"/>
              </a:ext>
            </a:extLst>
          </p:cNvPr>
          <p:cNvSpPr/>
          <p:nvPr/>
        </p:nvSpPr>
        <p:spPr>
          <a:xfrm>
            <a:off x="6220692" y="5236110"/>
            <a:ext cx="492580" cy="4925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6F0D3A5B-0E67-1080-2B26-9DE64E25665F}"/>
              </a:ext>
            </a:extLst>
          </p:cNvPr>
          <p:cNvSpPr/>
          <p:nvPr/>
        </p:nvSpPr>
        <p:spPr>
          <a:xfrm>
            <a:off x="6979518" y="5236110"/>
            <a:ext cx="492580" cy="4925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E33B0462-9231-6E01-2334-A5C04CCE06D1}"/>
              </a:ext>
            </a:extLst>
          </p:cNvPr>
          <p:cNvSpPr/>
          <p:nvPr/>
        </p:nvSpPr>
        <p:spPr>
          <a:xfrm>
            <a:off x="7738344" y="5236110"/>
            <a:ext cx="492580" cy="4925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444CEC2-22FA-6402-C9A8-C9DAEBEF8FD0}"/>
              </a:ext>
            </a:extLst>
          </p:cNvPr>
          <p:cNvSpPr/>
          <p:nvPr/>
        </p:nvSpPr>
        <p:spPr>
          <a:xfrm>
            <a:off x="1582057" y="3266458"/>
            <a:ext cx="6821714" cy="2800513"/>
          </a:xfrm>
          <a:prstGeom prst="rect">
            <a:avLst/>
          </a:prstGeom>
          <a:noFill/>
          <a:ln w="762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922785A-FF99-9B04-BBD2-8BDAEFD9B19C}"/>
              </a:ext>
            </a:extLst>
          </p:cNvPr>
          <p:cNvCxnSpPr/>
          <p:nvPr/>
        </p:nvCxnSpPr>
        <p:spPr>
          <a:xfrm>
            <a:off x="1582057" y="3266458"/>
            <a:ext cx="6821714" cy="2800513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9172081-C8E8-9F83-BDF5-609F6CFBB9E7}"/>
              </a:ext>
            </a:extLst>
          </p:cNvPr>
          <p:cNvCxnSpPr/>
          <p:nvPr/>
        </p:nvCxnSpPr>
        <p:spPr>
          <a:xfrm flipV="1">
            <a:off x="1582057" y="3266458"/>
            <a:ext cx="6821714" cy="2800513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FEB35954-A179-4C83-64D2-B25C5A553D79}"/>
              </a:ext>
            </a:extLst>
          </p:cNvPr>
          <p:cNvSpPr txBox="1"/>
          <p:nvPr/>
        </p:nvSpPr>
        <p:spPr>
          <a:xfrm>
            <a:off x="2434283" y="4312771"/>
            <a:ext cx="5355771" cy="70788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MY" sz="4000" dirty="0"/>
              <a:t>CENTEXS E-sports AREA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F84868E-D8A3-FA1B-9079-DB9903CC015C}"/>
              </a:ext>
            </a:extLst>
          </p:cNvPr>
          <p:cNvSpPr txBox="1"/>
          <p:nvPr/>
        </p:nvSpPr>
        <p:spPr>
          <a:xfrm>
            <a:off x="4481744" y="762625"/>
            <a:ext cx="3048000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sz="4400" dirty="0"/>
              <a:t>Holding area</a:t>
            </a:r>
          </a:p>
        </p:txBody>
      </p:sp>
    </p:spTree>
    <p:extLst>
      <p:ext uri="{BB962C8B-B14F-4D97-AF65-F5344CB8AC3E}">
        <p14:creationId xmlns:p14="http://schemas.microsoft.com/office/powerpoint/2010/main" val="582830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A9817BD-B4CD-2BCB-C201-1919EB07AD1F}"/>
              </a:ext>
            </a:extLst>
          </p:cNvPr>
          <p:cNvSpPr/>
          <p:nvPr/>
        </p:nvSpPr>
        <p:spPr>
          <a:xfrm>
            <a:off x="1924050" y="2127250"/>
            <a:ext cx="9029700" cy="365760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FAC233F-4BC8-CE69-AFD4-FE770DE5263C}"/>
              </a:ext>
            </a:extLst>
          </p:cNvPr>
          <p:cNvSpPr/>
          <p:nvPr/>
        </p:nvSpPr>
        <p:spPr>
          <a:xfrm>
            <a:off x="4464858" y="429236"/>
            <a:ext cx="4210050" cy="1469414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6CDE255-4343-7E0B-2814-DD3C9A873E90}"/>
              </a:ext>
            </a:extLst>
          </p:cNvPr>
          <p:cNvGrpSpPr/>
          <p:nvPr/>
        </p:nvGrpSpPr>
        <p:grpSpPr>
          <a:xfrm rot="16200000">
            <a:off x="8695646" y="1234519"/>
            <a:ext cx="856016" cy="1785461"/>
            <a:chOff x="9958388" y="2835839"/>
            <a:chExt cx="856016" cy="1785461"/>
          </a:xfrm>
        </p:grpSpPr>
        <p:sp>
          <p:nvSpPr>
            <p:cNvPr id="6" name="Partial Circle 5">
              <a:extLst>
                <a:ext uri="{FF2B5EF4-FFF2-40B4-BE49-F238E27FC236}">
                  <a16:creationId xmlns:a16="http://schemas.microsoft.com/office/drawing/2014/main" id="{EAEAC45B-BD9F-E73F-9E3E-EA149FAF83CA}"/>
                </a:ext>
              </a:extLst>
            </p:cNvPr>
            <p:cNvSpPr/>
            <p:nvPr/>
          </p:nvSpPr>
          <p:spPr>
            <a:xfrm>
              <a:off x="9958388" y="3733332"/>
              <a:ext cx="856016" cy="887968"/>
            </a:xfrm>
            <a:prstGeom prst="pie">
              <a:avLst>
                <a:gd name="adj1" fmla="val 10790396"/>
                <a:gd name="adj2" fmla="val 1620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>
                <a:solidFill>
                  <a:schemeClr val="tx1"/>
                </a:solidFill>
              </a:endParaRPr>
            </a:p>
          </p:txBody>
        </p:sp>
        <p:sp>
          <p:nvSpPr>
            <p:cNvPr id="7" name="Partial Circle 6">
              <a:extLst>
                <a:ext uri="{FF2B5EF4-FFF2-40B4-BE49-F238E27FC236}">
                  <a16:creationId xmlns:a16="http://schemas.microsoft.com/office/drawing/2014/main" id="{9ABB1AE6-C421-069D-44CB-B8C4303CE3EB}"/>
                </a:ext>
              </a:extLst>
            </p:cNvPr>
            <p:cNvSpPr/>
            <p:nvPr/>
          </p:nvSpPr>
          <p:spPr>
            <a:xfrm flipV="1">
              <a:off x="9958388" y="2835839"/>
              <a:ext cx="856016" cy="887968"/>
            </a:xfrm>
            <a:prstGeom prst="pie">
              <a:avLst>
                <a:gd name="adj1" fmla="val 10790396"/>
                <a:gd name="adj2" fmla="val 1620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>
                <a:solidFill>
                  <a:schemeClr val="tx1"/>
                </a:solidFill>
              </a:endParaRP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0F84868E-D8A3-FA1B-9079-DB9903CC015C}"/>
              </a:ext>
            </a:extLst>
          </p:cNvPr>
          <p:cNvSpPr txBox="1"/>
          <p:nvPr/>
        </p:nvSpPr>
        <p:spPr>
          <a:xfrm>
            <a:off x="4464858" y="502223"/>
            <a:ext cx="30480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sz="4000" dirty="0"/>
              <a:t>Holding area (outdoor)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BA9B238-691A-5328-3F86-CFD015BECB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8866" y="2744150"/>
            <a:ext cx="5746492" cy="2399021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5BD94B54-48E5-9F0F-6937-26D49572B816}"/>
              </a:ext>
            </a:extLst>
          </p:cNvPr>
          <p:cNvSpPr/>
          <p:nvPr/>
        </p:nvSpPr>
        <p:spPr>
          <a:xfrm>
            <a:off x="10035298" y="3491901"/>
            <a:ext cx="705372" cy="720000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2400" dirty="0">
                <a:solidFill>
                  <a:srgbClr val="002060"/>
                </a:solidFill>
              </a:rPr>
              <a:t>PC1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E0114B5-6465-AE03-2725-F7AF7B3F9907}"/>
              </a:ext>
            </a:extLst>
          </p:cNvPr>
          <p:cNvSpPr/>
          <p:nvPr/>
        </p:nvSpPr>
        <p:spPr>
          <a:xfrm>
            <a:off x="10035298" y="4561921"/>
            <a:ext cx="705372" cy="720000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2400" dirty="0">
                <a:solidFill>
                  <a:srgbClr val="002060"/>
                </a:solidFill>
              </a:rPr>
              <a:t>PC2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6B642C2-ADAA-5944-3503-F42B5D62AF47}"/>
              </a:ext>
            </a:extLst>
          </p:cNvPr>
          <p:cNvSpPr/>
          <p:nvPr/>
        </p:nvSpPr>
        <p:spPr>
          <a:xfrm>
            <a:off x="8867029" y="3956050"/>
            <a:ext cx="705372" cy="720000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2400" dirty="0">
                <a:solidFill>
                  <a:srgbClr val="002060"/>
                </a:solidFill>
              </a:rPr>
              <a:t>TK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ADA15C0-DD71-CCC7-AD5F-0479E31D1538}"/>
              </a:ext>
            </a:extLst>
          </p:cNvPr>
          <p:cNvSpPr/>
          <p:nvPr/>
        </p:nvSpPr>
        <p:spPr>
          <a:xfrm>
            <a:off x="7496329" y="1342050"/>
            <a:ext cx="1058058" cy="468058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2400" dirty="0">
                <a:solidFill>
                  <a:srgbClr val="002060"/>
                </a:solidFill>
              </a:rPr>
              <a:t>SCT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33898FAC-95A6-0444-CDDE-2040955467FC}"/>
                  </a:ext>
                </a:extLst>
              </p:cNvPr>
              <p:cNvSpPr txBox="1"/>
              <p:nvPr/>
            </p:nvSpPr>
            <p:spPr>
              <a:xfrm>
                <a:off x="8867029" y="5862196"/>
                <a:ext cx="2859314" cy="9541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MY" sz="2800" dirty="0">
                    <a:latin typeface="Liberation Serif" panose="02020603050405020304" pitchFamily="18" charset="0"/>
                  </a:rPr>
                  <a:t>TK </a:t>
                </a:r>
                <a14:m>
                  <m:oMath xmlns:m="http://schemas.openxmlformats.org/officeDocument/2006/math">
                    <m:r>
                      <a:rPr lang="en-MY" sz="28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MY" sz="2800" dirty="0">
                    <a:latin typeface="Liberation Serif" panose="02020603050405020304" pitchFamily="18" charset="0"/>
                  </a:rPr>
                  <a:t>Timekeeper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MY" sz="2800" dirty="0">
                    <a:latin typeface="Liberation Serif" panose="02020603050405020304" pitchFamily="18" charset="0"/>
                  </a:rPr>
                  <a:t>SCT </a:t>
                </a:r>
                <a14:m>
                  <m:oMath xmlns:m="http://schemas.openxmlformats.org/officeDocument/2006/math">
                    <m:r>
                      <a:rPr lang="en-MY" sz="28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MY" sz="2800" dirty="0">
                    <a:latin typeface="Liberation Serif" panose="02020603050405020304" pitchFamily="18" charset="0"/>
                  </a:rPr>
                  <a:t>Secretariat</a:t>
                </a:r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33898FAC-95A6-0444-CDDE-2040955467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7029" y="5862196"/>
                <a:ext cx="2859314" cy="954107"/>
              </a:xfrm>
              <a:prstGeom prst="rect">
                <a:avLst/>
              </a:prstGeom>
              <a:blipFill>
                <a:blip r:embed="rId4"/>
                <a:stretch>
                  <a:fillRect l="-4478" t="-7051" r="-213" b="-17308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54251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64</Words>
  <Application>Microsoft Office PowerPoint</Application>
  <PresentationFormat>Widescreen</PresentationFormat>
  <Paragraphs>30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Liberation Serif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ShafiqR</dc:creator>
  <cp:lastModifiedBy>ShafiqR</cp:lastModifiedBy>
  <cp:revision>1</cp:revision>
  <dcterms:created xsi:type="dcterms:W3CDTF">2022-12-21T16:43:48Z</dcterms:created>
  <dcterms:modified xsi:type="dcterms:W3CDTF">2022-12-21T16:51:20Z</dcterms:modified>
</cp:coreProperties>
</file>