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7" r:id="rId2"/>
    <p:sldId id="258" r:id="rId3"/>
    <p:sldId id="289" r:id="rId4"/>
    <p:sldId id="290" r:id="rId5"/>
    <p:sldId id="291" r:id="rId6"/>
    <p:sldId id="259" r:id="rId7"/>
    <p:sldId id="296" r:id="rId8"/>
    <p:sldId id="292" r:id="rId9"/>
    <p:sldId id="293" r:id="rId10"/>
    <p:sldId id="294" r:id="rId11"/>
    <p:sldId id="266" r:id="rId12"/>
    <p:sldId id="297" r:id="rId13"/>
    <p:sldId id="300" r:id="rId14"/>
    <p:sldId id="301" r:id="rId15"/>
    <p:sldId id="298" r:id="rId16"/>
    <p:sldId id="299" r:id="rId17"/>
    <p:sldId id="302" r:id="rId18"/>
    <p:sldId id="303" r:id="rId19"/>
    <p:sldId id="304" r:id="rId20"/>
    <p:sldId id="284" r:id="rId21"/>
    <p:sldId id="305" r:id="rId22"/>
    <p:sldId id="306" r:id="rId23"/>
    <p:sldId id="307" r:id="rId24"/>
    <p:sldId id="308" r:id="rId25"/>
    <p:sldId id="309" r:id="rId26"/>
    <p:sldId id="271" r:id="rId27"/>
    <p:sldId id="310" r:id="rId28"/>
    <p:sldId id="311" r:id="rId29"/>
    <p:sldId id="312" r:id="rId30"/>
    <p:sldId id="313" r:id="rId31"/>
    <p:sldId id="285" r:id="rId32"/>
    <p:sldId id="314" r:id="rId33"/>
    <p:sldId id="315" r:id="rId34"/>
    <p:sldId id="316" r:id="rId35"/>
    <p:sldId id="272" r:id="rId36"/>
    <p:sldId id="273" r:id="rId37"/>
    <p:sldId id="317" r:id="rId38"/>
    <p:sldId id="318" r:id="rId39"/>
    <p:sldId id="319" r:id="rId40"/>
    <p:sldId id="320" r:id="rId41"/>
    <p:sldId id="321" r:id="rId42"/>
    <p:sldId id="322" r:id="rId43"/>
    <p:sldId id="323" r:id="rId44"/>
    <p:sldId id="274" r:id="rId45"/>
    <p:sldId id="324" r:id="rId46"/>
    <p:sldId id="325" r:id="rId47"/>
    <p:sldId id="326" r:id="rId48"/>
    <p:sldId id="327" r:id="rId49"/>
    <p:sldId id="328" r:id="rId50"/>
    <p:sldId id="329" r:id="rId51"/>
    <p:sldId id="330" r:id="rId52"/>
    <p:sldId id="331" r:id="rId53"/>
    <p:sldId id="332" r:id="rId54"/>
    <p:sldId id="333" r:id="rId55"/>
    <p:sldId id="334" r:id="rId56"/>
    <p:sldId id="278" r:id="rId57"/>
    <p:sldId id="335" r:id="rId58"/>
    <p:sldId id="336" r:id="rId59"/>
    <p:sldId id="337" r:id="rId60"/>
    <p:sldId id="338" r:id="rId61"/>
    <p:sldId id="287" r:id="rId62"/>
    <p:sldId id="339" r:id="rId63"/>
    <p:sldId id="340" r:id="rId64"/>
    <p:sldId id="286" r:id="rId65"/>
    <p:sldId id="279" r:id="rId66"/>
    <p:sldId id="341" r:id="rId67"/>
    <p:sldId id="342" r:id="rId68"/>
    <p:sldId id="343" r:id="rId69"/>
    <p:sldId id="345" r:id="rId70"/>
    <p:sldId id="347" r:id="rId71"/>
    <p:sldId id="348" r:id="rId72"/>
    <p:sldId id="346" r:id="rId73"/>
    <p:sldId id="280" r:id="rId74"/>
    <p:sldId id="349" r:id="rId75"/>
    <p:sldId id="350" r:id="rId76"/>
    <p:sldId id="351" r:id="rId77"/>
    <p:sldId id="352" r:id="rId78"/>
    <p:sldId id="353" r:id="rId79"/>
    <p:sldId id="354" r:id="rId80"/>
    <p:sldId id="355" r:id="rId81"/>
    <p:sldId id="356" r:id="rId82"/>
    <p:sldId id="357" r:id="rId83"/>
    <p:sldId id="282" r:id="rId84"/>
    <p:sldId id="358" r:id="rId85"/>
    <p:sldId id="359" r:id="rId86"/>
    <p:sldId id="360" r:id="rId87"/>
    <p:sldId id="361" r:id="rId88"/>
    <p:sldId id="283" r:id="rId89"/>
    <p:sldId id="362" r:id="rId90"/>
    <p:sldId id="363" r:id="rId91"/>
    <p:sldId id="364" r:id="rId92"/>
    <p:sldId id="365" r:id="rId93"/>
    <p:sldId id="288"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6ECC"/>
    <a:srgbClr val="92D050"/>
    <a:srgbClr val="FFC000"/>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436" autoAdjust="0"/>
  </p:normalViewPr>
  <p:slideViewPr>
    <p:cSldViewPr snapToGrid="0">
      <p:cViewPr varScale="1">
        <p:scale>
          <a:sx n="59" d="100"/>
          <a:sy n="59" d="100"/>
        </p:scale>
        <p:origin x="11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033021C-BD8F-46A1-93A0-9C6693B61D27}" type="doc">
      <dgm:prSet loTypeId="urn:microsoft.com/office/officeart/2005/8/layout/process1" loCatId="process" qsTypeId="urn:microsoft.com/office/officeart/2005/8/quickstyle/simple1" qsCatId="simple" csTypeId="urn:microsoft.com/office/officeart/2005/8/colors/accent1_2" csCatId="accent1" phldr="1"/>
      <dgm:spPr/>
    </dgm:pt>
    <dgm:pt modelId="{7183929B-9FA0-4D86-9226-87993DBACE6D}">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Readiness</a:t>
          </a:r>
          <a:endParaRPr lang="en-MY" dirty="0">
            <a:solidFill>
              <a:schemeClr val="bg2">
                <a:lumMod val="25000"/>
              </a:schemeClr>
            </a:solidFill>
            <a:latin typeface="Liberation Serif" panose="02020603050405020304" pitchFamily="18" charset="0"/>
          </a:endParaRPr>
        </a:p>
      </dgm:t>
    </dgm:pt>
    <dgm:pt modelId="{E4FEAB6B-E8BE-4198-938E-28693E8E5A1D}" type="parTrans" cxnId="{962D79E2-F24A-4526-B02F-28A59AE9FEDC}">
      <dgm:prSet/>
      <dgm:spPr/>
      <dgm:t>
        <a:bodyPr/>
        <a:lstStyle/>
        <a:p>
          <a:endParaRPr lang="en-MY">
            <a:latin typeface="Liberation Serif" panose="02020603050405020304" pitchFamily="18" charset="0"/>
          </a:endParaRPr>
        </a:p>
      </dgm:t>
    </dgm:pt>
    <dgm:pt modelId="{9D33530D-86A7-43C0-994F-DC67ADD69D04}" type="sibTrans" cxnId="{962D79E2-F24A-4526-B02F-28A59AE9FEDC}">
      <dgm:prSet/>
      <dgm:spPr/>
      <dgm:t>
        <a:bodyPr/>
        <a:lstStyle/>
        <a:p>
          <a:endParaRPr lang="en-MY">
            <a:latin typeface="Liberation Serif" panose="02020603050405020304" pitchFamily="18" charset="0"/>
          </a:endParaRPr>
        </a:p>
      </dgm:t>
    </dgm:pt>
    <dgm:pt modelId="{2DDD79E5-B036-4B9B-96A5-DFD51A4C1DD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Building</a:t>
          </a:r>
          <a:endParaRPr lang="en-MY" dirty="0">
            <a:solidFill>
              <a:schemeClr val="bg2">
                <a:lumMod val="25000"/>
              </a:schemeClr>
            </a:solidFill>
            <a:latin typeface="Liberation Serif" panose="02020603050405020304" pitchFamily="18" charset="0"/>
          </a:endParaRPr>
        </a:p>
      </dgm:t>
    </dgm:pt>
    <dgm:pt modelId="{BA2F39F3-73F0-4B60-AB2C-852F000A1930}" type="parTrans" cxnId="{7E117B63-F9A2-4BEE-8277-35E6F3FCAE85}">
      <dgm:prSet/>
      <dgm:spPr/>
      <dgm:t>
        <a:bodyPr/>
        <a:lstStyle/>
        <a:p>
          <a:endParaRPr lang="en-MY">
            <a:latin typeface="Liberation Serif" panose="02020603050405020304" pitchFamily="18" charset="0"/>
          </a:endParaRPr>
        </a:p>
      </dgm:t>
    </dgm:pt>
    <dgm:pt modelId="{AE951F88-2CFC-4283-886F-4C34056A34B0}" type="sibTrans" cxnId="{7E117B63-F9A2-4BEE-8277-35E6F3FCAE85}">
      <dgm:prSet/>
      <dgm:spPr/>
      <dgm:t>
        <a:bodyPr/>
        <a:lstStyle/>
        <a:p>
          <a:endParaRPr lang="en-MY">
            <a:latin typeface="Liberation Serif" panose="02020603050405020304" pitchFamily="18" charset="0"/>
          </a:endParaRPr>
        </a:p>
      </dgm:t>
    </dgm:pt>
    <dgm:pt modelId="{044E097A-F45C-42F4-8516-81F06450DA1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Refinement of skills</a:t>
          </a:r>
          <a:endParaRPr lang="en-MY" dirty="0">
            <a:solidFill>
              <a:schemeClr val="bg2">
                <a:lumMod val="25000"/>
              </a:schemeClr>
            </a:solidFill>
            <a:latin typeface="Liberation Serif" panose="02020603050405020304" pitchFamily="18" charset="0"/>
          </a:endParaRPr>
        </a:p>
      </dgm:t>
    </dgm:pt>
    <dgm:pt modelId="{11982AB8-2BF7-4E44-A35F-0F34F2ECA734}" type="parTrans" cxnId="{31FE101E-0F9A-4AFB-A24D-92095E41B9ED}">
      <dgm:prSet/>
      <dgm:spPr/>
      <dgm:t>
        <a:bodyPr/>
        <a:lstStyle/>
        <a:p>
          <a:endParaRPr lang="en-MY">
            <a:latin typeface="Liberation Serif" panose="02020603050405020304" pitchFamily="18" charset="0"/>
          </a:endParaRPr>
        </a:p>
      </dgm:t>
    </dgm:pt>
    <dgm:pt modelId="{D2D29D12-56D9-4929-B46F-A38F7D923567}" type="sibTrans" cxnId="{31FE101E-0F9A-4AFB-A24D-92095E41B9ED}">
      <dgm:prSet/>
      <dgm:spPr/>
      <dgm:t>
        <a:bodyPr/>
        <a:lstStyle/>
        <a:p>
          <a:endParaRPr lang="en-MY">
            <a:latin typeface="Liberation Serif" panose="02020603050405020304" pitchFamily="18" charset="0"/>
          </a:endParaRPr>
        </a:p>
      </dgm:t>
    </dgm:pt>
    <dgm:pt modelId="{222C892A-13C4-434D-895E-8DB2D2063662}">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Simple Materials</a:t>
          </a:r>
          <a:endParaRPr lang="en-MY" dirty="0">
            <a:solidFill>
              <a:schemeClr val="bg2">
                <a:lumMod val="25000"/>
              </a:schemeClr>
            </a:solidFill>
            <a:latin typeface="Liberation Serif" panose="02020603050405020304" pitchFamily="18" charset="0"/>
          </a:endParaRPr>
        </a:p>
      </dgm:t>
    </dgm:pt>
    <dgm:pt modelId="{C47B1B9E-101A-4573-9BA3-EED432850109}" type="parTrans" cxnId="{309E94E3-ECC7-4374-9305-27EBE719466C}">
      <dgm:prSet/>
      <dgm:spPr/>
      <dgm:t>
        <a:bodyPr/>
        <a:lstStyle/>
        <a:p>
          <a:endParaRPr lang="en-MY">
            <a:latin typeface="Liberation Serif" panose="02020603050405020304" pitchFamily="18" charset="0"/>
          </a:endParaRPr>
        </a:p>
      </dgm:t>
    </dgm:pt>
    <dgm:pt modelId="{58014B86-955D-4378-8EFA-E76F01F5367A}" type="sibTrans" cxnId="{309E94E3-ECC7-4374-9305-27EBE719466C}">
      <dgm:prSet/>
      <dgm:spPr/>
      <dgm:t>
        <a:bodyPr/>
        <a:lstStyle/>
        <a:p>
          <a:endParaRPr lang="en-MY">
            <a:latin typeface="Liberation Serif" panose="02020603050405020304" pitchFamily="18" charset="0"/>
          </a:endParaRPr>
        </a:p>
      </dgm:t>
    </dgm:pt>
    <dgm:pt modelId="{0B98B31D-29C5-439E-8CF3-B2A88A386ECF}" type="pres">
      <dgm:prSet presAssocID="{A033021C-BD8F-46A1-93A0-9C6693B61D27}" presName="Name0" presStyleCnt="0">
        <dgm:presLayoutVars>
          <dgm:dir/>
          <dgm:resizeHandles val="exact"/>
        </dgm:presLayoutVars>
      </dgm:prSet>
      <dgm:spPr/>
    </dgm:pt>
    <dgm:pt modelId="{F32B08E9-61C4-4332-B02F-582F292CE3CC}" type="pres">
      <dgm:prSet presAssocID="{7183929B-9FA0-4D86-9226-87993DBACE6D}" presName="node" presStyleLbl="node1" presStyleIdx="0" presStyleCnt="4">
        <dgm:presLayoutVars>
          <dgm:bulletEnabled val="1"/>
        </dgm:presLayoutVars>
      </dgm:prSet>
      <dgm:spPr/>
    </dgm:pt>
    <dgm:pt modelId="{4DB25530-8EC6-4318-8AA6-64659D257689}" type="pres">
      <dgm:prSet presAssocID="{9D33530D-86A7-43C0-994F-DC67ADD69D04}" presName="sibTrans" presStyleLbl="sibTrans2D1" presStyleIdx="0" presStyleCnt="3"/>
      <dgm:spPr/>
    </dgm:pt>
    <dgm:pt modelId="{EC57F05F-1AAD-4DC7-9B2F-E6FB5B3B5AFC}" type="pres">
      <dgm:prSet presAssocID="{9D33530D-86A7-43C0-994F-DC67ADD69D04}" presName="connectorText" presStyleLbl="sibTrans2D1" presStyleIdx="0" presStyleCnt="3"/>
      <dgm:spPr/>
    </dgm:pt>
    <dgm:pt modelId="{1FEB3811-6A66-4490-9E41-F302581221D9}" type="pres">
      <dgm:prSet presAssocID="{222C892A-13C4-434D-895E-8DB2D2063662}" presName="node" presStyleLbl="node1" presStyleIdx="1" presStyleCnt="4">
        <dgm:presLayoutVars>
          <dgm:bulletEnabled val="1"/>
        </dgm:presLayoutVars>
      </dgm:prSet>
      <dgm:spPr/>
    </dgm:pt>
    <dgm:pt modelId="{2F968101-C9C6-4E63-867E-E586BAF86176}" type="pres">
      <dgm:prSet presAssocID="{58014B86-955D-4378-8EFA-E76F01F5367A}" presName="sibTrans" presStyleLbl="sibTrans2D1" presStyleIdx="1" presStyleCnt="3"/>
      <dgm:spPr/>
    </dgm:pt>
    <dgm:pt modelId="{FF719659-A260-41AC-A661-A7BC93B50189}" type="pres">
      <dgm:prSet presAssocID="{58014B86-955D-4378-8EFA-E76F01F5367A}" presName="connectorText" presStyleLbl="sibTrans2D1" presStyleIdx="1" presStyleCnt="3"/>
      <dgm:spPr/>
    </dgm:pt>
    <dgm:pt modelId="{81802A44-8577-467C-8CD3-727E410B2316}" type="pres">
      <dgm:prSet presAssocID="{2DDD79E5-B036-4B9B-96A5-DFD51A4C1DD6}" presName="node" presStyleLbl="node1" presStyleIdx="2" presStyleCnt="4">
        <dgm:presLayoutVars>
          <dgm:bulletEnabled val="1"/>
        </dgm:presLayoutVars>
      </dgm:prSet>
      <dgm:spPr/>
    </dgm:pt>
    <dgm:pt modelId="{58255F78-8067-4CC9-88F4-64A7944A3395}" type="pres">
      <dgm:prSet presAssocID="{AE951F88-2CFC-4283-886F-4C34056A34B0}" presName="sibTrans" presStyleLbl="sibTrans2D1" presStyleIdx="2" presStyleCnt="3"/>
      <dgm:spPr/>
    </dgm:pt>
    <dgm:pt modelId="{25DC3998-3DED-4383-959A-B369B61903AF}" type="pres">
      <dgm:prSet presAssocID="{AE951F88-2CFC-4283-886F-4C34056A34B0}" presName="connectorText" presStyleLbl="sibTrans2D1" presStyleIdx="2" presStyleCnt="3"/>
      <dgm:spPr/>
    </dgm:pt>
    <dgm:pt modelId="{C1D68284-E4DF-4727-BE65-C601CB0B14B7}" type="pres">
      <dgm:prSet presAssocID="{044E097A-F45C-42F4-8516-81F06450DA16}" presName="node" presStyleLbl="node1" presStyleIdx="3" presStyleCnt="4">
        <dgm:presLayoutVars>
          <dgm:bulletEnabled val="1"/>
        </dgm:presLayoutVars>
      </dgm:prSet>
      <dgm:spPr/>
    </dgm:pt>
  </dgm:ptLst>
  <dgm:cxnLst>
    <dgm:cxn modelId="{4AC9980E-AE0C-47AB-93CE-7FBC5002B994}" type="presOf" srcId="{2DDD79E5-B036-4B9B-96A5-DFD51A4C1DD6}" destId="{81802A44-8577-467C-8CD3-727E410B2316}" srcOrd="0" destOrd="0" presId="urn:microsoft.com/office/officeart/2005/8/layout/process1"/>
    <dgm:cxn modelId="{8883691B-AE18-4A40-949C-E088FCAC52C4}" type="presOf" srcId="{58014B86-955D-4378-8EFA-E76F01F5367A}" destId="{FF719659-A260-41AC-A661-A7BC93B50189}" srcOrd="1" destOrd="0" presId="urn:microsoft.com/office/officeart/2005/8/layout/process1"/>
    <dgm:cxn modelId="{31FE101E-0F9A-4AFB-A24D-92095E41B9ED}" srcId="{A033021C-BD8F-46A1-93A0-9C6693B61D27}" destId="{044E097A-F45C-42F4-8516-81F06450DA16}" srcOrd="3" destOrd="0" parTransId="{11982AB8-2BF7-4E44-A35F-0F34F2ECA734}" sibTransId="{D2D29D12-56D9-4929-B46F-A38F7D923567}"/>
    <dgm:cxn modelId="{9A38902A-34D6-4C08-A1F4-8A5B91A17092}" type="presOf" srcId="{7183929B-9FA0-4D86-9226-87993DBACE6D}" destId="{F32B08E9-61C4-4332-B02F-582F292CE3CC}" srcOrd="0" destOrd="0" presId="urn:microsoft.com/office/officeart/2005/8/layout/process1"/>
    <dgm:cxn modelId="{3A8FD941-0D3E-46FC-9E78-9EB09C1A8509}" type="presOf" srcId="{A033021C-BD8F-46A1-93A0-9C6693B61D27}" destId="{0B98B31D-29C5-439E-8CF3-B2A88A386ECF}" srcOrd="0" destOrd="0" presId="urn:microsoft.com/office/officeart/2005/8/layout/process1"/>
    <dgm:cxn modelId="{7E117B63-F9A2-4BEE-8277-35E6F3FCAE85}" srcId="{A033021C-BD8F-46A1-93A0-9C6693B61D27}" destId="{2DDD79E5-B036-4B9B-96A5-DFD51A4C1DD6}" srcOrd="2" destOrd="0" parTransId="{BA2F39F3-73F0-4B60-AB2C-852F000A1930}" sibTransId="{AE951F88-2CFC-4283-886F-4C34056A34B0}"/>
    <dgm:cxn modelId="{538FFF50-F482-44D0-B9EC-09CDEF609300}" type="presOf" srcId="{9D33530D-86A7-43C0-994F-DC67ADD69D04}" destId="{4DB25530-8EC6-4318-8AA6-64659D257689}" srcOrd="0" destOrd="0" presId="urn:microsoft.com/office/officeart/2005/8/layout/process1"/>
    <dgm:cxn modelId="{0FB68081-21FE-4ECC-8E1E-1A4116A016B7}" type="presOf" srcId="{58014B86-955D-4378-8EFA-E76F01F5367A}" destId="{2F968101-C9C6-4E63-867E-E586BAF86176}" srcOrd="0" destOrd="0" presId="urn:microsoft.com/office/officeart/2005/8/layout/process1"/>
    <dgm:cxn modelId="{B5DB4E89-8E75-49F3-A2B7-F3E5083971CE}" type="presOf" srcId="{AE951F88-2CFC-4283-886F-4C34056A34B0}" destId="{58255F78-8067-4CC9-88F4-64A7944A3395}" srcOrd="0" destOrd="0" presId="urn:microsoft.com/office/officeart/2005/8/layout/process1"/>
    <dgm:cxn modelId="{40261BCC-7470-4938-B6E8-7F132CB7A5D9}" type="presOf" srcId="{9D33530D-86A7-43C0-994F-DC67ADD69D04}" destId="{EC57F05F-1AAD-4DC7-9B2F-E6FB5B3B5AFC}" srcOrd="1" destOrd="0" presId="urn:microsoft.com/office/officeart/2005/8/layout/process1"/>
    <dgm:cxn modelId="{1D06F4DD-4767-409D-9B19-A5A14ADD42A3}" type="presOf" srcId="{222C892A-13C4-434D-895E-8DB2D2063662}" destId="{1FEB3811-6A66-4490-9E41-F302581221D9}" srcOrd="0" destOrd="0" presId="urn:microsoft.com/office/officeart/2005/8/layout/process1"/>
    <dgm:cxn modelId="{962D79E2-F24A-4526-B02F-28A59AE9FEDC}" srcId="{A033021C-BD8F-46A1-93A0-9C6693B61D27}" destId="{7183929B-9FA0-4D86-9226-87993DBACE6D}" srcOrd="0" destOrd="0" parTransId="{E4FEAB6B-E8BE-4198-938E-28693E8E5A1D}" sibTransId="{9D33530D-86A7-43C0-994F-DC67ADD69D04}"/>
    <dgm:cxn modelId="{309E94E3-ECC7-4374-9305-27EBE719466C}" srcId="{A033021C-BD8F-46A1-93A0-9C6693B61D27}" destId="{222C892A-13C4-434D-895E-8DB2D2063662}" srcOrd="1" destOrd="0" parTransId="{C47B1B9E-101A-4573-9BA3-EED432850109}" sibTransId="{58014B86-955D-4378-8EFA-E76F01F5367A}"/>
    <dgm:cxn modelId="{043F28F0-1049-4C88-A236-00FF348A1C22}" type="presOf" srcId="{044E097A-F45C-42F4-8516-81F06450DA16}" destId="{C1D68284-E4DF-4727-BE65-C601CB0B14B7}" srcOrd="0" destOrd="0" presId="urn:microsoft.com/office/officeart/2005/8/layout/process1"/>
    <dgm:cxn modelId="{660FC3F4-9BB4-4110-A35D-A5A9F6AB8810}" type="presOf" srcId="{AE951F88-2CFC-4283-886F-4C34056A34B0}" destId="{25DC3998-3DED-4383-959A-B369B61903AF}" srcOrd="1" destOrd="0" presId="urn:microsoft.com/office/officeart/2005/8/layout/process1"/>
    <dgm:cxn modelId="{E86855C6-D9B8-4588-8906-A43162DE9FF1}" type="presParOf" srcId="{0B98B31D-29C5-439E-8CF3-B2A88A386ECF}" destId="{F32B08E9-61C4-4332-B02F-582F292CE3CC}" srcOrd="0" destOrd="0" presId="urn:microsoft.com/office/officeart/2005/8/layout/process1"/>
    <dgm:cxn modelId="{81C66C33-4928-4F0D-8139-C0D83452C8CE}" type="presParOf" srcId="{0B98B31D-29C5-439E-8CF3-B2A88A386ECF}" destId="{4DB25530-8EC6-4318-8AA6-64659D257689}" srcOrd="1" destOrd="0" presId="urn:microsoft.com/office/officeart/2005/8/layout/process1"/>
    <dgm:cxn modelId="{979C2134-3B52-4331-A608-77DD585B149A}" type="presParOf" srcId="{4DB25530-8EC6-4318-8AA6-64659D257689}" destId="{EC57F05F-1AAD-4DC7-9B2F-E6FB5B3B5AFC}" srcOrd="0" destOrd="0" presId="urn:microsoft.com/office/officeart/2005/8/layout/process1"/>
    <dgm:cxn modelId="{F6317A91-667C-4010-90E4-ACAAB80499D7}" type="presParOf" srcId="{0B98B31D-29C5-439E-8CF3-B2A88A386ECF}" destId="{1FEB3811-6A66-4490-9E41-F302581221D9}" srcOrd="2" destOrd="0" presId="urn:microsoft.com/office/officeart/2005/8/layout/process1"/>
    <dgm:cxn modelId="{A27C1388-2199-4DF5-8D69-A599AEE82772}" type="presParOf" srcId="{0B98B31D-29C5-439E-8CF3-B2A88A386ECF}" destId="{2F968101-C9C6-4E63-867E-E586BAF86176}" srcOrd="3" destOrd="0" presId="urn:microsoft.com/office/officeart/2005/8/layout/process1"/>
    <dgm:cxn modelId="{AFD09F33-0363-4C2B-BBF6-5B5F0E460222}" type="presParOf" srcId="{2F968101-C9C6-4E63-867E-E586BAF86176}" destId="{FF719659-A260-41AC-A661-A7BC93B50189}" srcOrd="0" destOrd="0" presId="urn:microsoft.com/office/officeart/2005/8/layout/process1"/>
    <dgm:cxn modelId="{3AC3D5DD-AD99-4177-BF7D-CF417859D61B}" type="presParOf" srcId="{0B98B31D-29C5-439E-8CF3-B2A88A386ECF}" destId="{81802A44-8577-467C-8CD3-727E410B2316}" srcOrd="4" destOrd="0" presId="urn:microsoft.com/office/officeart/2005/8/layout/process1"/>
    <dgm:cxn modelId="{76EBA902-5F8E-4628-A9B1-3BEC24545C7F}" type="presParOf" srcId="{0B98B31D-29C5-439E-8CF3-B2A88A386ECF}" destId="{58255F78-8067-4CC9-88F4-64A7944A3395}" srcOrd="5" destOrd="0" presId="urn:microsoft.com/office/officeart/2005/8/layout/process1"/>
    <dgm:cxn modelId="{66EF3CE6-29B2-4645-9792-BD588CA7B14A}" type="presParOf" srcId="{58255F78-8067-4CC9-88F4-64A7944A3395}" destId="{25DC3998-3DED-4383-959A-B369B61903AF}" srcOrd="0" destOrd="0" presId="urn:microsoft.com/office/officeart/2005/8/layout/process1"/>
    <dgm:cxn modelId="{54B67BB1-710C-4EA3-87E5-9DC0BD14B6D6}" type="presParOf" srcId="{0B98B31D-29C5-439E-8CF3-B2A88A386ECF}" destId="{C1D68284-E4DF-4727-BE65-C601CB0B14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033021C-BD8F-46A1-93A0-9C6693B61D27}" type="doc">
      <dgm:prSet loTypeId="urn:microsoft.com/office/officeart/2005/8/layout/process1" loCatId="process" qsTypeId="urn:microsoft.com/office/officeart/2005/8/quickstyle/simple1" qsCatId="simple" csTypeId="urn:microsoft.com/office/officeart/2005/8/colors/accent1_2" csCatId="accent1" phldr="1"/>
      <dgm:spPr/>
    </dgm:pt>
    <dgm:pt modelId="{7183929B-9FA0-4D86-9226-87993DBACE6D}">
      <dgm:prSet phldrT="[Text]"/>
      <dgm:spPr>
        <a:solidFill>
          <a:schemeClr val="tx2">
            <a:lumMod val="75000"/>
            <a:lumOff val="25000"/>
          </a:schemeClr>
        </a:solidFill>
      </dgm:spPr>
      <dgm:t>
        <a:bodyPr/>
        <a:lstStyle/>
        <a:p>
          <a:r>
            <a:rPr lang="en-US" dirty="0">
              <a:solidFill>
                <a:schemeClr val="bg1"/>
              </a:solidFill>
              <a:latin typeface="Liberation Serif" panose="02020603050405020304" pitchFamily="18" charset="0"/>
            </a:rPr>
            <a:t>Reading Readiness</a:t>
          </a:r>
          <a:endParaRPr lang="en-MY" dirty="0">
            <a:solidFill>
              <a:schemeClr val="bg1"/>
            </a:solidFill>
            <a:latin typeface="Liberation Serif" panose="02020603050405020304" pitchFamily="18" charset="0"/>
          </a:endParaRPr>
        </a:p>
      </dgm:t>
    </dgm:pt>
    <dgm:pt modelId="{E4FEAB6B-E8BE-4198-938E-28693E8E5A1D}" type="parTrans" cxnId="{962D79E2-F24A-4526-B02F-28A59AE9FEDC}">
      <dgm:prSet/>
      <dgm:spPr/>
      <dgm:t>
        <a:bodyPr/>
        <a:lstStyle/>
        <a:p>
          <a:endParaRPr lang="en-MY">
            <a:latin typeface="Liberation Serif" panose="02020603050405020304" pitchFamily="18" charset="0"/>
          </a:endParaRPr>
        </a:p>
      </dgm:t>
    </dgm:pt>
    <dgm:pt modelId="{9D33530D-86A7-43C0-994F-DC67ADD69D04}" type="sibTrans" cxnId="{962D79E2-F24A-4526-B02F-28A59AE9FEDC}">
      <dgm:prSet/>
      <dgm:spPr/>
      <dgm:t>
        <a:bodyPr/>
        <a:lstStyle/>
        <a:p>
          <a:endParaRPr lang="en-MY">
            <a:latin typeface="Liberation Serif" panose="02020603050405020304" pitchFamily="18" charset="0"/>
          </a:endParaRPr>
        </a:p>
      </dgm:t>
    </dgm:pt>
    <dgm:pt modelId="{2DDD79E5-B036-4B9B-96A5-DFD51A4C1DD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Building</a:t>
          </a:r>
          <a:endParaRPr lang="en-MY" dirty="0">
            <a:solidFill>
              <a:schemeClr val="bg2">
                <a:lumMod val="25000"/>
              </a:schemeClr>
            </a:solidFill>
            <a:latin typeface="Liberation Serif" panose="02020603050405020304" pitchFamily="18" charset="0"/>
          </a:endParaRPr>
        </a:p>
      </dgm:t>
    </dgm:pt>
    <dgm:pt modelId="{BA2F39F3-73F0-4B60-AB2C-852F000A1930}" type="parTrans" cxnId="{7E117B63-F9A2-4BEE-8277-35E6F3FCAE85}">
      <dgm:prSet/>
      <dgm:spPr/>
      <dgm:t>
        <a:bodyPr/>
        <a:lstStyle/>
        <a:p>
          <a:endParaRPr lang="en-MY">
            <a:latin typeface="Liberation Serif" panose="02020603050405020304" pitchFamily="18" charset="0"/>
          </a:endParaRPr>
        </a:p>
      </dgm:t>
    </dgm:pt>
    <dgm:pt modelId="{AE951F88-2CFC-4283-886F-4C34056A34B0}" type="sibTrans" cxnId="{7E117B63-F9A2-4BEE-8277-35E6F3FCAE85}">
      <dgm:prSet/>
      <dgm:spPr/>
      <dgm:t>
        <a:bodyPr/>
        <a:lstStyle/>
        <a:p>
          <a:endParaRPr lang="en-MY">
            <a:latin typeface="Liberation Serif" panose="02020603050405020304" pitchFamily="18" charset="0"/>
          </a:endParaRPr>
        </a:p>
      </dgm:t>
    </dgm:pt>
    <dgm:pt modelId="{044E097A-F45C-42F4-8516-81F06450DA1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Refinement of skills</a:t>
          </a:r>
          <a:endParaRPr lang="en-MY" dirty="0">
            <a:solidFill>
              <a:schemeClr val="bg2">
                <a:lumMod val="25000"/>
              </a:schemeClr>
            </a:solidFill>
            <a:latin typeface="Liberation Serif" panose="02020603050405020304" pitchFamily="18" charset="0"/>
          </a:endParaRPr>
        </a:p>
      </dgm:t>
    </dgm:pt>
    <dgm:pt modelId="{11982AB8-2BF7-4E44-A35F-0F34F2ECA734}" type="parTrans" cxnId="{31FE101E-0F9A-4AFB-A24D-92095E41B9ED}">
      <dgm:prSet/>
      <dgm:spPr/>
      <dgm:t>
        <a:bodyPr/>
        <a:lstStyle/>
        <a:p>
          <a:endParaRPr lang="en-MY">
            <a:latin typeface="Liberation Serif" panose="02020603050405020304" pitchFamily="18" charset="0"/>
          </a:endParaRPr>
        </a:p>
      </dgm:t>
    </dgm:pt>
    <dgm:pt modelId="{D2D29D12-56D9-4929-B46F-A38F7D923567}" type="sibTrans" cxnId="{31FE101E-0F9A-4AFB-A24D-92095E41B9ED}">
      <dgm:prSet/>
      <dgm:spPr/>
      <dgm:t>
        <a:bodyPr/>
        <a:lstStyle/>
        <a:p>
          <a:endParaRPr lang="en-MY">
            <a:latin typeface="Liberation Serif" panose="02020603050405020304" pitchFamily="18" charset="0"/>
          </a:endParaRPr>
        </a:p>
      </dgm:t>
    </dgm:pt>
    <dgm:pt modelId="{222C892A-13C4-434D-895E-8DB2D2063662}">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Simple Materials</a:t>
          </a:r>
          <a:endParaRPr lang="en-MY" dirty="0">
            <a:solidFill>
              <a:schemeClr val="bg2">
                <a:lumMod val="25000"/>
              </a:schemeClr>
            </a:solidFill>
            <a:latin typeface="Liberation Serif" panose="02020603050405020304" pitchFamily="18" charset="0"/>
          </a:endParaRPr>
        </a:p>
      </dgm:t>
    </dgm:pt>
    <dgm:pt modelId="{C47B1B9E-101A-4573-9BA3-EED432850109}" type="parTrans" cxnId="{309E94E3-ECC7-4374-9305-27EBE719466C}">
      <dgm:prSet/>
      <dgm:spPr/>
      <dgm:t>
        <a:bodyPr/>
        <a:lstStyle/>
        <a:p>
          <a:endParaRPr lang="en-MY">
            <a:latin typeface="Liberation Serif" panose="02020603050405020304" pitchFamily="18" charset="0"/>
          </a:endParaRPr>
        </a:p>
      </dgm:t>
    </dgm:pt>
    <dgm:pt modelId="{58014B86-955D-4378-8EFA-E76F01F5367A}" type="sibTrans" cxnId="{309E94E3-ECC7-4374-9305-27EBE719466C}">
      <dgm:prSet/>
      <dgm:spPr/>
      <dgm:t>
        <a:bodyPr/>
        <a:lstStyle/>
        <a:p>
          <a:endParaRPr lang="en-MY">
            <a:latin typeface="Liberation Serif" panose="02020603050405020304" pitchFamily="18" charset="0"/>
          </a:endParaRPr>
        </a:p>
      </dgm:t>
    </dgm:pt>
    <dgm:pt modelId="{0B98B31D-29C5-439E-8CF3-B2A88A386ECF}" type="pres">
      <dgm:prSet presAssocID="{A033021C-BD8F-46A1-93A0-9C6693B61D27}" presName="Name0" presStyleCnt="0">
        <dgm:presLayoutVars>
          <dgm:dir/>
          <dgm:resizeHandles val="exact"/>
        </dgm:presLayoutVars>
      </dgm:prSet>
      <dgm:spPr/>
    </dgm:pt>
    <dgm:pt modelId="{F32B08E9-61C4-4332-B02F-582F292CE3CC}" type="pres">
      <dgm:prSet presAssocID="{7183929B-9FA0-4D86-9226-87993DBACE6D}" presName="node" presStyleLbl="node1" presStyleIdx="0" presStyleCnt="4">
        <dgm:presLayoutVars>
          <dgm:bulletEnabled val="1"/>
        </dgm:presLayoutVars>
      </dgm:prSet>
      <dgm:spPr/>
    </dgm:pt>
    <dgm:pt modelId="{4DB25530-8EC6-4318-8AA6-64659D257689}" type="pres">
      <dgm:prSet presAssocID="{9D33530D-86A7-43C0-994F-DC67ADD69D04}" presName="sibTrans" presStyleLbl="sibTrans2D1" presStyleIdx="0" presStyleCnt="3"/>
      <dgm:spPr/>
    </dgm:pt>
    <dgm:pt modelId="{EC57F05F-1AAD-4DC7-9B2F-E6FB5B3B5AFC}" type="pres">
      <dgm:prSet presAssocID="{9D33530D-86A7-43C0-994F-DC67ADD69D04}" presName="connectorText" presStyleLbl="sibTrans2D1" presStyleIdx="0" presStyleCnt="3"/>
      <dgm:spPr/>
    </dgm:pt>
    <dgm:pt modelId="{1FEB3811-6A66-4490-9E41-F302581221D9}" type="pres">
      <dgm:prSet presAssocID="{222C892A-13C4-434D-895E-8DB2D2063662}" presName="node" presStyleLbl="node1" presStyleIdx="1" presStyleCnt="4">
        <dgm:presLayoutVars>
          <dgm:bulletEnabled val="1"/>
        </dgm:presLayoutVars>
      </dgm:prSet>
      <dgm:spPr/>
    </dgm:pt>
    <dgm:pt modelId="{2F968101-C9C6-4E63-867E-E586BAF86176}" type="pres">
      <dgm:prSet presAssocID="{58014B86-955D-4378-8EFA-E76F01F5367A}" presName="sibTrans" presStyleLbl="sibTrans2D1" presStyleIdx="1" presStyleCnt="3"/>
      <dgm:spPr/>
    </dgm:pt>
    <dgm:pt modelId="{FF719659-A260-41AC-A661-A7BC93B50189}" type="pres">
      <dgm:prSet presAssocID="{58014B86-955D-4378-8EFA-E76F01F5367A}" presName="connectorText" presStyleLbl="sibTrans2D1" presStyleIdx="1" presStyleCnt="3"/>
      <dgm:spPr/>
    </dgm:pt>
    <dgm:pt modelId="{81802A44-8577-467C-8CD3-727E410B2316}" type="pres">
      <dgm:prSet presAssocID="{2DDD79E5-B036-4B9B-96A5-DFD51A4C1DD6}" presName="node" presStyleLbl="node1" presStyleIdx="2" presStyleCnt="4">
        <dgm:presLayoutVars>
          <dgm:bulletEnabled val="1"/>
        </dgm:presLayoutVars>
      </dgm:prSet>
      <dgm:spPr/>
    </dgm:pt>
    <dgm:pt modelId="{58255F78-8067-4CC9-88F4-64A7944A3395}" type="pres">
      <dgm:prSet presAssocID="{AE951F88-2CFC-4283-886F-4C34056A34B0}" presName="sibTrans" presStyleLbl="sibTrans2D1" presStyleIdx="2" presStyleCnt="3"/>
      <dgm:spPr/>
    </dgm:pt>
    <dgm:pt modelId="{25DC3998-3DED-4383-959A-B369B61903AF}" type="pres">
      <dgm:prSet presAssocID="{AE951F88-2CFC-4283-886F-4C34056A34B0}" presName="connectorText" presStyleLbl="sibTrans2D1" presStyleIdx="2" presStyleCnt="3"/>
      <dgm:spPr/>
    </dgm:pt>
    <dgm:pt modelId="{C1D68284-E4DF-4727-BE65-C601CB0B14B7}" type="pres">
      <dgm:prSet presAssocID="{044E097A-F45C-42F4-8516-81F06450DA16}" presName="node" presStyleLbl="node1" presStyleIdx="3" presStyleCnt="4">
        <dgm:presLayoutVars>
          <dgm:bulletEnabled val="1"/>
        </dgm:presLayoutVars>
      </dgm:prSet>
      <dgm:spPr/>
    </dgm:pt>
  </dgm:ptLst>
  <dgm:cxnLst>
    <dgm:cxn modelId="{4AC9980E-AE0C-47AB-93CE-7FBC5002B994}" type="presOf" srcId="{2DDD79E5-B036-4B9B-96A5-DFD51A4C1DD6}" destId="{81802A44-8577-467C-8CD3-727E410B2316}" srcOrd="0" destOrd="0" presId="urn:microsoft.com/office/officeart/2005/8/layout/process1"/>
    <dgm:cxn modelId="{8883691B-AE18-4A40-949C-E088FCAC52C4}" type="presOf" srcId="{58014B86-955D-4378-8EFA-E76F01F5367A}" destId="{FF719659-A260-41AC-A661-A7BC93B50189}" srcOrd="1" destOrd="0" presId="urn:microsoft.com/office/officeart/2005/8/layout/process1"/>
    <dgm:cxn modelId="{31FE101E-0F9A-4AFB-A24D-92095E41B9ED}" srcId="{A033021C-BD8F-46A1-93A0-9C6693B61D27}" destId="{044E097A-F45C-42F4-8516-81F06450DA16}" srcOrd="3" destOrd="0" parTransId="{11982AB8-2BF7-4E44-A35F-0F34F2ECA734}" sibTransId="{D2D29D12-56D9-4929-B46F-A38F7D923567}"/>
    <dgm:cxn modelId="{9A38902A-34D6-4C08-A1F4-8A5B91A17092}" type="presOf" srcId="{7183929B-9FA0-4D86-9226-87993DBACE6D}" destId="{F32B08E9-61C4-4332-B02F-582F292CE3CC}" srcOrd="0" destOrd="0" presId="urn:microsoft.com/office/officeart/2005/8/layout/process1"/>
    <dgm:cxn modelId="{3A8FD941-0D3E-46FC-9E78-9EB09C1A8509}" type="presOf" srcId="{A033021C-BD8F-46A1-93A0-9C6693B61D27}" destId="{0B98B31D-29C5-439E-8CF3-B2A88A386ECF}" srcOrd="0" destOrd="0" presId="urn:microsoft.com/office/officeart/2005/8/layout/process1"/>
    <dgm:cxn modelId="{7E117B63-F9A2-4BEE-8277-35E6F3FCAE85}" srcId="{A033021C-BD8F-46A1-93A0-9C6693B61D27}" destId="{2DDD79E5-B036-4B9B-96A5-DFD51A4C1DD6}" srcOrd="2" destOrd="0" parTransId="{BA2F39F3-73F0-4B60-AB2C-852F000A1930}" sibTransId="{AE951F88-2CFC-4283-886F-4C34056A34B0}"/>
    <dgm:cxn modelId="{538FFF50-F482-44D0-B9EC-09CDEF609300}" type="presOf" srcId="{9D33530D-86A7-43C0-994F-DC67ADD69D04}" destId="{4DB25530-8EC6-4318-8AA6-64659D257689}" srcOrd="0" destOrd="0" presId="urn:microsoft.com/office/officeart/2005/8/layout/process1"/>
    <dgm:cxn modelId="{0FB68081-21FE-4ECC-8E1E-1A4116A016B7}" type="presOf" srcId="{58014B86-955D-4378-8EFA-E76F01F5367A}" destId="{2F968101-C9C6-4E63-867E-E586BAF86176}" srcOrd="0" destOrd="0" presId="urn:microsoft.com/office/officeart/2005/8/layout/process1"/>
    <dgm:cxn modelId="{B5DB4E89-8E75-49F3-A2B7-F3E5083971CE}" type="presOf" srcId="{AE951F88-2CFC-4283-886F-4C34056A34B0}" destId="{58255F78-8067-4CC9-88F4-64A7944A3395}" srcOrd="0" destOrd="0" presId="urn:microsoft.com/office/officeart/2005/8/layout/process1"/>
    <dgm:cxn modelId="{40261BCC-7470-4938-B6E8-7F132CB7A5D9}" type="presOf" srcId="{9D33530D-86A7-43C0-994F-DC67ADD69D04}" destId="{EC57F05F-1AAD-4DC7-9B2F-E6FB5B3B5AFC}" srcOrd="1" destOrd="0" presId="urn:microsoft.com/office/officeart/2005/8/layout/process1"/>
    <dgm:cxn modelId="{1D06F4DD-4767-409D-9B19-A5A14ADD42A3}" type="presOf" srcId="{222C892A-13C4-434D-895E-8DB2D2063662}" destId="{1FEB3811-6A66-4490-9E41-F302581221D9}" srcOrd="0" destOrd="0" presId="urn:microsoft.com/office/officeart/2005/8/layout/process1"/>
    <dgm:cxn modelId="{962D79E2-F24A-4526-B02F-28A59AE9FEDC}" srcId="{A033021C-BD8F-46A1-93A0-9C6693B61D27}" destId="{7183929B-9FA0-4D86-9226-87993DBACE6D}" srcOrd="0" destOrd="0" parTransId="{E4FEAB6B-E8BE-4198-938E-28693E8E5A1D}" sibTransId="{9D33530D-86A7-43C0-994F-DC67ADD69D04}"/>
    <dgm:cxn modelId="{309E94E3-ECC7-4374-9305-27EBE719466C}" srcId="{A033021C-BD8F-46A1-93A0-9C6693B61D27}" destId="{222C892A-13C4-434D-895E-8DB2D2063662}" srcOrd="1" destOrd="0" parTransId="{C47B1B9E-101A-4573-9BA3-EED432850109}" sibTransId="{58014B86-955D-4378-8EFA-E76F01F5367A}"/>
    <dgm:cxn modelId="{043F28F0-1049-4C88-A236-00FF348A1C22}" type="presOf" srcId="{044E097A-F45C-42F4-8516-81F06450DA16}" destId="{C1D68284-E4DF-4727-BE65-C601CB0B14B7}" srcOrd="0" destOrd="0" presId="urn:microsoft.com/office/officeart/2005/8/layout/process1"/>
    <dgm:cxn modelId="{660FC3F4-9BB4-4110-A35D-A5A9F6AB8810}" type="presOf" srcId="{AE951F88-2CFC-4283-886F-4C34056A34B0}" destId="{25DC3998-3DED-4383-959A-B369B61903AF}" srcOrd="1" destOrd="0" presId="urn:microsoft.com/office/officeart/2005/8/layout/process1"/>
    <dgm:cxn modelId="{E86855C6-D9B8-4588-8906-A43162DE9FF1}" type="presParOf" srcId="{0B98B31D-29C5-439E-8CF3-B2A88A386ECF}" destId="{F32B08E9-61C4-4332-B02F-582F292CE3CC}" srcOrd="0" destOrd="0" presId="urn:microsoft.com/office/officeart/2005/8/layout/process1"/>
    <dgm:cxn modelId="{81C66C33-4928-4F0D-8139-C0D83452C8CE}" type="presParOf" srcId="{0B98B31D-29C5-439E-8CF3-B2A88A386ECF}" destId="{4DB25530-8EC6-4318-8AA6-64659D257689}" srcOrd="1" destOrd="0" presId="urn:microsoft.com/office/officeart/2005/8/layout/process1"/>
    <dgm:cxn modelId="{979C2134-3B52-4331-A608-77DD585B149A}" type="presParOf" srcId="{4DB25530-8EC6-4318-8AA6-64659D257689}" destId="{EC57F05F-1AAD-4DC7-9B2F-E6FB5B3B5AFC}" srcOrd="0" destOrd="0" presId="urn:microsoft.com/office/officeart/2005/8/layout/process1"/>
    <dgm:cxn modelId="{F6317A91-667C-4010-90E4-ACAAB80499D7}" type="presParOf" srcId="{0B98B31D-29C5-439E-8CF3-B2A88A386ECF}" destId="{1FEB3811-6A66-4490-9E41-F302581221D9}" srcOrd="2" destOrd="0" presId="urn:microsoft.com/office/officeart/2005/8/layout/process1"/>
    <dgm:cxn modelId="{A27C1388-2199-4DF5-8D69-A599AEE82772}" type="presParOf" srcId="{0B98B31D-29C5-439E-8CF3-B2A88A386ECF}" destId="{2F968101-C9C6-4E63-867E-E586BAF86176}" srcOrd="3" destOrd="0" presId="urn:microsoft.com/office/officeart/2005/8/layout/process1"/>
    <dgm:cxn modelId="{AFD09F33-0363-4C2B-BBF6-5B5F0E460222}" type="presParOf" srcId="{2F968101-C9C6-4E63-867E-E586BAF86176}" destId="{FF719659-A260-41AC-A661-A7BC93B50189}" srcOrd="0" destOrd="0" presId="urn:microsoft.com/office/officeart/2005/8/layout/process1"/>
    <dgm:cxn modelId="{3AC3D5DD-AD99-4177-BF7D-CF417859D61B}" type="presParOf" srcId="{0B98B31D-29C5-439E-8CF3-B2A88A386ECF}" destId="{81802A44-8577-467C-8CD3-727E410B2316}" srcOrd="4" destOrd="0" presId="urn:microsoft.com/office/officeart/2005/8/layout/process1"/>
    <dgm:cxn modelId="{76EBA902-5F8E-4628-A9B1-3BEC24545C7F}" type="presParOf" srcId="{0B98B31D-29C5-439E-8CF3-B2A88A386ECF}" destId="{58255F78-8067-4CC9-88F4-64A7944A3395}" srcOrd="5" destOrd="0" presId="urn:microsoft.com/office/officeart/2005/8/layout/process1"/>
    <dgm:cxn modelId="{66EF3CE6-29B2-4645-9792-BD588CA7B14A}" type="presParOf" srcId="{58255F78-8067-4CC9-88F4-64A7944A3395}" destId="{25DC3998-3DED-4383-959A-B369B61903AF}" srcOrd="0" destOrd="0" presId="urn:microsoft.com/office/officeart/2005/8/layout/process1"/>
    <dgm:cxn modelId="{54B67BB1-710C-4EA3-87E5-9DC0BD14B6D6}" type="presParOf" srcId="{0B98B31D-29C5-439E-8CF3-B2A88A386ECF}" destId="{C1D68284-E4DF-4727-BE65-C601CB0B14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033021C-BD8F-46A1-93A0-9C6693B61D27}" type="doc">
      <dgm:prSet loTypeId="urn:microsoft.com/office/officeart/2005/8/layout/process1" loCatId="process" qsTypeId="urn:microsoft.com/office/officeart/2005/8/quickstyle/simple1" qsCatId="simple" csTypeId="urn:microsoft.com/office/officeart/2005/8/colors/accent1_2" csCatId="accent1" phldr="1"/>
      <dgm:spPr/>
    </dgm:pt>
    <dgm:pt modelId="{7183929B-9FA0-4D86-9226-87993DBACE6D}">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Readiness</a:t>
          </a:r>
          <a:endParaRPr lang="en-MY" dirty="0">
            <a:solidFill>
              <a:schemeClr val="bg2">
                <a:lumMod val="25000"/>
              </a:schemeClr>
            </a:solidFill>
            <a:latin typeface="Liberation Serif" panose="02020603050405020304" pitchFamily="18" charset="0"/>
          </a:endParaRPr>
        </a:p>
      </dgm:t>
    </dgm:pt>
    <dgm:pt modelId="{E4FEAB6B-E8BE-4198-938E-28693E8E5A1D}" type="parTrans" cxnId="{962D79E2-F24A-4526-B02F-28A59AE9FEDC}">
      <dgm:prSet/>
      <dgm:spPr/>
      <dgm:t>
        <a:bodyPr/>
        <a:lstStyle/>
        <a:p>
          <a:endParaRPr lang="en-MY">
            <a:latin typeface="Liberation Serif" panose="02020603050405020304" pitchFamily="18" charset="0"/>
          </a:endParaRPr>
        </a:p>
      </dgm:t>
    </dgm:pt>
    <dgm:pt modelId="{9D33530D-86A7-43C0-994F-DC67ADD69D04}" type="sibTrans" cxnId="{962D79E2-F24A-4526-B02F-28A59AE9FEDC}">
      <dgm:prSet/>
      <dgm:spPr/>
      <dgm:t>
        <a:bodyPr/>
        <a:lstStyle/>
        <a:p>
          <a:endParaRPr lang="en-MY">
            <a:latin typeface="Liberation Serif" panose="02020603050405020304" pitchFamily="18" charset="0"/>
          </a:endParaRPr>
        </a:p>
      </dgm:t>
    </dgm:pt>
    <dgm:pt modelId="{2DDD79E5-B036-4B9B-96A5-DFD51A4C1DD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Building</a:t>
          </a:r>
          <a:endParaRPr lang="en-MY" dirty="0">
            <a:solidFill>
              <a:schemeClr val="bg2">
                <a:lumMod val="25000"/>
              </a:schemeClr>
            </a:solidFill>
            <a:latin typeface="Liberation Serif" panose="02020603050405020304" pitchFamily="18" charset="0"/>
          </a:endParaRPr>
        </a:p>
      </dgm:t>
    </dgm:pt>
    <dgm:pt modelId="{BA2F39F3-73F0-4B60-AB2C-852F000A1930}" type="parTrans" cxnId="{7E117B63-F9A2-4BEE-8277-35E6F3FCAE85}">
      <dgm:prSet/>
      <dgm:spPr/>
      <dgm:t>
        <a:bodyPr/>
        <a:lstStyle/>
        <a:p>
          <a:endParaRPr lang="en-MY">
            <a:latin typeface="Liberation Serif" panose="02020603050405020304" pitchFamily="18" charset="0"/>
          </a:endParaRPr>
        </a:p>
      </dgm:t>
    </dgm:pt>
    <dgm:pt modelId="{AE951F88-2CFC-4283-886F-4C34056A34B0}" type="sibTrans" cxnId="{7E117B63-F9A2-4BEE-8277-35E6F3FCAE85}">
      <dgm:prSet/>
      <dgm:spPr/>
      <dgm:t>
        <a:bodyPr/>
        <a:lstStyle/>
        <a:p>
          <a:endParaRPr lang="en-MY">
            <a:latin typeface="Liberation Serif" panose="02020603050405020304" pitchFamily="18" charset="0"/>
          </a:endParaRPr>
        </a:p>
      </dgm:t>
    </dgm:pt>
    <dgm:pt modelId="{044E097A-F45C-42F4-8516-81F06450DA1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Refinement of skills</a:t>
          </a:r>
          <a:endParaRPr lang="en-MY" dirty="0">
            <a:solidFill>
              <a:schemeClr val="bg2">
                <a:lumMod val="25000"/>
              </a:schemeClr>
            </a:solidFill>
            <a:latin typeface="Liberation Serif" panose="02020603050405020304" pitchFamily="18" charset="0"/>
          </a:endParaRPr>
        </a:p>
      </dgm:t>
    </dgm:pt>
    <dgm:pt modelId="{11982AB8-2BF7-4E44-A35F-0F34F2ECA734}" type="parTrans" cxnId="{31FE101E-0F9A-4AFB-A24D-92095E41B9ED}">
      <dgm:prSet/>
      <dgm:spPr/>
      <dgm:t>
        <a:bodyPr/>
        <a:lstStyle/>
        <a:p>
          <a:endParaRPr lang="en-MY">
            <a:latin typeface="Liberation Serif" panose="02020603050405020304" pitchFamily="18" charset="0"/>
          </a:endParaRPr>
        </a:p>
      </dgm:t>
    </dgm:pt>
    <dgm:pt modelId="{D2D29D12-56D9-4929-B46F-A38F7D923567}" type="sibTrans" cxnId="{31FE101E-0F9A-4AFB-A24D-92095E41B9ED}">
      <dgm:prSet/>
      <dgm:spPr/>
      <dgm:t>
        <a:bodyPr/>
        <a:lstStyle/>
        <a:p>
          <a:endParaRPr lang="en-MY">
            <a:latin typeface="Liberation Serif" panose="02020603050405020304" pitchFamily="18" charset="0"/>
          </a:endParaRPr>
        </a:p>
      </dgm:t>
    </dgm:pt>
    <dgm:pt modelId="{222C892A-13C4-434D-895E-8DB2D2063662}">
      <dgm:prSet phldrT="[Text]"/>
      <dgm:spPr>
        <a:solidFill>
          <a:srgbClr val="FF0000"/>
        </a:solidFill>
      </dgm:spPr>
      <dgm:t>
        <a:bodyPr/>
        <a:lstStyle/>
        <a:p>
          <a:r>
            <a:rPr lang="en-US" dirty="0">
              <a:solidFill>
                <a:schemeClr val="bg1"/>
              </a:solidFill>
              <a:latin typeface="Liberation Serif" panose="02020603050405020304" pitchFamily="18" charset="0"/>
            </a:rPr>
            <a:t>Simple Materials</a:t>
          </a:r>
          <a:endParaRPr lang="en-MY" dirty="0">
            <a:solidFill>
              <a:schemeClr val="bg1"/>
            </a:solidFill>
            <a:latin typeface="Liberation Serif" panose="02020603050405020304" pitchFamily="18" charset="0"/>
          </a:endParaRPr>
        </a:p>
      </dgm:t>
    </dgm:pt>
    <dgm:pt modelId="{C47B1B9E-101A-4573-9BA3-EED432850109}" type="parTrans" cxnId="{309E94E3-ECC7-4374-9305-27EBE719466C}">
      <dgm:prSet/>
      <dgm:spPr/>
      <dgm:t>
        <a:bodyPr/>
        <a:lstStyle/>
        <a:p>
          <a:endParaRPr lang="en-MY">
            <a:latin typeface="Liberation Serif" panose="02020603050405020304" pitchFamily="18" charset="0"/>
          </a:endParaRPr>
        </a:p>
      </dgm:t>
    </dgm:pt>
    <dgm:pt modelId="{58014B86-955D-4378-8EFA-E76F01F5367A}" type="sibTrans" cxnId="{309E94E3-ECC7-4374-9305-27EBE719466C}">
      <dgm:prSet/>
      <dgm:spPr/>
      <dgm:t>
        <a:bodyPr/>
        <a:lstStyle/>
        <a:p>
          <a:endParaRPr lang="en-MY">
            <a:latin typeface="Liberation Serif" panose="02020603050405020304" pitchFamily="18" charset="0"/>
          </a:endParaRPr>
        </a:p>
      </dgm:t>
    </dgm:pt>
    <dgm:pt modelId="{0B98B31D-29C5-439E-8CF3-B2A88A386ECF}" type="pres">
      <dgm:prSet presAssocID="{A033021C-BD8F-46A1-93A0-9C6693B61D27}" presName="Name0" presStyleCnt="0">
        <dgm:presLayoutVars>
          <dgm:dir/>
          <dgm:resizeHandles val="exact"/>
        </dgm:presLayoutVars>
      </dgm:prSet>
      <dgm:spPr/>
    </dgm:pt>
    <dgm:pt modelId="{F32B08E9-61C4-4332-B02F-582F292CE3CC}" type="pres">
      <dgm:prSet presAssocID="{7183929B-9FA0-4D86-9226-87993DBACE6D}" presName="node" presStyleLbl="node1" presStyleIdx="0" presStyleCnt="4">
        <dgm:presLayoutVars>
          <dgm:bulletEnabled val="1"/>
        </dgm:presLayoutVars>
      </dgm:prSet>
      <dgm:spPr/>
    </dgm:pt>
    <dgm:pt modelId="{4DB25530-8EC6-4318-8AA6-64659D257689}" type="pres">
      <dgm:prSet presAssocID="{9D33530D-86A7-43C0-994F-DC67ADD69D04}" presName="sibTrans" presStyleLbl="sibTrans2D1" presStyleIdx="0" presStyleCnt="3"/>
      <dgm:spPr/>
    </dgm:pt>
    <dgm:pt modelId="{EC57F05F-1AAD-4DC7-9B2F-E6FB5B3B5AFC}" type="pres">
      <dgm:prSet presAssocID="{9D33530D-86A7-43C0-994F-DC67ADD69D04}" presName="connectorText" presStyleLbl="sibTrans2D1" presStyleIdx="0" presStyleCnt="3"/>
      <dgm:spPr/>
    </dgm:pt>
    <dgm:pt modelId="{1FEB3811-6A66-4490-9E41-F302581221D9}" type="pres">
      <dgm:prSet presAssocID="{222C892A-13C4-434D-895E-8DB2D2063662}" presName="node" presStyleLbl="node1" presStyleIdx="1" presStyleCnt="4">
        <dgm:presLayoutVars>
          <dgm:bulletEnabled val="1"/>
        </dgm:presLayoutVars>
      </dgm:prSet>
      <dgm:spPr/>
    </dgm:pt>
    <dgm:pt modelId="{2F968101-C9C6-4E63-867E-E586BAF86176}" type="pres">
      <dgm:prSet presAssocID="{58014B86-955D-4378-8EFA-E76F01F5367A}" presName="sibTrans" presStyleLbl="sibTrans2D1" presStyleIdx="1" presStyleCnt="3"/>
      <dgm:spPr/>
    </dgm:pt>
    <dgm:pt modelId="{FF719659-A260-41AC-A661-A7BC93B50189}" type="pres">
      <dgm:prSet presAssocID="{58014B86-955D-4378-8EFA-E76F01F5367A}" presName="connectorText" presStyleLbl="sibTrans2D1" presStyleIdx="1" presStyleCnt="3"/>
      <dgm:spPr/>
    </dgm:pt>
    <dgm:pt modelId="{81802A44-8577-467C-8CD3-727E410B2316}" type="pres">
      <dgm:prSet presAssocID="{2DDD79E5-B036-4B9B-96A5-DFD51A4C1DD6}" presName="node" presStyleLbl="node1" presStyleIdx="2" presStyleCnt="4">
        <dgm:presLayoutVars>
          <dgm:bulletEnabled val="1"/>
        </dgm:presLayoutVars>
      </dgm:prSet>
      <dgm:spPr/>
    </dgm:pt>
    <dgm:pt modelId="{58255F78-8067-4CC9-88F4-64A7944A3395}" type="pres">
      <dgm:prSet presAssocID="{AE951F88-2CFC-4283-886F-4C34056A34B0}" presName="sibTrans" presStyleLbl="sibTrans2D1" presStyleIdx="2" presStyleCnt="3"/>
      <dgm:spPr/>
    </dgm:pt>
    <dgm:pt modelId="{25DC3998-3DED-4383-959A-B369B61903AF}" type="pres">
      <dgm:prSet presAssocID="{AE951F88-2CFC-4283-886F-4C34056A34B0}" presName="connectorText" presStyleLbl="sibTrans2D1" presStyleIdx="2" presStyleCnt="3"/>
      <dgm:spPr/>
    </dgm:pt>
    <dgm:pt modelId="{C1D68284-E4DF-4727-BE65-C601CB0B14B7}" type="pres">
      <dgm:prSet presAssocID="{044E097A-F45C-42F4-8516-81F06450DA16}" presName="node" presStyleLbl="node1" presStyleIdx="3" presStyleCnt="4">
        <dgm:presLayoutVars>
          <dgm:bulletEnabled val="1"/>
        </dgm:presLayoutVars>
      </dgm:prSet>
      <dgm:spPr/>
    </dgm:pt>
  </dgm:ptLst>
  <dgm:cxnLst>
    <dgm:cxn modelId="{4AC9980E-AE0C-47AB-93CE-7FBC5002B994}" type="presOf" srcId="{2DDD79E5-B036-4B9B-96A5-DFD51A4C1DD6}" destId="{81802A44-8577-467C-8CD3-727E410B2316}" srcOrd="0" destOrd="0" presId="urn:microsoft.com/office/officeart/2005/8/layout/process1"/>
    <dgm:cxn modelId="{8883691B-AE18-4A40-949C-E088FCAC52C4}" type="presOf" srcId="{58014B86-955D-4378-8EFA-E76F01F5367A}" destId="{FF719659-A260-41AC-A661-A7BC93B50189}" srcOrd="1" destOrd="0" presId="urn:microsoft.com/office/officeart/2005/8/layout/process1"/>
    <dgm:cxn modelId="{31FE101E-0F9A-4AFB-A24D-92095E41B9ED}" srcId="{A033021C-BD8F-46A1-93A0-9C6693B61D27}" destId="{044E097A-F45C-42F4-8516-81F06450DA16}" srcOrd="3" destOrd="0" parTransId="{11982AB8-2BF7-4E44-A35F-0F34F2ECA734}" sibTransId="{D2D29D12-56D9-4929-B46F-A38F7D923567}"/>
    <dgm:cxn modelId="{9A38902A-34D6-4C08-A1F4-8A5B91A17092}" type="presOf" srcId="{7183929B-9FA0-4D86-9226-87993DBACE6D}" destId="{F32B08E9-61C4-4332-B02F-582F292CE3CC}" srcOrd="0" destOrd="0" presId="urn:microsoft.com/office/officeart/2005/8/layout/process1"/>
    <dgm:cxn modelId="{3A8FD941-0D3E-46FC-9E78-9EB09C1A8509}" type="presOf" srcId="{A033021C-BD8F-46A1-93A0-9C6693B61D27}" destId="{0B98B31D-29C5-439E-8CF3-B2A88A386ECF}" srcOrd="0" destOrd="0" presId="urn:microsoft.com/office/officeart/2005/8/layout/process1"/>
    <dgm:cxn modelId="{7E117B63-F9A2-4BEE-8277-35E6F3FCAE85}" srcId="{A033021C-BD8F-46A1-93A0-9C6693B61D27}" destId="{2DDD79E5-B036-4B9B-96A5-DFD51A4C1DD6}" srcOrd="2" destOrd="0" parTransId="{BA2F39F3-73F0-4B60-AB2C-852F000A1930}" sibTransId="{AE951F88-2CFC-4283-886F-4C34056A34B0}"/>
    <dgm:cxn modelId="{538FFF50-F482-44D0-B9EC-09CDEF609300}" type="presOf" srcId="{9D33530D-86A7-43C0-994F-DC67ADD69D04}" destId="{4DB25530-8EC6-4318-8AA6-64659D257689}" srcOrd="0" destOrd="0" presId="urn:microsoft.com/office/officeart/2005/8/layout/process1"/>
    <dgm:cxn modelId="{0FB68081-21FE-4ECC-8E1E-1A4116A016B7}" type="presOf" srcId="{58014B86-955D-4378-8EFA-E76F01F5367A}" destId="{2F968101-C9C6-4E63-867E-E586BAF86176}" srcOrd="0" destOrd="0" presId="urn:microsoft.com/office/officeart/2005/8/layout/process1"/>
    <dgm:cxn modelId="{B5DB4E89-8E75-49F3-A2B7-F3E5083971CE}" type="presOf" srcId="{AE951F88-2CFC-4283-886F-4C34056A34B0}" destId="{58255F78-8067-4CC9-88F4-64A7944A3395}" srcOrd="0" destOrd="0" presId="urn:microsoft.com/office/officeart/2005/8/layout/process1"/>
    <dgm:cxn modelId="{40261BCC-7470-4938-B6E8-7F132CB7A5D9}" type="presOf" srcId="{9D33530D-86A7-43C0-994F-DC67ADD69D04}" destId="{EC57F05F-1AAD-4DC7-9B2F-E6FB5B3B5AFC}" srcOrd="1" destOrd="0" presId="urn:microsoft.com/office/officeart/2005/8/layout/process1"/>
    <dgm:cxn modelId="{1D06F4DD-4767-409D-9B19-A5A14ADD42A3}" type="presOf" srcId="{222C892A-13C4-434D-895E-8DB2D2063662}" destId="{1FEB3811-6A66-4490-9E41-F302581221D9}" srcOrd="0" destOrd="0" presId="urn:microsoft.com/office/officeart/2005/8/layout/process1"/>
    <dgm:cxn modelId="{962D79E2-F24A-4526-B02F-28A59AE9FEDC}" srcId="{A033021C-BD8F-46A1-93A0-9C6693B61D27}" destId="{7183929B-9FA0-4D86-9226-87993DBACE6D}" srcOrd="0" destOrd="0" parTransId="{E4FEAB6B-E8BE-4198-938E-28693E8E5A1D}" sibTransId="{9D33530D-86A7-43C0-994F-DC67ADD69D04}"/>
    <dgm:cxn modelId="{309E94E3-ECC7-4374-9305-27EBE719466C}" srcId="{A033021C-BD8F-46A1-93A0-9C6693B61D27}" destId="{222C892A-13C4-434D-895E-8DB2D2063662}" srcOrd="1" destOrd="0" parTransId="{C47B1B9E-101A-4573-9BA3-EED432850109}" sibTransId="{58014B86-955D-4378-8EFA-E76F01F5367A}"/>
    <dgm:cxn modelId="{043F28F0-1049-4C88-A236-00FF348A1C22}" type="presOf" srcId="{044E097A-F45C-42F4-8516-81F06450DA16}" destId="{C1D68284-E4DF-4727-BE65-C601CB0B14B7}" srcOrd="0" destOrd="0" presId="urn:microsoft.com/office/officeart/2005/8/layout/process1"/>
    <dgm:cxn modelId="{660FC3F4-9BB4-4110-A35D-A5A9F6AB8810}" type="presOf" srcId="{AE951F88-2CFC-4283-886F-4C34056A34B0}" destId="{25DC3998-3DED-4383-959A-B369B61903AF}" srcOrd="1" destOrd="0" presId="urn:microsoft.com/office/officeart/2005/8/layout/process1"/>
    <dgm:cxn modelId="{E86855C6-D9B8-4588-8906-A43162DE9FF1}" type="presParOf" srcId="{0B98B31D-29C5-439E-8CF3-B2A88A386ECF}" destId="{F32B08E9-61C4-4332-B02F-582F292CE3CC}" srcOrd="0" destOrd="0" presId="urn:microsoft.com/office/officeart/2005/8/layout/process1"/>
    <dgm:cxn modelId="{81C66C33-4928-4F0D-8139-C0D83452C8CE}" type="presParOf" srcId="{0B98B31D-29C5-439E-8CF3-B2A88A386ECF}" destId="{4DB25530-8EC6-4318-8AA6-64659D257689}" srcOrd="1" destOrd="0" presId="urn:microsoft.com/office/officeart/2005/8/layout/process1"/>
    <dgm:cxn modelId="{979C2134-3B52-4331-A608-77DD585B149A}" type="presParOf" srcId="{4DB25530-8EC6-4318-8AA6-64659D257689}" destId="{EC57F05F-1AAD-4DC7-9B2F-E6FB5B3B5AFC}" srcOrd="0" destOrd="0" presId="urn:microsoft.com/office/officeart/2005/8/layout/process1"/>
    <dgm:cxn modelId="{F6317A91-667C-4010-90E4-ACAAB80499D7}" type="presParOf" srcId="{0B98B31D-29C5-439E-8CF3-B2A88A386ECF}" destId="{1FEB3811-6A66-4490-9E41-F302581221D9}" srcOrd="2" destOrd="0" presId="urn:microsoft.com/office/officeart/2005/8/layout/process1"/>
    <dgm:cxn modelId="{A27C1388-2199-4DF5-8D69-A599AEE82772}" type="presParOf" srcId="{0B98B31D-29C5-439E-8CF3-B2A88A386ECF}" destId="{2F968101-C9C6-4E63-867E-E586BAF86176}" srcOrd="3" destOrd="0" presId="urn:microsoft.com/office/officeart/2005/8/layout/process1"/>
    <dgm:cxn modelId="{AFD09F33-0363-4C2B-BBF6-5B5F0E460222}" type="presParOf" srcId="{2F968101-C9C6-4E63-867E-E586BAF86176}" destId="{FF719659-A260-41AC-A661-A7BC93B50189}" srcOrd="0" destOrd="0" presId="urn:microsoft.com/office/officeart/2005/8/layout/process1"/>
    <dgm:cxn modelId="{3AC3D5DD-AD99-4177-BF7D-CF417859D61B}" type="presParOf" srcId="{0B98B31D-29C5-439E-8CF3-B2A88A386ECF}" destId="{81802A44-8577-467C-8CD3-727E410B2316}" srcOrd="4" destOrd="0" presId="urn:microsoft.com/office/officeart/2005/8/layout/process1"/>
    <dgm:cxn modelId="{76EBA902-5F8E-4628-A9B1-3BEC24545C7F}" type="presParOf" srcId="{0B98B31D-29C5-439E-8CF3-B2A88A386ECF}" destId="{58255F78-8067-4CC9-88F4-64A7944A3395}" srcOrd="5" destOrd="0" presId="urn:microsoft.com/office/officeart/2005/8/layout/process1"/>
    <dgm:cxn modelId="{66EF3CE6-29B2-4645-9792-BD588CA7B14A}" type="presParOf" srcId="{58255F78-8067-4CC9-88F4-64A7944A3395}" destId="{25DC3998-3DED-4383-959A-B369B61903AF}" srcOrd="0" destOrd="0" presId="urn:microsoft.com/office/officeart/2005/8/layout/process1"/>
    <dgm:cxn modelId="{54B67BB1-710C-4EA3-87E5-9DC0BD14B6D6}" type="presParOf" srcId="{0B98B31D-29C5-439E-8CF3-B2A88A386ECF}" destId="{C1D68284-E4DF-4727-BE65-C601CB0B14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033021C-BD8F-46A1-93A0-9C6693B61D27}" type="doc">
      <dgm:prSet loTypeId="urn:microsoft.com/office/officeart/2005/8/layout/process1" loCatId="process" qsTypeId="urn:microsoft.com/office/officeart/2005/8/quickstyle/simple1" qsCatId="simple" csTypeId="urn:microsoft.com/office/officeart/2005/8/colors/accent1_2" csCatId="accent1" phldr="1"/>
      <dgm:spPr/>
    </dgm:pt>
    <dgm:pt modelId="{7183929B-9FA0-4D86-9226-87993DBACE6D}">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Readiness</a:t>
          </a:r>
          <a:endParaRPr lang="en-MY" dirty="0">
            <a:solidFill>
              <a:schemeClr val="bg2">
                <a:lumMod val="25000"/>
              </a:schemeClr>
            </a:solidFill>
            <a:latin typeface="Liberation Serif" panose="02020603050405020304" pitchFamily="18" charset="0"/>
          </a:endParaRPr>
        </a:p>
      </dgm:t>
    </dgm:pt>
    <dgm:pt modelId="{E4FEAB6B-E8BE-4198-938E-28693E8E5A1D}" type="parTrans" cxnId="{962D79E2-F24A-4526-B02F-28A59AE9FEDC}">
      <dgm:prSet/>
      <dgm:spPr/>
      <dgm:t>
        <a:bodyPr/>
        <a:lstStyle/>
        <a:p>
          <a:endParaRPr lang="en-MY">
            <a:latin typeface="Liberation Serif" panose="02020603050405020304" pitchFamily="18" charset="0"/>
          </a:endParaRPr>
        </a:p>
      </dgm:t>
    </dgm:pt>
    <dgm:pt modelId="{9D33530D-86A7-43C0-994F-DC67ADD69D04}" type="sibTrans" cxnId="{962D79E2-F24A-4526-B02F-28A59AE9FEDC}">
      <dgm:prSet/>
      <dgm:spPr/>
      <dgm:t>
        <a:bodyPr/>
        <a:lstStyle/>
        <a:p>
          <a:endParaRPr lang="en-MY">
            <a:latin typeface="Liberation Serif" panose="02020603050405020304" pitchFamily="18" charset="0"/>
          </a:endParaRPr>
        </a:p>
      </dgm:t>
    </dgm:pt>
    <dgm:pt modelId="{2DDD79E5-B036-4B9B-96A5-DFD51A4C1DD6}">
      <dgm:prSet phldrT="[Text]"/>
      <dgm:spPr>
        <a:solidFill>
          <a:srgbClr val="FFFF00"/>
        </a:solidFill>
      </dgm:spPr>
      <dgm:t>
        <a:bodyPr/>
        <a:lstStyle/>
        <a:p>
          <a:r>
            <a:rPr lang="en-US" dirty="0">
              <a:solidFill>
                <a:schemeClr val="bg2">
                  <a:lumMod val="25000"/>
                </a:schemeClr>
              </a:solidFill>
              <a:latin typeface="Liberation Serif" panose="02020603050405020304" pitchFamily="18" charset="0"/>
            </a:rPr>
            <a:t>Vocab Building*</a:t>
          </a:r>
          <a:endParaRPr lang="en-MY" dirty="0">
            <a:solidFill>
              <a:schemeClr val="bg2">
                <a:lumMod val="25000"/>
              </a:schemeClr>
            </a:solidFill>
            <a:latin typeface="Liberation Serif" panose="02020603050405020304" pitchFamily="18" charset="0"/>
          </a:endParaRPr>
        </a:p>
      </dgm:t>
    </dgm:pt>
    <dgm:pt modelId="{BA2F39F3-73F0-4B60-AB2C-852F000A1930}" type="parTrans" cxnId="{7E117B63-F9A2-4BEE-8277-35E6F3FCAE85}">
      <dgm:prSet/>
      <dgm:spPr/>
      <dgm:t>
        <a:bodyPr/>
        <a:lstStyle/>
        <a:p>
          <a:endParaRPr lang="en-MY">
            <a:latin typeface="Liberation Serif" panose="02020603050405020304" pitchFamily="18" charset="0"/>
          </a:endParaRPr>
        </a:p>
      </dgm:t>
    </dgm:pt>
    <dgm:pt modelId="{AE951F88-2CFC-4283-886F-4C34056A34B0}" type="sibTrans" cxnId="{7E117B63-F9A2-4BEE-8277-35E6F3FCAE85}">
      <dgm:prSet/>
      <dgm:spPr/>
      <dgm:t>
        <a:bodyPr/>
        <a:lstStyle/>
        <a:p>
          <a:endParaRPr lang="en-MY">
            <a:latin typeface="Liberation Serif" panose="02020603050405020304" pitchFamily="18" charset="0"/>
          </a:endParaRPr>
        </a:p>
      </dgm:t>
    </dgm:pt>
    <dgm:pt modelId="{044E097A-F45C-42F4-8516-81F06450DA1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Refinement of skills</a:t>
          </a:r>
          <a:endParaRPr lang="en-MY" dirty="0">
            <a:solidFill>
              <a:schemeClr val="bg2">
                <a:lumMod val="25000"/>
              </a:schemeClr>
            </a:solidFill>
            <a:latin typeface="Liberation Serif" panose="02020603050405020304" pitchFamily="18" charset="0"/>
          </a:endParaRPr>
        </a:p>
      </dgm:t>
    </dgm:pt>
    <dgm:pt modelId="{11982AB8-2BF7-4E44-A35F-0F34F2ECA734}" type="parTrans" cxnId="{31FE101E-0F9A-4AFB-A24D-92095E41B9ED}">
      <dgm:prSet/>
      <dgm:spPr/>
      <dgm:t>
        <a:bodyPr/>
        <a:lstStyle/>
        <a:p>
          <a:endParaRPr lang="en-MY">
            <a:latin typeface="Liberation Serif" panose="02020603050405020304" pitchFamily="18" charset="0"/>
          </a:endParaRPr>
        </a:p>
      </dgm:t>
    </dgm:pt>
    <dgm:pt modelId="{D2D29D12-56D9-4929-B46F-A38F7D923567}" type="sibTrans" cxnId="{31FE101E-0F9A-4AFB-A24D-92095E41B9ED}">
      <dgm:prSet/>
      <dgm:spPr/>
      <dgm:t>
        <a:bodyPr/>
        <a:lstStyle/>
        <a:p>
          <a:endParaRPr lang="en-MY">
            <a:latin typeface="Liberation Serif" panose="02020603050405020304" pitchFamily="18" charset="0"/>
          </a:endParaRPr>
        </a:p>
      </dgm:t>
    </dgm:pt>
    <dgm:pt modelId="{222C892A-13C4-434D-895E-8DB2D2063662}">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Simple Materials</a:t>
          </a:r>
          <a:endParaRPr lang="en-MY" dirty="0">
            <a:solidFill>
              <a:schemeClr val="bg2">
                <a:lumMod val="25000"/>
              </a:schemeClr>
            </a:solidFill>
            <a:latin typeface="Liberation Serif" panose="02020603050405020304" pitchFamily="18" charset="0"/>
          </a:endParaRPr>
        </a:p>
      </dgm:t>
    </dgm:pt>
    <dgm:pt modelId="{C47B1B9E-101A-4573-9BA3-EED432850109}" type="parTrans" cxnId="{309E94E3-ECC7-4374-9305-27EBE719466C}">
      <dgm:prSet/>
      <dgm:spPr/>
      <dgm:t>
        <a:bodyPr/>
        <a:lstStyle/>
        <a:p>
          <a:endParaRPr lang="en-MY">
            <a:latin typeface="Liberation Serif" panose="02020603050405020304" pitchFamily="18" charset="0"/>
          </a:endParaRPr>
        </a:p>
      </dgm:t>
    </dgm:pt>
    <dgm:pt modelId="{58014B86-955D-4378-8EFA-E76F01F5367A}" type="sibTrans" cxnId="{309E94E3-ECC7-4374-9305-27EBE719466C}">
      <dgm:prSet/>
      <dgm:spPr/>
      <dgm:t>
        <a:bodyPr/>
        <a:lstStyle/>
        <a:p>
          <a:endParaRPr lang="en-MY">
            <a:latin typeface="Liberation Serif" panose="02020603050405020304" pitchFamily="18" charset="0"/>
          </a:endParaRPr>
        </a:p>
      </dgm:t>
    </dgm:pt>
    <dgm:pt modelId="{0B98B31D-29C5-439E-8CF3-B2A88A386ECF}" type="pres">
      <dgm:prSet presAssocID="{A033021C-BD8F-46A1-93A0-9C6693B61D27}" presName="Name0" presStyleCnt="0">
        <dgm:presLayoutVars>
          <dgm:dir/>
          <dgm:resizeHandles val="exact"/>
        </dgm:presLayoutVars>
      </dgm:prSet>
      <dgm:spPr/>
    </dgm:pt>
    <dgm:pt modelId="{F32B08E9-61C4-4332-B02F-582F292CE3CC}" type="pres">
      <dgm:prSet presAssocID="{7183929B-9FA0-4D86-9226-87993DBACE6D}" presName="node" presStyleLbl="node1" presStyleIdx="0" presStyleCnt="4">
        <dgm:presLayoutVars>
          <dgm:bulletEnabled val="1"/>
        </dgm:presLayoutVars>
      </dgm:prSet>
      <dgm:spPr/>
    </dgm:pt>
    <dgm:pt modelId="{4DB25530-8EC6-4318-8AA6-64659D257689}" type="pres">
      <dgm:prSet presAssocID="{9D33530D-86A7-43C0-994F-DC67ADD69D04}" presName="sibTrans" presStyleLbl="sibTrans2D1" presStyleIdx="0" presStyleCnt="3"/>
      <dgm:spPr/>
    </dgm:pt>
    <dgm:pt modelId="{EC57F05F-1AAD-4DC7-9B2F-E6FB5B3B5AFC}" type="pres">
      <dgm:prSet presAssocID="{9D33530D-86A7-43C0-994F-DC67ADD69D04}" presName="connectorText" presStyleLbl="sibTrans2D1" presStyleIdx="0" presStyleCnt="3"/>
      <dgm:spPr/>
    </dgm:pt>
    <dgm:pt modelId="{1FEB3811-6A66-4490-9E41-F302581221D9}" type="pres">
      <dgm:prSet presAssocID="{222C892A-13C4-434D-895E-8DB2D2063662}" presName="node" presStyleLbl="node1" presStyleIdx="1" presStyleCnt="4">
        <dgm:presLayoutVars>
          <dgm:bulletEnabled val="1"/>
        </dgm:presLayoutVars>
      </dgm:prSet>
      <dgm:spPr/>
    </dgm:pt>
    <dgm:pt modelId="{2F968101-C9C6-4E63-867E-E586BAF86176}" type="pres">
      <dgm:prSet presAssocID="{58014B86-955D-4378-8EFA-E76F01F5367A}" presName="sibTrans" presStyleLbl="sibTrans2D1" presStyleIdx="1" presStyleCnt="3"/>
      <dgm:spPr/>
    </dgm:pt>
    <dgm:pt modelId="{FF719659-A260-41AC-A661-A7BC93B50189}" type="pres">
      <dgm:prSet presAssocID="{58014B86-955D-4378-8EFA-E76F01F5367A}" presName="connectorText" presStyleLbl="sibTrans2D1" presStyleIdx="1" presStyleCnt="3"/>
      <dgm:spPr/>
    </dgm:pt>
    <dgm:pt modelId="{81802A44-8577-467C-8CD3-727E410B2316}" type="pres">
      <dgm:prSet presAssocID="{2DDD79E5-B036-4B9B-96A5-DFD51A4C1DD6}" presName="node" presStyleLbl="node1" presStyleIdx="2" presStyleCnt="4">
        <dgm:presLayoutVars>
          <dgm:bulletEnabled val="1"/>
        </dgm:presLayoutVars>
      </dgm:prSet>
      <dgm:spPr/>
    </dgm:pt>
    <dgm:pt modelId="{58255F78-8067-4CC9-88F4-64A7944A3395}" type="pres">
      <dgm:prSet presAssocID="{AE951F88-2CFC-4283-886F-4C34056A34B0}" presName="sibTrans" presStyleLbl="sibTrans2D1" presStyleIdx="2" presStyleCnt="3"/>
      <dgm:spPr/>
    </dgm:pt>
    <dgm:pt modelId="{25DC3998-3DED-4383-959A-B369B61903AF}" type="pres">
      <dgm:prSet presAssocID="{AE951F88-2CFC-4283-886F-4C34056A34B0}" presName="connectorText" presStyleLbl="sibTrans2D1" presStyleIdx="2" presStyleCnt="3"/>
      <dgm:spPr/>
    </dgm:pt>
    <dgm:pt modelId="{C1D68284-E4DF-4727-BE65-C601CB0B14B7}" type="pres">
      <dgm:prSet presAssocID="{044E097A-F45C-42F4-8516-81F06450DA16}" presName="node" presStyleLbl="node1" presStyleIdx="3" presStyleCnt="4">
        <dgm:presLayoutVars>
          <dgm:bulletEnabled val="1"/>
        </dgm:presLayoutVars>
      </dgm:prSet>
      <dgm:spPr/>
    </dgm:pt>
  </dgm:ptLst>
  <dgm:cxnLst>
    <dgm:cxn modelId="{4AC9980E-AE0C-47AB-93CE-7FBC5002B994}" type="presOf" srcId="{2DDD79E5-B036-4B9B-96A5-DFD51A4C1DD6}" destId="{81802A44-8577-467C-8CD3-727E410B2316}" srcOrd="0" destOrd="0" presId="urn:microsoft.com/office/officeart/2005/8/layout/process1"/>
    <dgm:cxn modelId="{8883691B-AE18-4A40-949C-E088FCAC52C4}" type="presOf" srcId="{58014B86-955D-4378-8EFA-E76F01F5367A}" destId="{FF719659-A260-41AC-A661-A7BC93B50189}" srcOrd="1" destOrd="0" presId="urn:microsoft.com/office/officeart/2005/8/layout/process1"/>
    <dgm:cxn modelId="{31FE101E-0F9A-4AFB-A24D-92095E41B9ED}" srcId="{A033021C-BD8F-46A1-93A0-9C6693B61D27}" destId="{044E097A-F45C-42F4-8516-81F06450DA16}" srcOrd="3" destOrd="0" parTransId="{11982AB8-2BF7-4E44-A35F-0F34F2ECA734}" sibTransId="{D2D29D12-56D9-4929-B46F-A38F7D923567}"/>
    <dgm:cxn modelId="{9A38902A-34D6-4C08-A1F4-8A5B91A17092}" type="presOf" srcId="{7183929B-9FA0-4D86-9226-87993DBACE6D}" destId="{F32B08E9-61C4-4332-B02F-582F292CE3CC}" srcOrd="0" destOrd="0" presId="urn:microsoft.com/office/officeart/2005/8/layout/process1"/>
    <dgm:cxn modelId="{3A8FD941-0D3E-46FC-9E78-9EB09C1A8509}" type="presOf" srcId="{A033021C-BD8F-46A1-93A0-9C6693B61D27}" destId="{0B98B31D-29C5-439E-8CF3-B2A88A386ECF}" srcOrd="0" destOrd="0" presId="urn:microsoft.com/office/officeart/2005/8/layout/process1"/>
    <dgm:cxn modelId="{7E117B63-F9A2-4BEE-8277-35E6F3FCAE85}" srcId="{A033021C-BD8F-46A1-93A0-9C6693B61D27}" destId="{2DDD79E5-B036-4B9B-96A5-DFD51A4C1DD6}" srcOrd="2" destOrd="0" parTransId="{BA2F39F3-73F0-4B60-AB2C-852F000A1930}" sibTransId="{AE951F88-2CFC-4283-886F-4C34056A34B0}"/>
    <dgm:cxn modelId="{538FFF50-F482-44D0-B9EC-09CDEF609300}" type="presOf" srcId="{9D33530D-86A7-43C0-994F-DC67ADD69D04}" destId="{4DB25530-8EC6-4318-8AA6-64659D257689}" srcOrd="0" destOrd="0" presId="urn:microsoft.com/office/officeart/2005/8/layout/process1"/>
    <dgm:cxn modelId="{0FB68081-21FE-4ECC-8E1E-1A4116A016B7}" type="presOf" srcId="{58014B86-955D-4378-8EFA-E76F01F5367A}" destId="{2F968101-C9C6-4E63-867E-E586BAF86176}" srcOrd="0" destOrd="0" presId="urn:microsoft.com/office/officeart/2005/8/layout/process1"/>
    <dgm:cxn modelId="{B5DB4E89-8E75-49F3-A2B7-F3E5083971CE}" type="presOf" srcId="{AE951F88-2CFC-4283-886F-4C34056A34B0}" destId="{58255F78-8067-4CC9-88F4-64A7944A3395}" srcOrd="0" destOrd="0" presId="urn:microsoft.com/office/officeart/2005/8/layout/process1"/>
    <dgm:cxn modelId="{40261BCC-7470-4938-B6E8-7F132CB7A5D9}" type="presOf" srcId="{9D33530D-86A7-43C0-994F-DC67ADD69D04}" destId="{EC57F05F-1AAD-4DC7-9B2F-E6FB5B3B5AFC}" srcOrd="1" destOrd="0" presId="urn:microsoft.com/office/officeart/2005/8/layout/process1"/>
    <dgm:cxn modelId="{1D06F4DD-4767-409D-9B19-A5A14ADD42A3}" type="presOf" srcId="{222C892A-13C4-434D-895E-8DB2D2063662}" destId="{1FEB3811-6A66-4490-9E41-F302581221D9}" srcOrd="0" destOrd="0" presId="urn:microsoft.com/office/officeart/2005/8/layout/process1"/>
    <dgm:cxn modelId="{962D79E2-F24A-4526-B02F-28A59AE9FEDC}" srcId="{A033021C-BD8F-46A1-93A0-9C6693B61D27}" destId="{7183929B-9FA0-4D86-9226-87993DBACE6D}" srcOrd="0" destOrd="0" parTransId="{E4FEAB6B-E8BE-4198-938E-28693E8E5A1D}" sibTransId="{9D33530D-86A7-43C0-994F-DC67ADD69D04}"/>
    <dgm:cxn modelId="{309E94E3-ECC7-4374-9305-27EBE719466C}" srcId="{A033021C-BD8F-46A1-93A0-9C6693B61D27}" destId="{222C892A-13C4-434D-895E-8DB2D2063662}" srcOrd="1" destOrd="0" parTransId="{C47B1B9E-101A-4573-9BA3-EED432850109}" sibTransId="{58014B86-955D-4378-8EFA-E76F01F5367A}"/>
    <dgm:cxn modelId="{043F28F0-1049-4C88-A236-00FF348A1C22}" type="presOf" srcId="{044E097A-F45C-42F4-8516-81F06450DA16}" destId="{C1D68284-E4DF-4727-BE65-C601CB0B14B7}" srcOrd="0" destOrd="0" presId="urn:microsoft.com/office/officeart/2005/8/layout/process1"/>
    <dgm:cxn modelId="{660FC3F4-9BB4-4110-A35D-A5A9F6AB8810}" type="presOf" srcId="{AE951F88-2CFC-4283-886F-4C34056A34B0}" destId="{25DC3998-3DED-4383-959A-B369B61903AF}" srcOrd="1" destOrd="0" presId="urn:microsoft.com/office/officeart/2005/8/layout/process1"/>
    <dgm:cxn modelId="{E86855C6-D9B8-4588-8906-A43162DE9FF1}" type="presParOf" srcId="{0B98B31D-29C5-439E-8CF3-B2A88A386ECF}" destId="{F32B08E9-61C4-4332-B02F-582F292CE3CC}" srcOrd="0" destOrd="0" presId="urn:microsoft.com/office/officeart/2005/8/layout/process1"/>
    <dgm:cxn modelId="{81C66C33-4928-4F0D-8139-C0D83452C8CE}" type="presParOf" srcId="{0B98B31D-29C5-439E-8CF3-B2A88A386ECF}" destId="{4DB25530-8EC6-4318-8AA6-64659D257689}" srcOrd="1" destOrd="0" presId="urn:microsoft.com/office/officeart/2005/8/layout/process1"/>
    <dgm:cxn modelId="{979C2134-3B52-4331-A608-77DD585B149A}" type="presParOf" srcId="{4DB25530-8EC6-4318-8AA6-64659D257689}" destId="{EC57F05F-1AAD-4DC7-9B2F-E6FB5B3B5AFC}" srcOrd="0" destOrd="0" presId="urn:microsoft.com/office/officeart/2005/8/layout/process1"/>
    <dgm:cxn modelId="{F6317A91-667C-4010-90E4-ACAAB80499D7}" type="presParOf" srcId="{0B98B31D-29C5-439E-8CF3-B2A88A386ECF}" destId="{1FEB3811-6A66-4490-9E41-F302581221D9}" srcOrd="2" destOrd="0" presId="urn:microsoft.com/office/officeart/2005/8/layout/process1"/>
    <dgm:cxn modelId="{A27C1388-2199-4DF5-8D69-A599AEE82772}" type="presParOf" srcId="{0B98B31D-29C5-439E-8CF3-B2A88A386ECF}" destId="{2F968101-C9C6-4E63-867E-E586BAF86176}" srcOrd="3" destOrd="0" presId="urn:microsoft.com/office/officeart/2005/8/layout/process1"/>
    <dgm:cxn modelId="{AFD09F33-0363-4C2B-BBF6-5B5F0E460222}" type="presParOf" srcId="{2F968101-C9C6-4E63-867E-E586BAF86176}" destId="{FF719659-A260-41AC-A661-A7BC93B50189}" srcOrd="0" destOrd="0" presId="urn:microsoft.com/office/officeart/2005/8/layout/process1"/>
    <dgm:cxn modelId="{3AC3D5DD-AD99-4177-BF7D-CF417859D61B}" type="presParOf" srcId="{0B98B31D-29C5-439E-8CF3-B2A88A386ECF}" destId="{81802A44-8577-467C-8CD3-727E410B2316}" srcOrd="4" destOrd="0" presId="urn:microsoft.com/office/officeart/2005/8/layout/process1"/>
    <dgm:cxn modelId="{76EBA902-5F8E-4628-A9B1-3BEC24545C7F}" type="presParOf" srcId="{0B98B31D-29C5-439E-8CF3-B2A88A386ECF}" destId="{58255F78-8067-4CC9-88F4-64A7944A3395}" srcOrd="5" destOrd="0" presId="urn:microsoft.com/office/officeart/2005/8/layout/process1"/>
    <dgm:cxn modelId="{66EF3CE6-29B2-4645-9792-BD588CA7B14A}" type="presParOf" srcId="{58255F78-8067-4CC9-88F4-64A7944A3395}" destId="{25DC3998-3DED-4383-959A-B369B61903AF}" srcOrd="0" destOrd="0" presId="urn:microsoft.com/office/officeart/2005/8/layout/process1"/>
    <dgm:cxn modelId="{54B67BB1-710C-4EA3-87E5-9DC0BD14B6D6}" type="presParOf" srcId="{0B98B31D-29C5-439E-8CF3-B2A88A386ECF}" destId="{C1D68284-E4DF-4727-BE65-C601CB0B14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033021C-BD8F-46A1-93A0-9C6693B61D27}" type="doc">
      <dgm:prSet loTypeId="urn:microsoft.com/office/officeart/2005/8/layout/process1" loCatId="process" qsTypeId="urn:microsoft.com/office/officeart/2005/8/quickstyle/simple1" qsCatId="simple" csTypeId="urn:microsoft.com/office/officeart/2005/8/colors/accent1_2" csCatId="accent1" phldr="1"/>
      <dgm:spPr/>
    </dgm:pt>
    <dgm:pt modelId="{7183929B-9FA0-4D86-9226-87993DBACE6D}">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Readiness</a:t>
          </a:r>
          <a:endParaRPr lang="en-MY" dirty="0">
            <a:solidFill>
              <a:schemeClr val="bg2">
                <a:lumMod val="25000"/>
              </a:schemeClr>
            </a:solidFill>
            <a:latin typeface="Liberation Serif" panose="02020603050405020304" pitchFamily="18" charset="0"/>
          </a:endParaRPr>
        </a:p>
      </dgm:t>
    </dgm:pt>
    <dgm:pt modelId="{E4FEAB6B-E8BE-4198-938E-28693E8E5A1D}" type="parTrans" cxnId="{962D79E2-F24A-4526-B02F-28A59AE9FEDC}">
      <dgm:prSet/>
      <dgm:spPr/>
      <dgm:t>
        <a:bodyPr/>
        <a:lstStyle/>
        <a:p>
          <a:endParaRPr lang="en-MY">
            <a:latin typeface="Liberation Serif" panose="02020603050405020304" pitchFamily="18" charset="0"/>
          </a:endParaRPr>
        </a:p>
      </dgm:t>
    </dgm:pt>
    <dgm:pt modelId="{9D33530D-86A7-43C0-994F-DC67ADD69D04}" type="sibTrans" cxnId="{962D79E2-F24A-4526-B02F-28A59AE9FEDC}">
      <dgm:prSet/>
      <dgm:spPr/>
      <dgm:t>
        <a:bodyPr/>
        <a:lstStyle/>
        <a:p>
          <a:endParaRPr lang="en-MY">
            <a:latin typeface="Liberation Serif" panose="02020603050405020304" pitchFamily="18" charset="0"/>
          </a:endParaRPr>
        </a:p>
      </dgm:t>
    </dgm:pt>
    <dgm:pt modelId="{2DDD79E5-B036-4B9B-96A5-DFD51A4C1DD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Building</a:t>
          </a:r>
          <a:endParaRPr lang="en-MY" dirty="0">
            <a:solidFill>
              <a:schemeClr val="bg2">
                <a:lumMod val="25000"/>
              </a:schemeClr>
            </a:solidFill>
            <a:latin typeface="Liberation Serif" panose="02020603050405020304" pitchFamily="18" charset="0"/>
          </a:endParaRPr>
        </a:p>
      </dgm:t>
    </dgm:pt>
    <dgm:pt modelId="{BA2F39F3-73F0-4B60-AB2C-852F000A1930}" type="parTrans" cxnId="{7E117B63-F9A2-4BEE-8277-35E6F3FCAE85}">
      <dgm:prSet/>
      <dgm:spPr/>
      <dgm:t>
        <a:bodyPr/>
        <a:lstStyle/>
        <a:p>
          <a:endParaRPr lang="en-MY">
            <a:latin typeface="Liberation Serif" panose="02020603050405020304" pitchFamily="18" charset="0"/>
          </a:endParaRPr>
        </a:p>
      </dgm:t>
    </dgm:pt>
    <dgm:pt modelId="{AE951F88-2CFC-4283-886F-4C34056A34B0}" type="sibTrans" cxnId="{7E117B63-F9A2-4BEE-8277-35E6F3FCAE85}">
      <dgm:prSet/>
      <dgm:spPr/>
      <dgm:t>
        <a:bodyPr/>
        <a:lstStyle/>
        <a:p>
          <a:endParaRPr lang="en-MY">
            <a:latin typeface="Liberation Serif" panose="02020603050405020304" pitchFamily="18" charset="0"/>
          </a:endParaRPr>
        </a:p>
      </dgm:t>
    </dgm:pt>
    <dgm:pt modelId="{044E097A-F45C-42F4-8516-81F06450DA16}">
      <dgm:prSet phldrT="[Text]"/>
      <dgm:spPr>
        <a:solidFill>
          <a:srgbClr val="00B050"/>
        </a:solidFill>
      </dgm:spPr>
      <dgm:t>
        <a:bodyPr/>
        <a:lstStyle/>
        <a:p>
          <a:r>
            <a:rPr lang="en-US" dirty="0">
              <a:solidFill>
                <a:schemeClr val="tx1"/>
              </a:solidFill>
              <a:latin typeface="Liberation Serif" panose="02020603050405020304" pitchFamily="18" charset="0"/>
            </a:rPr>
            <a:t>Skills Refinement</a:t>
          </a:r>
          <a:endParaRPr lang="en-MY" dirty="0">
            <a:solidFill>
              <a:schemeClr val="tx1"/>
            </a:solidFill>
            <a:latin typeface="Liberation Serif" panose="02020603050405020304" pitchFamily="18" charset="0"/>
          </a:endParaRPr>
        </a:p>
      </dgm:t>
    </dgm:pt>
    <dgm:pt modelId="{11982AB8-2BF7-4E44-A35F-0F34F2ECA734}" type="parTrans" cxnId="{31FE101E-0F9A-4AFB-A24D-92095E41B9ED}">
      <dgm:prSet/>
      <dgm:spPr/>
      <dgm:t>
        <a:bodyPr/>
        <a:lstStyle/>
        <a:p>
          <a:endParaRPr lang="en-MY">
            <a:latin typeface="Liberation Serif" panose="02020603050405020304" pitchFamily="18" charset="0"/>
          </a:endParaRPr>
        </a:p>
      </dgm:t>
    </dgm:pt>
    <dgm:pt modelId="{D2D29D12-56D9-4929-B46F-A38F7D923567}" type="sibTrans" cxnId="{31FE101E-0F9A-4AFB-A24D-92095E41B9ED}">
      <dgm:prSet/>
      <dgm:spPr/>
      <dgm:t>
        <a:bodyPr/>
        <a:lstStyle/>
        <a:p>
          <a:endParaRPr lang="en-MY">
            <a:latin typeface="Liberation Serif" panose="02020603050405020304" pitchFamily="18" charset="0"/>
          </a:endParaRPr>
        </a:p>
      </dgm:t>
    </dgm:pt>
    <dgm:pt modelId="{222C892A-13C4-434D-895E-8DB2D2063662}">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Simple Materials</a:t>
          </a:r>
          <a:endParaRPr lang="en-MY" dirty="0">
            <a:solidFill>
              <a:schemeClr val="bg2">
                <a:lumMod val="25000"/>
              </a:schemeClr>
            </a:solidFill>
            <a:latin typeface="Liberation Serif" panose="02020603050405020304" pitchFamily="18" charset="0"/>
          </a:endParaRPr>
        </a:p>
      </dgm:t>
    </dgm:pt>
    <dgm:pt modelId="{C47B1B9E-101A-4573-9BA3-EED432850109}" type="parTrans" cxnId="{309E94E3-ECC7-4374-9305-27EBE719466C}">
      <dgm:prSet/>
      <dgm:spPr/>
      <dgm:t>
        <a:bodyPr/>
        <a:lstStyle/>
        <a:p>
          <a:endParaRPr lang="en-MY">
            <a:latin typeface="Liberation Serif" panose="02020603050405020304" pitchFamily="18" charset="0"/>
          </a:endParaRPr>
        </a:p>
      </dgm:t>
    </dgm:pt>
    <dgm:pt modelId="{58014B86-955D-4378-8EFA-E76F01F5367A}" type="sibTrans" cxnId="{309E94E3-ECC7-4374-9305-27EBE719466C}">
      <dgm:prSet/>
      <dgm:spPr/>
      <dgm:t>
        <a:bodyPr/>
        <a:lstStyle/>
        <a:p>
          <a:endParaRPr lang="en-MY">
            <a:latin typeface="Liberation Serif" panose="02020603050405020304" pitchFamily="18" charset="0"/>
          </a:endParaRPr>
        </a:p>
      </dgm:t>
    </dgm:pt>
    <dgm:pt modelId="{0B98B31D-29C5-439E-8CF3-B2A88A386ECF}" type="pres">
      <dgm:prSet presAssocID="{A033021C-BD8F-46A1-93A0-9C6693B61D27}" presName="Name0" presStyleCnt="0">
        <dgm:presLayoutVars>
          <dgm:dir/>
          <dgm:resizeHandles val="exact"/>
        </dgm:presLayoutVars>
      </dgm:prSet>
      <dgm:spPr/>
    </dgm:pt>
    <dgm:pt modelId="{F32B08E9-61C4-4332-B02F-582F292CE3CC}" type="pres">
      <dgm:prSet presAssocID="{7183929B-9FA0-4D86-9226-87993DBACE6D}" presName="node" presStyleLbl="node1" presStyleIdx="0" presStyleCnt="4">
        <dgm:presLayoutVars>
          <dgm:bulletEnabled val="1"/>
        </dgm:presLayoutVars>
      </dgm:prSet>
      <dgm:spPr/>
    </dgm:pt>
    <dgm:pt modelId="{4DB25530-8EC6-4318-8AA6-64659D257689}" type="pres">
      <dgm:prSet presAssocID="{9D33530D-86A7-43C0-994F-DC67ADD69D04}" presName="sibTrans" presStyleLbl="sibTrans2D1" presStyleIdx="0" presStyleCnt="3"/>
      <dgm:spPr/>
    </dgm:pt>
    <dgm:pt modelId="{EC57F05F-1AAD-4DC7-9B2F-E6FB5B3B5AFC}" type="pres">
      <dgm:prSet presAssocID="{9D33530D-86A7-43C0-994F-DC67ADD69D04}" presName="connectorText" presStyleLbl="sibTrans2D1" presStyleIdx="0" presStyleCnt="3"/>
      <dgm:spPr/>
    </dgm:pt>
    <dgm:pt modelId="{1FEB3811-6A66-4490-9E41-F302581221D9}" type="pres">
      <dgm:prSet presAssocID="{222C892A-13C4-434D-895E-8DB2D2063662}" presName="node" presStyleLbl="node1" presStyleIdx="1" presStyleCnt="4">
        <dgm:presLayoutVars>
          <dgm:bulletEnabled val="1"/>
        </dgm:presLayoutVars>
      </dgm:prSet>
      <dgm:spPr/>
    </dgm:pt>
    <dgm:pt modelId="{2F968101-C9C6-4E63-867E-E586BAF86176}" type="pres">
      <dgm:prSet presAssocID="{58014B86-955D-4378-8EFA-E76F01F5367A}" presName="sibTrans" presStyleLbl="sibTrans2D1" presStyleIdx="1" presStyleCnt="3"/>
      <dgm:spPr/>
    </dgm:pt>
    <dgm:pt modelId="{FF719659-A260-41AC-A661-A7BC93B50189}" type="pres">
      <dgm:prSet presAssocID="{58014B86-955D-4378-8EFA-E76F01F5367A}" presName="connectorText" presStyleLbl="sibTrans2D1" presStyleIdx="1" presStyleCnt="3"/>
      <dgm:spPr/>
    </dgm:pt>
    <dgm:pt modelId="{81802A44-8577-467C-8CD3-727E410B2316}" type="pres">
      <dgm:prSet presAssocID="{2DDD79E5-B036-4B9B-96A5-DFD51A4C1DD6}" presName="node" presStyleLbl="node1" presStyleIdx="2" presStyleCnt="4">
        <dgm:presLayoutVars>
          <dgm:bulletEnabled val="1"/>
        </dgm:presLayoutVars>
      </dgm:prSet>
      <dgm:spPr/>
    </dgm:pt>
    <dgm:pt modelId="{58255F78-8067-4CC9-88F4-64A7944A3395}" type="pres">
      <dgm:prSet presAssocID="{AE951F88-2CFC-4283-886F-4C34056A34B0}" presName="sibTrans" presStyleLbl="sibTrans2D1" presStyleIdx="2" presStyleCnt="3"/>
      <dgm:spPr/>
    </dgm:pt>
    <dgm:pt modelId="{25DC3998-3DED-4383-959A-B369B61903AF}" type="pres">
      <dgm:prSet presAssocID="{AE951F88-2CFC-4283-886F-4C34056A34B0}" presName="connectorText" presStyleLbl="sibTrans2D1" presStyleIdx="2" presStyleCnt="3"/>
      <dgm:spPr/>
    </dgm:pt>
    <dgm:pt modelId="{C1D68284-E4DF-4727-BE65-C601CB0B14B7}" type="pres">
      <dgm:prSet presAssocID="{044E097A-F45C-42F4-8516-81F06450DA16}" presName="node" presStyleLbl="node1" presStyleIdx="3" presStyleCnt="4">
        <dgm:presLayoutVars>
          <dgm:bulletEnabled val="1"/>
        </dgm:presLayoutVars>
      </dgm:prSet>
      <dgm:spPr/>
    </dgm:pt>
  </dgm:ptLst>
  <dgm:cxnLst>
    <dgm:cxn modelId="{4AC9980E-AE0C-47AB-93CE-7FBC5002B994}" type="presOf" srcId="{2DDD79E5-B036-4B9B-96A5-DFD51A4C1DD6}" destId="{81802A44-8577-467C-8CD3-727E410B2316}" srcOrd="0" destOrd="0" presId="urn:microsoft.com/office/officeart/2005/8/layout/process1"/>
    <dgm:cxn modelId="{8883691B-AE18-4A40-949C-E088FCAC52C4}" type="presOf" srcId="{58014B86-955D-4378-8EFA-E76F01F5367A}" destId="{FF719659-A260-41AC-A661-A7BC93B50189}" srcOrd="1" destOrd="0" presId="urn:microsoft.com/office/officeart/2005/8/layout/process1"/>
    <dgm:cxn modelId="{31FE101E-0F9A-4AFB-A24D-92095E41B9ED}" srcId="{A033021C-BD8F-46A1-93A0-9C6693B61D27}" destId="{044E097A-F45C-42F4-8516-81F06450DA16}" srcOrd="3" destOrd="0" parTransId="{11982AB8-2BF7-4E44-A35F-0F34F2ECA734}" sibTransId="{D2D29D12-56D9-4929-B46F-A38F7D923567}"/>
    <dgm:cxn modelId="{9A38902A-34D6-4C08-A1F4-8A5B91A17092}" type="presOf" srcId="{7183929B-9FA0-4D86-9226-87993DBACE6D}" destId="{F32B08E9-61C4-4332-B02F-582F292CE3CC}" srcOrd="0" destOrd="0" presId="urn:microsoft.com/office/officeart/2005/8/layout/process1"/>
    <dgm:cxn modelId="{3A8FD941-0D3E-46FC-9E78-9EB09C1A8509}" type="presOf" srcId="{A033021C-BD8F-46A1-93A0-9C6693B61D27}" destId="{0B98B31D-29C5-439E-8CF3-B2A88A386ECF}" srcOrd="0" destOrd="0" presId="urn:microsoft.com/office/officeart/2005/8/layout/process1"/>
    <dgm:cxn modelId="{7E117B63-F9A2-4BEE-8277-35E6F3FCAE85}" srcId="{A033021C-BD8F-46A1-93A0-9C6693B61D27}" destId="{2DDD79E5-B036-4B9B-96A5-DFD51A4C1DD6}" srcOrd="2" destOrd="0" parTransId="{BA2F39F3-73F0-4B60-AB2C-852F000A1930}" sibTransId="{AE951F88-2CFC-4283-886F-4C34056A34B0}"/>
    <dgm:cxn modelId="{538FFF50-F482-44D0-B9EC-09CDEF609300}" type="presOf" srcId="{9D33530D-86A7-43C0-994F-DC67ADD69D04}" destId="{4DB25530-8EC6-4318-8AA6-64659D257689}" srcOrd="0" destOrd="0" presId="urn:microsoft.com/office/officeart/2005/8/layout/process1"/>
    <dgm:cxn modelId="{0FB68081-21FE-4ECC-8E1E-1A4116A016B7}" type="presOf" srcId="{58014B86-955D-4378-8EFA-E76F01F5367A}" destId="{2F968101-C9C6-4E63-867E-E586BAF86176}" srcOrd="0" destOrd="0" presId="urn:microsoft.com/office/officeart/2005/8/layout/process1"/>
    <dgm:cxn modelId="{B5DB4E89-8E75-49F3-A2B7-F3E5083971CE}" type="presOf" srcId="{AE951F88-2CFC-4283-886F-4C34056A34B0}" destId="{58255F78-8067-4CC9-88F4-64A7944A3395}" srcOrd="0" destOrd="0" presId="urn:microsoft.com/office/officeart/2005/8/layout/process1"/>
    <dgm:cxn modelId="{40261BCC-7470-4938-B6E8-7F132CB7A5D9}" type="presOf" srcId="{9D33530D-86A7-43C0-994F-DC67ADD69D04}" destId="{EC57F05F-1AAD-4DC7-9B2F-E6FB5B3B5AFC}" srcOrd="1" destOrd="0" presId="urn:microsoft.com/office/officeart/2005/8/layout/process1"/>
    <dgm:cxn modelId="{1D06F4DD-4767-409D-9B19-A5A14ADD42A3}" type="presOf" srcId="{222C892A-13C4-434D-895E-8DB2D2063662}" destId="{1FEB3811-6A66-4490-9E41-F302581221D9}" srcOrd="0" destOrd="0" presId="urn:microsoft.com/office/officeart/2005/8/layout/process1"/>
    <dgm:cxn modelId="{962D79E2-F24A-4526-B02F-28A59AE9FEDC}" srcId="{A033021C-BD8F-46A1-93A0-9C6693B61D27}" destId="{7183929B-9FA0-4D86-9226-87993DBACE6D}" srcOrd="0" destOrd="0" parTransId="{E4FEAB6B-E8BE-4198-938E-28693E8E5A1D}" sibTransId="{9D33530D-86A7-43C0-994F-DC67ADD69D04}"/>
    <dgm:cxn modelId="{309E94E3-ECC7-4374-9305-27EBE719466C}" srcId="{A033021C-BD8F-46A1-93A0-9C6693B61D27}" destId="{222C892A-13C4-434D-895E-8DB2D2063662}" srcOrd="1" destOrd="0" parTransId="{C47B1B9E-101A-4573-9BA3-EED432850109}" sibTransId="{58014B86-955D-4378-8EFA-E76F01F5367A}"/>
    <dgm:cxn modelId="{043F28F0-1049-4C88-A236-00FF348A1C22}" type="presOf" srcId="{044E097A-F45C-42F4-8516-81F06450DA16}" destId="{C1D68284-E4DF-4727-BE65-C601CB0B14B7}" srcOrd="0" destOrd="0" presId="urn:microsoft.com/office/officeart/2005/8/layout/process1"/>
    <dgm:cxn modelId="{660FC3F4-9BB4-4110-A35D-A5A9F6AB8810}" type="presOf" srcId="{AE951F88-2CFC-4283-886F-4C34056A34B0}" destId="{25DC3998-3DED-4383-959A-B369B61903AF}" srcOrd="1" destOrd="0" presId="urn:microsoft.com/office/officeart/2005/8/layout/process1"/>
    <dgm:cxn modelId="{E86855C6-D9B8-4588-8906-A43162DE9FF1}" type="presParOf" srcId="{0B98B31D-29C5-439E-8CF3-B2A88A386ECF}" destId="{F32B08E9-61C4-4332-B02F-582F292CE3CC}" srcOrd="0" destOrd="0" presId="urn:microsoft.com/office/officeart/2005/8/layout/process1"/>
    <dgm:cxn modelId="{81C66C33-4928-4F0D-8139-C0D83452C8CE}" type="presParOf" srcId="{0B98B31D-29C5-439E-8CF3-B2A88A386ECF}" destId="{4DB25530-8EC6-4318-8AA6-64659D257689}" srcOrd="1" destOrd="0" presId="urn:microsoft.com/office/officeart/2005/8/layout/process1"/>
    <dgm:cxn modelId="{979C2134-3B52-4331-A608-77DD585B149A}" type="presParOf" srcId="{4DB25530-8EC6-4318-8AA6-64659D257689}" destId="{EC57F05F-1AAD-4DC7-9B2F-E6FB5B3B5AFC}" srcOrd="0" destOrd="0" presId="urn:microsoft.com/office/officeart/2005/8/layout/process1"/>
    <dgm:cxn modelId="{F6317A91-667C-4010-90E4-ACAAB80499D7}" type="presParOf" srcId="{0B98B31D-29C5-439E-8CF3-B2A88A386ECF}" destId="{1FEB3811-6A66-4490-9E41-F302581221D9}" srcOrd="2" destOrd="0" presId="urn:microsoft.com/office/officeart/2005/8/layout/process1"/>
    <dgm:cxn modelId="{A27C1388-2199-4DF5-8D69-A599AEE82772}" type="presParOf" srcId="{0B98B31D-29C5-439E-8CF3-B2A88A386ECF}" destId="{2F968101-C9C6-4E63-867E-E586BAF86176}" srcOrd="3" destOrd="0" presId="urn:microsoft.com/office/officeart/2005/8/layout/process1"/>
    <dgm:cxn modelId="{AFD09F33-0363-4C2B-BBF6-5B5F0E460222}" type="presParOf" srcId="{2F968101-C9C6-4E63-867E-E586BAF86176}" destId="{FF719659-A260-41AC-A661-A7BC93B50189}" srcOrd="0" destOrd="0" presId="urn:microsoft.com/office/officeart/2005/8/layout/process1"/>
    <dgm:cxn modelId="{3AC3D5DD-AD99-4177-BF7D-CF417859D61B}" type="presParOf" srcId="{0B98B31D-29C5-439E-8CF3-B2A88A386ECF}" destId="{81802A44-8577-467C-8CD3-727E410B2316}" srcOrd="4" destOrd="0" presId="urn:microsoft.com/office/officeart/2005/8/layout/process1"/>
    <dgm:cxn modelId="{76EBA902-5F8E-4628-A9B1-3BEC24545C7F}" type="presParOf" srcId="{0B98B31D-29C5-439E-8CF3-B2A88A386ECF}" destId="{58255F78-8067-4CC9-88F4-64A7944A3395}" srcOrd="5" destOrd="0" presId="urn:microsoft.com/office/officeart/2005/8/layout/process1"/>
    <dgm:cxn modelId="{66EF3CE6-29B2-4645-9792-BD588CA7B14A}" type="presParOf" srcId="{58255F78-8067-4CC9-88F4-64A7944A3395}" destId="{25DC3998-3DED-4383-959A-B369B61903AF}" srcOrd="0" destOrd="0" presId="urn:microsoft.com/office/officeart/2005/8/layout/process1"/>
    <dgm:cxn modelId="{54B67BB1-710C-4EA3-87E5-9DC0BD14B6D6}" type="presParOf" srcId="{0B98B31D-29C5-439E-8CF3-B2A88A386ECF}" destId="{C1D68284-E4DF-4727-BE65-C601CB0B14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033021C-BD8F-46A1-93A0-9C6693B61D27}" type="doc">
      <dgm:prSet loTypeId="urn:microsoft.com/office/officeart/2005/8/layout/process1" loCatId="process" qsTypeId="urn:microsoft.com/office/officeart/2005/8/quickstyle/simple1" qsCatId="simple" csTypeId="urn:microsoft.com/office/officeart/2005/8/colors/accent1_2" csCatId="accent1" phldr="1"/>
      <dgm:spPr/>
    </dgm:pt>
    <dgm:pt modelId="{7183929B-9FA0-4D86-9226-87993DBACE6D}">
      <dgm:prSet phldrT="[Text]"/>
      <dgm:spPr>
        <a:solidFill>
          <a:schemeClr val="tx2">
            <a:lumMod val="75000"/>
            <a:lumOff val="25000"/>
          </a:schemeClr>
        </a:solidFill>
      </dgm:spPr>
      <dgm:t>
        <a:bodyPr/>
        <a:lstStyle/>
        <a:p>
          <a:r>
            <a:rPr lang="en-US" dirty="0">
              <a:solidFill>
                <a:schemeClr val="bg1"/>
              </a:solidFill>
              <a:latin typeface="Liberation Serif" panose="02020603050405020304" pitchFamily="18" charset="0"/>
            </a:rPr>
            <a:t>Reading Readiness</a:t>
          </a:r>
          <a:endParaRPr lang="en-MY" dirty="0">
            <a:solidFill>
              <a:schemeClr val="bg1"/>
            </a:solidFill>
            <a:latin typeface="Liberation Serif" panose="02020603050405020304" pitchFamily="18" charset="0"/>
          </a:endParaRPr>
        </a:p>
      </dgm:t>
    </dgm:pt>
    <dgm:pt modelId="{E4FEAB6B-E8BE-4198-938E-28693E8E5A1D}" type="parTrans" cxnId="{962D79E2-F24A-4526-B02F-28A59AE9FEDC}">
      <dgm:prSet/>
      <dgm:spPr/>
      <dgm:t>
        <a:bodyPr/>
        <a:lstStyle/>
        <a:p>
          <a:endParaRPr lang="en-MY">
            <a:latin typeface="Liberation Serif" panose="02020603050405020304" pitchFamily="18" charset="0"/>
          </a:endParaRPr>
        </a:p>
      </dgm:t>
    </dgm:pt>
    <dgm:pt modelId="{9D33530D-86A7-43C0-994F-DC67ADD69D04}" type="sibTrans" cxnId="{962D79E2-F24A-4526-B02F-28A59AE9FEDC}">
      <dgm:prSet/>
      <dgm:spPr/>
      <dgm:t>
        <a:bodyPr/>
        <a:lstStyle/>
        <a:p>
          <a:endParaRPr lang="en-MY">
            <a:latin typeface="Liberation Serif" panose="02020603050405020304" pitchFamily="18" charset="0"/>
          </a:endParaRPr>
        </a:p>
      </dgm:t>
    </dgm:pt>
    <dgm:pt modelId="{2DDD79E5-B036-4B9B-96A5-DFD51A4C1DD6}">
      <dgm:prSet phldrT="[Text]"/>
      <dgm:spPr>
        <a:solidFill>
          <a:srgbClr val="FFFF00"/>
        </a:solidFill>
      </dgm:spPr>
      <dgm:t>
        <a:bodyPr/>
        <a:lstStyle/>
        <a:p>
          <a:r>
            <a:rPr lang="en-US" dirty="0">
              <a:solidFill>
                <a:schemeClr val="bg2">
                  <a:lumMod val="25000"/>
                </a:schemeClr>
              </a:solidFill>
              <a:latin typeface="Liberation Serif" panose="02020603050405020304" pitchFamily="18" charset="0"/>
            </a:rPr>
            <a:t>Vocab Building</a:t>
          </a:r>
          <a:endParaRPr lang="en-MY" dirty="0">
            <a:solidFill>
              <a:schemeClr val="bg2">
                <a:lumMod val="25000"/>
              </a:schemeClr>
            </a:solidFill>
            <a:latin typeface="Liberation Serif" panose="02020603050405020304" pitchFamily="18" charset="0"/>
          </a:endParaRPr>
        </a:p>
      </dgm:t>
    </dgm:pt>
    <dgm:pt modelId="{BA2F39F3-73F0-4B60-AB2C-852F000A1930}" type="parTrans" cxnId="{7E117B63-F9A2-4BEE-8277-35E6F3FCAE85}">
      <dgm:prSet/>
      <dgm:spPr/>
      <dgm:t>
        <a:bodyPr/>
        <a:lstStyle/>
        <a:p>
          <a:endParaRPr lang="en-MY">
            <a:latin typeface="Liberation Serif" panose="02020603050405020304" pitchFamily="18" charset="0"/>
          </a:endParaRPr>
        </a:p>
      </dgm:t>
    </dgm:pt>
    <dgm:pt modelId="{AE951F88-2CFC-4283-886F-4C34056A34B0}" type="sibTrans" cxnId="{7E117B63-F9A2-4BEE-8277-35E6F3FCAE85}">
      <dgm:prSet/>
      <dgm:spPr/>
      <dgm:t>
        <a:bodyPr/>
        <a:lstStyle/>
        <a:p>
          <a:endParaRPr lang="en-MY">
            <a:latin typeface="Liberation Serif" panose="02020603050405020304" pitchFamily="18" charset="0"/>
          </a:endParaRPr>
        </a:p>
      </dgm:t>
    </dgm:pt>
    <dgm:pt modelId="{044E097A-F45C-42F4-8516-81F06450DA16}">
      <dgm:prSet phldrT="[Text]"/>
      <dgm:spPr>
        <a:solidFill>
          <a:schemeClr val="accent3">
            <a:lumMod val="60000"/>
            <a:lumOff val="40000"/>
          </a:schemeClr>
        </a:solidFill>
      </dgm:spPr>
      <dgm:t>
        <a:bodyPr/>
        <a:lstStyle/>
        <a:p>
          <a:r>
            <a:rPr lang="en-US" dirty="0">
              <a:solidFill>
                <a:schemeClr val="tx1"/>
              </a:solidFill>
              <a:latin typeface="Liberation Serif" panose="02020603050405020304" pitchFamily="18" charset="0"/>
            </a:rPr>
            <a:t>Refinement of skills</a:t>
          </a:r>
          <a:endParaRPr lang="en-MY" dirty="0">
            <a:solidFill>
              <a:schemeClr val="tx1"/>
            </a:solidFill>
            <a:latin typeface="Liberation Serif" panose="02020603050405020304" pitchFamily="18" charset="0"/>
          </a:endParaRPr>
        </a:p>
      </dgm:t>
    </dgm:pt>
    <dgm:pt modelId="{11982AB8-2BF7-4E44-A35F-0F34F2ECA734}" type="parTrans" cxnId="{31FE101E-0F9A-4AFB-A24D-92095E41B9ED}">
      <dgm:prSet/>
      <dgm:spPr/>
      <dgm:t>
        <a:bodyPr/>
        <a:lstStyle/>
        <a:p>
          <a:endParaRPr lang="en-MY">
            <a:latin typeface="Liberation Serif" panose="02020603050405020304" pitchFamily="18" charset="0"/>
          </a:endParaRPr>
        </a:p>
      </dgm:t>
    </dgm:pt>
    <dgm:pt modelId="{D2D29D12-56D9-4929-B46F-A38F7D923567}" type="sibTrans" cxnId="{31FE101E-0F9A-4AFB-A24D-92095E41B9ED}">
      <dgm:prSet/>
      <dgm:spPr/>
      <dgm:t>
        <a:bodyPr/>
        <a:lstStyle/>
        <a:p>
          <a:endParaRPr lang="en-MY">
            <a:latin typeface="Liberation Serif" panose="02020603050405020304" pitchFamily="18" charset="0"/>
          </a:endParaRPr>
        </a:p>
      </dgm:t>
    </dgm:pt>
    <dgm:pt modelId="{222C892A-13C4-434D-895E-8DB2D2063662}">
      <dgm:prSet phldrT="[Text]"/>
      <dgm:spPr>
        <a:solidFill>
          <a:srgbClr val="FF0000"/>
        </a:solidFill>
      </dgm:spPr>
      <dgm:t>
        <a:bodyPr/>
        <a:lstStyle/>
        <a:p>
          <a:r>
            <a:rPr lang="en-US" dirty="0">
              <a:solidFill>
                <a:schemeClr val="bg1"/>
              </a:solidFill>
              <a:latin typeface="Liberation Serif" panose="02020603050405020304" pitchFamily="18" charset="0"/>
            </a:rPr>
            <a:t>Simple Materials</a:t>
          </a:r>
          <a:endParaRPr lang="en-MY" dirty="0">
            <a:solidFill>
              <a:schemeClr val="bg1"/>
            </a:solidFill>
            <a:latin typeface="Liberation Serif" panose="02020603050405020304" pitchFamily="18" charset="0"/>
          </a:endParaRPr>
        </a:p>
      </dgm:t>
    </dgm:pt>
    <dgm:pt modelId="{C47B1B9E-101A-4573-9BA3-EED432850109}" type="parTrans" cxnId="{309E94E3-ECC7-4374-9305-27EBE719466C}">
      <dgm:prSet/>
      <dgm:spPr/>
      <dgm:t>
        <a:bodyPr/>
        <a:lstStyle/>
        <a:p>
          <a:endParaRPr lang="en-MY">
            <a:latin typeface="Liberation Serif" panose="02020603050405020304" pitchFamily="18" charset="0"/>
          </a:endParaRPr>
        </a:p>
      </dgm:t>
    </dgm:pt>
    <dgm:pt modelId="{58014B86-955D-4378-8EFA-E76F01F5367A}" type="sibTrans" cxnId="{309E94E3-ECC7-4374-9305-27EBE719466C}">
      <dgm:prSet/>
      <dgm:spPr/>
      <dgm:t>
        <a:bodyPr/>
        <a:lstStyle/>
        <a:p>
          <a:endParaRPr lang="en-MY">
            <a:latin typeface="Liberation Serif" panose="02020603050405020304" pitchFamily="18" charset="0"/>
          </a:endParaRPr>
        </a:p>
      </dgm:t>
    </dgm:pt>
    <dgm:pt modelId="{0B98B31D-29C5-439E-8CF3-B2A88A386ECF}" type="pres">
      <dgm:prSet presAssocID="{A033021C-BD8F-46A1-93A0-9C6693B61D27}" presName="Name0" presStyleCnt="0">
        <dgm:presLayoutVars>
          <dgm:dir/>
          <dgm:resizeHandles val="exact"/>
        </dgm:presLayoutVars>
      </dgm:prSet>
      <dgm:spPr/>
    </dgm:pt>
    <dgm:pt modelId="{F32B08E9-61C4-4332-B02F-582F292CE3CC}" type="pres">
      <dgm:prSet presAssocID="{7183929B-9FA0-4D86-9226-87993DBACE6D}" presName="node" presStyleLbl="node1" presStyleIdx="0" presStyleCnt="4">
        <dgm:presLayoutVars>
          <dgm:bulletEnabled val="1"/>
        </dgm:presLayoutVars>
      </dgm:prSet>
      <dgm:spPr/>
    </dgm:pt>
    <dgm:pt modelId="{4DB25530-8EC6-4318-8AA6-64659D257689}" type="pres">
      <dgm:prSet presAssocID="{9D33530D-86A7-43C0-994F-DC67ADD69D04}" presName="sibTrans" presStyleLbl="sibTrans2D1" presStyleIdx="0" presStyleCnt="3"/>
      <dgm:spPr/>
    </dgm:pt>
    <dgm:pt modelId="{EC57F05F-1AAD-4DC7-9B2F-E6FB5B3B5AFC}" type="pres">
      <dgm:prSet presAssocID="{9D33530D-86A7-43C0-994F-DC67ADD69D04}" presName="connectorText" presStyleLbl="sibTrans2D1" presStyleIdx="0" presStyleCnt="3"/>
      <dgm:spPr/>
    </dgm:pt>
    <dgm:pt modelId="{1FEB3811-6A66-4490-9E41-F302581221D9}" type="pres">
      <dgm:prSet presAssocID="{222C892A-13C4-434D-895E-8DB2D2063662}" presName="node" presStyleLbl="node1" presStyleIdx="1" presStyleCnt="4">
        <dgm:presLayoutVars>
          <dgm:bulletEnabled val="1"/>
        </dgm:presLayoutVars>
      </dgm:prSet>
      <dgm:spPr/>
    </dgm:pt>
    <dgm:pt modelId="{2F968101-C9C6-4E63-867E-E586BAF86176}" type="pres">
      <dgm:prSet presAssocID="{58014B86-955D-4378-8EFA-E76F01F5367A}" presName="sibTrans" presStyleLbl="sibTrans2D1" presStyleIdx="1" presStyleCnt="3"/>
      <dgm:spPr/>
    </dgm:pt>
    <dgm:pt modelId="{FF719659-A260-41AC-A661-A7BC93B50189}" type="pres">
      <dgm:prSet presAssocID="{58014B86-955D-4378-8EFA-E76F01F5367A}" presName="connectorText" presStyleLbl="sibTrans2D1" presStyleIdx="1" presStyleCnt="3"/>
      <dgm:spPr/>
    </dgm:pt>
    <dgm:pt modelId="{81802A44-8577-467C-8CD3-727E410B2316}" type="pres">
      <dgm:prSet presAssocID="{2DDD79E5-B036-4B9B-96A5-DFD51A4C1DD6}" presName="node" presStyleLbl="node1" presStyleIdx="2" presStyleCnt="4">
        <dgm:presLayoutVars>
          <dgm:bulletEnabled val="1"/>
        </dgm:presLayoutVars>
      </dgm:prSet>
      <dgm:spPr/>
    </dgm:pt>
    <dgm:pt modelId="{58255F78-8067-4CC9-88F4-64A7944A3395}" type="pres">
      <dgm:prSet presAssocID="{AE951F88-2CFC-4283-886F-4C34056A34B0}" presName="sibTrans" presStyleLbl="sibTrans2D1" presStyleIdx="2" presStyleCnt="3"/>
      <dgm:spPr/>
    </dgm:pt>
    <dgm:pt modelId="{25DC3998-3DED-4383-959A-B369B61903AF}" type="pres">
      <dgm:prSet presAssocID="{AE951F88-2CFC-4283-886F-4C34056A34B0}" presName="connectorText" presStyleLbl="sibTrans2D1" presStyleIdx="2" presStyleCnt="3"/>
      <dgm:spPr/>
    </dgm:pt>
    <dgm:pt modelId="{C1D68284-E4DF-4727-BE65-C601CB0B14B7}" type="pres">
      <dgm:prSet presAssocID="{044E097A-F45C-42F4-8516-81F06450DA16}" presName="node" presStyleLbl="node1" presStyleIdx="3" presStyleCnt="4">
        <dgm:presLayoutVars>
          <dgm:bulletEnabled val="1"/>
        </dgm:presLayoutVars>
      </dgm:prSet>
      <dgm:spPr/>
    </dgm:pt>
  </dgm:ptLst>
  <dgm:cxnLst>
    <dgm:cxn modelId="{4AC9980E-AE0C-47AB-93CE-7FBC5002B994}" type="presOf" srcId="{2DDD79E5-B036-4B9B-96A5-DFD51A4C1DD6}" destId="{81802A44-8577-467C-8CD3-727E410B2316}" srcOrd="0" destOrd="0" presId="urn:microsoft.com/office/officeart/2005/8/layout/process1"/>
    <dgm:cxn modelId="{8883691B-AE18-4A40-949C-E088FCAC52C4}" type="presOf" srcId="{58014B86-955D-4378-8EFA-E76F01F5367A}" destId="{FF719659-A260-41AC-A661-A7BC93B50189}" srcOrd="1" destOrd="0" presId="urn:microsoft.com/office/officeart/2005/8/layout/process1"/>
    <dgm:cxn modelId="{31FE101E-0F9A-4AFB-A24D-92095E41B9ED}" srcId="{A033021C-BD8F-46A1-93A0-9C6693B61D27}" destId="{044E097A-F45C-42F4-8516-81F06450DA16}" srcOrd="3" destOrd="0" parTransId="{11982AB8-2BF7-4E44-A35F-0F34F2ECA734}" sibTransId="{D2D29D12-56D9-4929-B46F-A38F7D923567}"/>
    <dgm:cxn modelId="{9A38902A-34D6-4C08-A1F4-8A5B91A17092}" type="presOf" srcId="{7183929B-9FA0-4D86-9226-87993DBACE6D}" destId="{F32B08E9-61C4-4332-B02F-582F292CE3CC}" srcOrd="0" destOrd="0" presId="urn:microsoft.com/office/officeart/2005/8/layout/process1"/>
    <dgm:cxn modelId="{3A8FD941-0D3E-46FC-9E78-9EB09C1A8509}" type="presOf" srcId="{A033021C-BD8F-46A1-93A0-9C6693B61D27}" destId="{0B98B31D-29C5-439E-8CF3-B2A88A386ECF}" srcOrd="0" destOrd="0" presId="urn:microsoft.com/office/officeart/2005/8/layout/process1"/>
    <dgm:cxn modelId="{7E117B63-F9A2-4BEE-8277-35E6F3FCAE85}" srcId="{A033021C-BD8F-46A1-93A0-9C6693B61D27}" destId="{2DDD79E5-B036-4B9B-96A5-DFD51A4C1DD6}" srcOrd="2" destOrd="0" parTransId="{BA2F39F3-73F0-4B60-AB2C-852F000A1930}" sibTransId="{AE951F88-2CFC-4283-886F-4C34056A34B0}"/>
    <dgm:cxn modelId="{538FFF50-F482-44D0-B9EC-09CDEF609300}" type="presOf" srcId="{9D33530D-86A7-43C0-994F-DC67ADD69D04}" destId="{4DB25530-8EC6-4318-8AA6-64659D257689}" srcOrd="0" destOrd="0" presId="urn:microsoft.com/office/officeart/2005/8/layout/process1"/>
    <dgm:cxn modelId="{0FB68081-21FE-4ECC-8E1E-1A4116A016B7}" type="presOf" srcId="{58014B86-955D-4378-8EFA-E76F01F5367A}" destId="{2F968101-C9C6-4E63-867E-E586BAF86176}" srcOrd="0" destOrd="0" presId="urn:microsoft.com/office/officeart/2005/8/layout/process1"/>
    <dgm:cxn modelId="{B5DB4E89-8E75-49F3-A2B7-F3E5083971CE}" type="presOf" srcId="{AE951F88-2CFC-4283-886F-4C34056A34B0}" destId="{58255F78-8067-4CC9-88F4-64A7944A3395}" srcOrd="0" destOrd="0" presId="urn:microsoft.com/office/officeart/2005/8/layout/process1"/>
    <dgm:cxn modelId="{40261BCC-7470-4938-B6E8-7F132CB7A5D9}" type="presOf" srcId="{9D33530D-86A7-43C0-994F-DC67ADD69D04}" destId="{EC57F05F-1AAD-4DC7-9B2F-E6FB5B3B5AFC}" srcOrd="1" destOrd="0" presId="urn:microsoft.com/office/officeart/2005/8/layout/process1"/>
    <dgm:cxn modelId="{1D06F4DD-4767-409D-9B19-A5A14ADD42A3}" type="presOf" srcId="{222C892A-13C4-434D-895E-8DB2D2063662}" destId="{1FEB3811-6A66-4490-9E41-F302581221D9}" srcOrd="0" destOrd="0" presId="urn:microsoft.com/office/officeart/2005/8/layout/process1"/>
    <dgm:cxn modelId="{962D79E2-F24A-4526-B02F-28A59AE9FEDC}" srcId="{A033021C-BD8F-46A1-93A0-9C6693B61D27}" destId="{7183929B-9FA0-4D86-9226-87993DBACE6D}" srcOrd="0" destOrd="0" parTransId="{E4FEAB6B-E8BE-4198-938E-28693E8E5A1D}" sibTransId="{9D33530D-86A7-43C0-994F-DC67ADD69D04}"/>
    <dgm:cxn modelId="{309E94E3-ECC7-4374-9305-27EBE719466C}" srcId="{A033021C-BD8F-46A1-93A0-9C6693B61D27}" destId="{222C892A-13C4-434D-895E-8DB2D2063662}" srcOrd="1" destOrd="0" parTransId="{C47B1B9E-101A-4573-9BA3-EED432850109}" sibTransId="{58014B86-955D-4378-8EFA-E76F01F5367A}"/>
    <dgm:cxn modelId="{043F28F0-1049-4C88-A236-00FF348A1C22}" type="presOf" srcId="{044E097A-F45C-42F4-8516-81F06450DA16}" destId="{C1D68284-E4DF-4727-BE65-C601CB0B14B7}" srcOrd="0" destOrd="0" presId="urn:microsoft.com/office/officeart/2005/8/layout/process1"/>
    <dgm:cxn modelId="{660FC3F4-9BB4-4110-A35D-A5A9F6AB8810}" type="presOf" srcId="{AE951F88-2CFC-4283-886F-4C34056A34B0}" destId="{25DC3998-3DED-4383-959A-B369B61903AF}" srcOrd="1" destOrd="0" presId="urn:microsoft.com/office/officeart/2005/8/layout/process1"/>
    <dgm:cxn modelId="{E86855C6-D9B8-4588-8906-A43162DE9FF1}" type="presParOf" srcId="{0B98B31D-29C5-439E-8CF3-B2A88A386ECF}" destId="{F32B08E9-61C4-4332-B02F-582F292CE3CC}" srcOrd="0" destOrd="0" presId="urn:microsoft.com/office/officeart/2005/8/layout/process1"/>
    <dgm:cxn modelId="{81C66C33-4928-4F0D-8139-C0D83452C8CE}" type="presParOf" srcId="{0B98B31D-29C5-439E-8CF3-B2A88A386ECF}" destId="{4DB25530-8EC6-4318-8AA6-64659D257689}" srcOrd="1" destOrd="0" presId="urn:microsoft.com/office/officeart/2005/8/layout/process1"/>
    <dgm:cxn modelId="{979C2134-3B52-4331-A608-77DD585B149A}" type="presParOf" srcId="{4DB25530-8EC6-4318-8AA6-64659D257689}" destId="{EC57F05F-1AAD-4DC7-9B2F-E6FB5B3B5AFC}" srcOrd="0" destOrd="0" presId="urn:microsoft.com/office/officeart/2005/8/layout/process1"/>
    <dgm:cxn modelId="{F6317A91-667C-4010-90E4-ACAAB80499D7}" type="presParOf" srcId="{0B98B31D-29C5-439E-8CF3-B2A88A386ECF}" destId="{1FEB3811-6A66-4490-9E41-F302581221D9}" srcOrd="2" destOrd="0" presId="urn:microsoft.com/office/officeart/2005/8/layout/process1"/>
    <dgm:cxn modelId="{A27C1388-2199-4DF5-8D69-A599AEE82772}" type="presParOf" srcId="{0B98B31D-29C5-439E-8CF3-B2A88A386ECF}" destId="{2F968101-C9C6-4E63-867E-E586BAF86176}" srcOrd="3" destOrd="0" presId="urn:microsoft.com/office/officeart/2005/8/layout/process1"/>
    <dgm:cxn modelId="{AFD09F33-0363-4C2B-BBF6-5B5F0E460222}" type="presParOf" srcId="{2F968101-C9C6-4E63-867E-E586BAF86176}" destId="{FF719659-A260-41AC-A661-A7BC93B50189}" srcOrd="0" destOrd="0" presId="urn:microsoft.com/office/officeart/2005/8/layout/process1"/>
    <dgm:cxn modelId="{3AC3D5DD-AD99-4177-BF7D-CF417859D61B}" type="presParOf" srcId="{0B98B31D-29C5-439E-8CF3-B2A88A386ECF}" destId="{81802A44-8577-467C-8CD3-727E410B2316}" srcOrd="4" destOrd="0" presId="urn:microsoft.com/office/officeart/2005/8/layout/process1"/>
    <dgm:cxn modelId="{76EBA902-5F8E-4628-A9B1-3BEC24545C7F}" type="presParOf" srcId="{0B98B31D-29C5-439E-8CF3-B2A88A386ECF}" destId="{58255F78-8067-4CC9-88F4-64A7944A3395}" srcOrd="5" destOrd="0" presId="urn:microsoft.com/office/officeart/2005/8/layout/process1"/>
    <dgm:cxn modelId="{66EF3CE6-29B2-4645-9792-BD588CA7B14A}" type="presParOf" srcId="{58255F78-8067-4CC9-88F4-64A7944A3395}" destId="{25DC3998-3DED-4383-959A-B369B61903AF}" srcOrd="0" destOrd="0" presId="urn:microsoft.com/office/officeart/2005/8/layout/process1"/>
    <dgm:cxn modelId="{54B67BB1-710C-4EA3-87E5-9DC0BD14B6D6}" type="presParOf" srcId="{0B98B31D-29C5-439E-8CF3-B2A88A386ECF}" destId="{C1D68284-E4DF-4727-BE65-C601CB0B14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Letter Recognition</a:t>
          </a:r>
          <a:endParaRPr lang="en-MY" dirty="0">
            <a:solidFill>
              <a:schemeClr val="tx1"/>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Phonemic Awareness</a:t>
          </a:r>
          <a:endParaRPr lang="en-MY" dirty="0">
            <a:solidFill>
              <a:schemeClr val="tx1"/>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Phonics</a:t>
          </a:r>
          <a:endParaRPr lang="en-MY" dirty="0">
            <a:solidFill>
              <a:schemeClr val="tx1"/>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Word Recognition</a:t>
          </a:r>
          <a:endParaRPr lang="en-MY" dirty="0">
            <a:solidFill>
              <a:schemeClr val="tx1"/>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Vocab. Dev</a:t>
          </a:r>
          <a:endParaRPr lang="en-MY" dirty="0">
            <a:solidFill>
              <a:schemeClr val="tx1"/>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Reading Fluency</a:t>
          </a:r>
          <a:endParaRPr lang="en-MY" dirty="0">
            <a:solidFill>
              <a:schemeClr val="tx1"/>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Literal Comprehension</a:t>
          </a:r>
          <a:endParaRPr lang="en-MY" dirty="0">
            <a:solidFill>
              <a:schemeClr val="tx1"/>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Letter Recognition</a:t>
          </a:r>
          <a:endParaRPr lang="en-MY" dirty="0">
            <a:solidFill>
              <a:schemeClr val="tx1"/>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solidFill>
              <a:schemeClr val="bg1"/>
            </a:solidFill>
            <a:latin typeface="Liberation Serif" panose="02020603050405020304" pitchFamily="18" charset="0"/>
          </a:endParaRPr>
        </a:p>
      </dgm:t>
    </dgm:pt>
    <dgm:pt modelId="{9F048E26-9D75-4E0A-973C-A68C070D8434}" type="sibTrans" cxnId="{6C035DCB-277B-4846-8104-7A351E5C415F}">
      <dgm:prSet/>
      <dgm:spPr/>
      <dgm:t>
        <a:bodyPr/>
        <a:lstStyle/>
        <a:p>
          <a:endParaRPr lang="en-MY">
            <a:solidFill>
              <a:schemeClr val="bg1"/>
            </a:solidFill>
            <a:latin typeface="Liberation Serif" panose="02020603050405020304" pitchFamily="18" charset="0"/>
          </a:endParaRPr>
        </a:p>
      </dgm:t>
    </dgm:pt>
    <dgm:pt modelId="{A790E043-FCB3-481A-BAB3-A0A92DFDBA01}">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Phonemic Awareness</a:t>
          </a:r>
          <a:endParaRPr lang="en-MY" dirty="0">
            <a:solidFill>
              <a:schemeClr val="tx1"/>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solidFill>
              <a:schemeClr val="bg1"/>
            </a:solidFill>
            <a:latin typeface="Liberation Serif" panose="02020603050405020304" pitchFamily="18" charset="0"/>
          </a:endParaRPr>
        </a:p>
      </dgm:t>
    </dgm:pt>
    <dgm:pt modelId="{86F3B054-109E-4590-A827-C78F74C6F44E}" type="sibTrans" cxnId="{0531DD95-A4D4-46D8-8115-D86F4537D98C}">
      <dgm:prSet/>
      <dgm:spPr/>
      <dgm:t>
        <a:bodyPr/>
        <a:lstStyle/>
        <a:p>
          <a:endParaRPr lang="en-MY">
            <a:solidFill>
              <a:schemeClr val="bg1"/>
            </a:solidFill>
            <a:latin typeface="Liberation Serif" panose="02020603050405020304" pitchFamily="18" charset="0"/>
          </a:endParaRPr>
        </a:p>
      </dgm:t>
    </dgm:pt>
    <dgm:pt modelId="{889AE716-EF7C-4361-8292-931E8713501C}">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Phonics</a:t>
          </a:r>
          <a:endParaRPr lang="en-MY" dirty="0">
            <a:solidFill>
              <a:schemeClr val="tx1"/>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solidFill>
              <a:schemeClr val="bg1"/>
            </a:solidFill>
            <a:latin typeface="Liberation Serif" panose="02020603050405020304" pitchFamily="18" charset="0"/>
          </a:endParaRPr>
        </a:p>
      </dgm:t>
    </dgm:pt>
    <dgm:pt modelId="{2DD2AB38-B10F-4090-ACF7-429A7C6A877F}" type="sibTrans" cxnId="{9E354E2D-E480-4E2E-9FC2-DA2812FEADC9}">
      <dgm:prSet/>
      <dgm:spPr/>
      <dgm:t>
        <a:bodyPr/>
        <a:lstStyle/>
        <a:p>
          <a:endParaRPr lang="en-MY">
            <a:solidFill>
              <a:schemeClr val="bg1"/>
            </a:solidFill>
            <a:latin typeface="Liberation Serif" panose="02020603050405020304" pitchFamily="18" charset="0"/>
          </a:endParaRPr>
        </a:p>
      </dgm:t>
    </dgm:pt>
    <dgm:pt modelId="{BC57CF39-8DFF-4176-A1C9-B8B3CF8E27E0}">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Word Recognition</a:t>
          </a:r>
          <a:endParaRPr lang="en-MY" dirty="0">
            <a:solidFill>
              <a:schemeClr val="tx1"/>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solidFill>
              <a:schemeClr val="bg1"/>
            </a:solidFill>
            <a:latin typeface="Liberation Serif" panose="02020603050405020304" pitchFamily="18" charset="0"/>
          </a:endParaRPr>
        </a:p>
      </dgm:t>
    </dgm:pt>
    <dgm:pt modelId="{FB3EE052-0856-4819-83A0-F2093D0BE1CF}" type="sibTrans" cxnId="{791FFBB5-D901-4459-AFC6-A0AAC810E318}">
      <dgm:prSet/>
      <dgm:spPr/>
      <dgm:t>
        <a:bodyPr/>
        <a:lstStyle/>
        <a:p>
          <a:endParaRPr lang="en-MY">
            <a:solidFill>
              <a:schemeClr val="bg1"/>
            </a:solidFill>
            <a:latin typeface="Liberation Serif" panose="02020603050405020304" pitchFamily="18" charset="0"/>
          </a:endParaRPr>
        </a:p>
      </dgm:t>
    </dgm:pt>
    <dgm:pt modelId="{FDB8870D-4DDB-43A7-B828-B08BE1E88775}">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Vocab. Dev</a:t>
          </a:r>
          <a:endParaRPr lang="en-MY" dirty="0">
            <a:solidFill>
              <a:schemeClr val="tx1"/>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solidFill>
              <a:schemeClr val="bg1"/>
            </a:solidFill>
            <a:latin typeface="Liberation Serif" panose="02020603050405020304" pitchFamily="18" charset="0"/>
          </a:endParaRPr>
        </a:p>
      </dgm:t>
    </dgm:pt>
    <dgm:pt modelId="{9A52D3B7-F96F-45B4-88C0-5D641BD08A32}" type="sibTrans" cxnId="{F879048B-949C-4F62-93CE-741F4D292C32}">
      <dgm:prSet/>
      <dgm:spPr/>
      <dgm:t>
        <a:bodyPr/>
        <a:lstStyle/>
        <a:p>
          <a:endParaRPr lang="en-MY">
            <a:solidFill>
              <a:schemeClr val="bg1"/>
            </a:solidFill>
            <a:latin typeface="Liberation Serif" panose="02020603050405020304" pitchFamily="18" charset="0"/>
          </a:endParaRPr>
        </a:p>
      </dgm:t>
    </dgm:pt>
    <dgm:pt modelId="{922536B8-AC48-4855-97BC-83F6D2C39F00}">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Reading Fluency</a:t>
          </a:r>
          <a:endParaRPr lang="en-MY" dirty="0">
            <a:solidFill>
              <a:schemeClr val="tx1"/>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solidFill>
              <a:schemeClr val="bg1"/>
            </a:solidFill>
            <a:latin typeface="Liberation Serif" panose="02020603050405020304" pitchFamily="18" charset="0"/>
          </a:endParaRPr>
        </a:p>
      </dgm:t>
    </dgm:pt>
    <dgm:pt modelId="{15C7DBD1-BB49-4C28-B8F1-2C80F79882A1}" type="sibTrans" cxnId="{AB2A1815-539A-4118-BA18-A47EFD187792}">
      <dgm:prSet/>
      <dgm:spPr/>
      <dgm:t>
        <a:bodyPr/>
        <a:lstStyle/>
        <a:p>
          <a:endParaRPr lang="en-MY">
            <a:solidFill>
              <a:schemeClr val="bg1"/>
            </a:solidFill>
            <a:latin typeface="Liberation Serif" panose="02020603050405020304" pitchFamily="18" charset="0"/>
          </a:endParaRPr>
        </a:p>
      </dgm:t>
    </dgm:pt>
    <dgm:pt modelId="{3EB5AC32-A2F9-446F-B940-C43DB13FB507}">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Literal Comprehension</a:t>
          </a:r>
          <a:endParaRPr lang="en-MY" dirty="0">
            <a:solidFill>
              <a:schemeClr val="tx1"/>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solidFill>
              <a:schemeClr val="bg1"/>
            </a:solidFill>
            <a:latin typeface="Liberation Serif" panose="02020603050405020304" pitchFamily="18" charset="0"/>
          </a:endParaRPr>
        </a:p>
      </dgm:t>
    </dgm:pt>
    <dgm:pt modelId="{F482B974-805B-4C66-B73F-6A2A582D7279}" type="sibTrans" cxnId="{05F8945A-5290-474B-8E21-B44B02C37947}">
      <dgm:prSet/>
      <dgm:spPr/>
      <dgm:t>
        <a:bodyPr/>
        <a:lstStyle/>
        <a:p>
          <a:endParaRPr lang="en-MY">
            <a:solidFill>
              <a:schemeClr val="bg1"/>
            </a:solidFill>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08E9-61C4-4332-B02F-582F292CE3CC}">
      <dsp:nvSpPr>
        <dsp:cNvPr id="0" name=""/>
        <dsp:cNvSpPr/>
      </dsp:nvSpPr>
      <dsp:spPr>
        <a:xfrm>
          <a:off x="4621"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Reading Readiness</a:t>
          </a:r>
          <a:endParaRPr lang="en-MY" sz="2900" kern="1200" dirty="0">
            <a:solidFill>
              <a:schemeClr val="bg2">
                <a:lumMod val="25000"/>
              </a:schemeClr>
            </a:solidFill>
            <a:latin typeface="Liberation Serif" panose="02020603050405020304" pitchFamily="18" charset="0"/>
          </a:endParaRPr>
        </a:p>
      </dsp:txBody>
      <dsp:txXfrm>
        <a:off x="40127" y="1605038"/>
        <a:ext cx="1949441" cy="1141260"/>
      </dsp:txXfrm>
    </dsp:sp>
    <dsp:sp modelId="{4DB25530-8EC6-4318-8AA6-64659D257689}">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2227119" y="2025346"/>
        <a:ext cx="299835" cy="300644"/>
      </dsp:txXfrm>
    </dsp:sp>
    <dsp:sp modelId="{1FEB3811-6A66-4490-9E41-F302581221D9}">
      <dsp:nvSpPr>
        <dsp:cNvPr id="0" name=""/>
        <dsp:cNvSpPr/>
      </dsp:nvSpPr>
      <dsp:spPr>
        <a:xfrm>
          <a:off x="283325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Simple Materials</a:t>
          </a:r>
          <a:endParaRPr lang="en-MY" sz="2900" kern="1200" dirty="0">
            <a:solidFill>
              <a:schemeClr val="bg2">
                <a:lumMod val="25000"/>
              </a:schemeClr>
            </a:solidFill>
            <a:latin typeface="Liberation Serif" panose="02020603050405020304" pitchFamily="18" charset="0"/>
          </a:endParaRPr>
        </a:p>
      </dsp:txBody>
      <dsp:txXfrm>
        <a:off x="2868761" y="1605038"/>
        <a:ext cx="1949441" cy="1141260"/>
      </dsp:txXfrm>
    </dsp:sp>
    <dsp:sp modelId="{2F968101-C9C6-4E63-867E-E586BAF86176}">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5055754" y="2025346"/>
        <a:ext cx="299835" cy="300644"/>
      </dsp:txXfrm>
    </dsp:sp>
    <dsp:sp modelId="{81802A44-8577-467C-8CD3-727E410B2316}">
      <dsp:nvSpPr>
        <dsp:cNvPr id="0" name=""/>
        <dsp:cNvSpPr/>
      </dsp:nvSpPr>
      <dsp:spPr>
        <a:xfrm>
          <a:off x="5661890"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Vocab Building</a:t>
          </a:r>
          <a:endParaRPr lang="en-MY" sz="2900" kern="1200" dirty="0">
            <a:solidFill>
              <a:schemeClr val="bg2">
                <a:lumMod val="25000"/>
              </a:schemeClr>
            </a:solidFill>
            <a:latin typeface="Liberation Serif" panose="02020603050405020304" pitchFamily="18" charset="0"/>
          </a:endParaRPr>
        </a:p>
      </dsp:txBody>
      <dsp:txXfrm>
        <a:off x="5697396" y="1605038"/>
        <a:ext cx="1949441" cy="1141260"/>
      </dsp:txXfrm>
    </dsp:sp>
    <dsp:sp modelId="{58255F78-8067-4CC9-88F4-64A7944A3395}">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7884389" y="2025346"/>
        <a:ext cx="299835" cy="300644"/>
      </dsp:txXfrm>
    </dsp:sp>
    <dsp:sp modelId="{C1D68284-E4DF-4727-BE65-C601CB0B14B7}">
      <dsp:nvSpPr>
        <dsp:cNvPr id="0" name=""/>
        <dsp:cNvSpPr/>
      </dsp:nvSpPr>
      <dsp:spPr>
        <a:xfrm>
          <a:off x="849052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Refinement of skills</a:t>
          </a:r>
          <a:endParaRPr lang="en-MY" sz="2900" kern="1200" dirty="0">
            <a:solidFill>
              <a:schemeClr val="bg2">
                <a:lumMod val="25000"/>
              </a:schemeClr>
            </a:solidFill>
            <a:latin typeface="Liberation Serif" panose="02020603050405020304" pitchFamily="18" charset="0"/>
          </a:endParaRPr>
        </a:p>
      </dsp:txBody>
      <dsp:txXfrm>
        <a:off x="8526031" y="1605038"/>
        <a:ext cx="1949441" cy="11412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08E9-61C4-4332-B02F-582F292CE3CC}">
      <dsp:nvSpPr>
        <dsp:cNvPr id="0" name=""/>
        <dsp:cNvSpPr/>
      </dsp:nvSpPr>
      <dsp:spPr>
        <a:xfrm>
          <a:off x="4621" y="1569532"/>
          <a:ext cx="2020453" cy="1212272"/>
        </a:xfrm>
        <a:prstGeom prst="roundRect">
          <a:avLst>
            <a:gd name="adj" fmla="val 10000"/>
          </a:avLst>
        </a:prstGeom>
        <a:solidFill>
          <a:schemeClr val="tx2">
            <a:lumMod val="75000"/>
            <a:lumOff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1"/>
              </a:solidFill>
              <a:latin typeface="Liberation Serif" panose="02020603050405020304" pitchFamily="18" charset="0"/>
            </a:rPr>
            <a:t>Reading Readiness</a:t>
          </a:r>
          <a:endParaRPr lang="en-MY" sz="2900" kern="1200" dirty="0">
            <a:solidFill>
              <a:schemeClr val="bg1"/>
            </a:solidFill>
            <a:latin typeface="Liberation Serif" panose="02020603050405020304" pitchFamily="18" charset="0"/>
          </a:endParaRPr>
        </a:p>
      </dsp:txBody>
      <dsp:txXfrm>
        <a:off x="40127" y="1605038"/>
        <a:ext cx="1949441" cy="1141260"/>
      </dsp:txXfrm>
    </dsp:sp>
    <dsp:sp modelId="{4DB25530-8EC6-4318-8AA6-64659D257689}">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2227119" y="2025346"/>
        <a:ext cx="299835" cy="300644"/>
      </dsp:txXfrm>
    </dsp:sp>
    <dsp:sp modelId="{1FEB3811-6A66-4490-9E41-F302581221D9}">
      <dsp:nvSpPr>
        <dsp:cNvPr id="0" name=""/>
        <dsp:cNvSpPr/>
      </dsp:nvSpPr>
      <dsp:spPr>
        <a:xfrm>
          <a:off x="283325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Simple Materials</a:t>
          </a:r>
          <a:endParaRPr lang="en-MY" sz="2900" kern="1200" dirty="0">
            <a:solidFill>
              <a:schemeClr val="bg2">
                <a:lumMod val="25000"/>
              </a:schemeClr>
            </a:solidFill>
            <a:latin typeface="Liberation Serif" panose="02020603050405020304" pitchFamily="18" charset="0"/>
          </a:endParaRPr>
        </a:p>
      </dsp:txBody>
      <dsp:txXfrm>
        <a:off x="2868761" y="1605038"/>
        <a:ext cx="1949441" cy="1141260"/>
      </dsp:txXfrm>
    </dsp:sp>
    <dsp:sp modelId="{2F968101-C9C6-4E63-867E-E586BAF86176}">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5055754" y="2025346"/>
        <a:ext cx="299835" cy="300644"/>
      </dsp:txXfrm>
    </dsp:sp>
    <dsp:sp modelId="{81802A44-8577-467C-8CD3-727E410B2316}">
      <dsp:nvSpPr>
        <dsp:cNvPr id="0" name=""/>
        <dsp:cNvSpPr/>
      </dsp:nvSpPr>
      <dsp:spPr>
        <a:xfrm>
          <a:off x="5661890"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Vocab Building</a:t>
          </a:r>
          <a:endParaRPr lang="en-MY" sz="2900" kern="1200" dirty="0">
            <a:solidFill>
              <a:schemeClr val="bg2">
                <a:lumMod val="25000"/>
              </a:schemeClr>
            </a:solidFill>
            <a:latin typeface="Liberation Serif" panose="02020603050405020304" pitchFamily="18" charset="0"/>
          </a:endParaRPr>
        </a:p>
      </dsp:txBody>
      <dsp:txXfrm>
        <a:off x="5697396" y="1605038"/>
        <a:ext cx="1949441" cy="1141260"/>
      </dsp:txXfrm>
    </dsp:sp>
    <dsp:sp modelId="{58255F78-8067-4CC9-88F4-64A7944A3395}">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7884389" y="2025346"/>
        <a:ext cx="299835" cy="300644"/>
      </dsp:txXfrm>
    </dsp:sp>
    <dsp:sp modelId="{C1D68284-E4DF-4727-BE65-C601CB0B14B7}">
      <dsp:nvSpPr>
        <dsp:cNvPr id="0" name=""/>
        <dsp:cNvSpPr/>
      </dsp:nvSpPr>
      <dsp:spPr>
        <a:xfrm>
          <a:off x="849052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Refinement of skills</a:t>
          </a:r>
          <a:endParaRPr lang="en-MY" sz="2900" kern="1200" dirty="0">
            <a:solidFill>
              <a:schemeClr val="bg2">
                <a:lumMod val="25000"/>
              </a:schemeClr>
            </a:solidFill>
            <a:latin typeface="Liberation Serif" panose="02020603050405020304" pitchFamily="18" charset="0"/>
          </a:endParaRPr>
        </a:p>
      </dsp:txBody>
      <dsp:txXfrm>
        <a:off x="8526031" y="1605038"/>
        <a:ext cx="1949441" cy="114126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08E9-61C4-4332-B02F-582F292CE3CC}">
      <dsp:nvSpPr>
        <dsp:cNvPr id="0" name=""/>
        <dsp:cNvSpPr/>
      </dsp:nvSpPr>
      <dsp:spPr>
        <a:xfrm>
          <a:off x="4621"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Reading Readiness</a:t>
          </a:r>
          <a:endParaRPr lang="en-MY" sz="2900" kern="1200" dirty="0">
            <a:solidFill>
              <a:schemeClr val="bg2">
                <a:lumMod val="25000"/>
              </a:schemeClr>
            </a:solidFill>
            <a:latin typeface="Liberation Serif" panose="02020603050405020304" pitchFamily="18" charset="0"/>
          </a:endParaRPr>
        </a:p>
      </dsp:txBody>
      <dsp:txXfrm>
        <a:off x="40127" y="1605038"/>
        <a:ext cx="1949441" cy="1141260"/>
      </dsp:txXfrm>
    </dsp:sp>
    <dsp:sp modelId="{4DB25530-8EC6-4318-8AA6-64659D257689}">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2227119" y="2025346"/>
        <a:ext cx="299835" cy="300644"/>
      </dsp:txXfrm>
    </dsp:sp>
    <dsp:sp modelId="{1FEB3811-6A66-4490-9E41-F302581221D9}">
      <dsp:nvSpPr>
        <dsp:cNvPr id="0" name=""/>
        <dsp:cNvSpPr/>
      </dsp:nvSpPr>
      <dsp:spPr>
        <a:xfrm>
          <a:off x="2833255" y="1569532"/>
          <a:ext cx="2020453" cy="1212272"/>
        </a:xfrm>
        <a:prstGeom prst="roundRect">
          <a:avLst>
            <a:gd name="adj" fmla="val 10000"/>
          </a:avLst>
        </a:prstGeom>
        <a:solidFill>
          <a:srgbClr val="FF00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1"/>
              </a:solidFill>
              <a:latin typeface="Liberation Serif" panose="02020603050405020304" pitchFamily="18" charset="0"/>
            </a:rPr>
            <a:t>Simple Materials</a:t>
          </a:r>
          <a:endParaRPr lang="en-MY" sz="2900" kern="1200" dirty="0">
            <a:solidFill>
              <a:schemeClr val="bg1"/>
            </a:solidFill>
            <a:latin typeface="Liberation Serif" panose="02020603050405020304" pitchFamily="18" charset="0"/>
          </a:endParaRPr>
        </a:p>
      </dsp:txBody>
      <dsp:txXfrm>
        <a:off x="2868761" y="1605038"/>
        <a:ext cx="1949441" cy="1141260"/>
      </dsp:txXfrm>
    </dsp:sp>
    <dsp:sp modelId="{2F968101-C9C6-4E63-867E-E586BAF86176}">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5055754" y="2025346"/>
        <a:ext cx="299835" cy="300644"/>
      </dsp:txXfrm>
    </dsp:sp>
    <dsp:sp modelId="{81802A44-8577-467C-8CD3-727E410B2316}">
      <dsp:nvSpPr>
        <dsp:cNvPr id="0" name=""/>
        <dsp:cNvSpPr/>
      </dsp:nvSpPr>
      <dsp:spPr>
        <a:xfrm>
          <a:off x="5661890"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Vocab Building</a:t>
          </a:r>
          <a:endParaRPr lang="en-MY" sz="2900" kern="1200" dirty="0">
            <a:solidFill>
              <a:schemeClr val="bg2">
                <a:lumMod val="25000"/>
              </a:schemeClr>
            </a:solidFill>
            <a:latin typeface="Liberation Serif" panose="02020603050405020304" pitchFamily="18" charset="0"/>
          </a:endParaRPr>
        </a:p>
      </dsp:txBody>
      <dsp:txXfrm>
        <a:off x="5697396" y="1605038"/>
        <a:ext cx="1949441" cy="1141260"/>
      </dsp:txXfrm>
    </dsp:sp>
    <dsp:sp modelId="{58255F78-8067-4CC9-88F4-64A7944A3395}">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7884389" y="2025346"/>
        <a:ext cx="299835" cy="300644"/>
      </dsp:txXfrm>
    </dsp:sp>
    <dsp:sp modelId="{C1D68284-E4DF-4727-BE65-C601CB0B14B7}">
      <dsp:nvSpPr>
        <dsp:cNvPr id="0" name=""/>
        <dsp:cNvSpPr/>
      </dsp:nvSpPr>
      <dsp:spPr>
        <a:xfrm>
          <a:off x="849052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Refinement of skills</a:t>
          </a:r>
          <a:endParaRPr lang="en-MY" sz="2900" kern="1200" dirty="0">
            <a:solidFill>
              <a:schemeClr val="bg2">
                <a:lumMod val="25000"/>
              </a:schemeClr>
            </a:solidFill>
            <a:latin typeface="Liberation Serif" panose="02020603050405020304" pitchFamily="18" charset="0"/>
          </a:endParaRPr>
        </a:p>
      </dsp:txBody>
      <dsp:txXfrm>
        <a:off x="8526031" y="1605038"/>
        <a:ext cx="1949441" cy="11412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08E9-61C4-4332-B02F-582F292CE3CC}">
      <dsp:nvSpPr>
        <dsp:cNvPr id="0" name=""/>
        <dsp:cNvSpPr/>
      </dsp:nvSpPr>
      <dsp:spPr>
        <a:xfrm>
          <a:off x="4621"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Reading Readiness</a:t>
          </a:r>
          <a:endParaRPr lang="en-MY" sz="2900" kern="1200" dirty="0">
            <a:solidFill>
              <a:schemeClr val="bg2">
                <a:lumMod val="25000"/>
              </a:schemeClr>
            </a:solidFill>
            <a:latin typeface="Liberation Serif" panose="02020603050405020304" pitchFamily="18" charset="0"/>
          </a:endParaRPr>
        </a:p>
      </dsp:txBody>
      <dsp:txXfrm>
        <a:off x="40127" y="1605038"/>
        <a:ext cx="1949441" cy="1141260"/>
      </dsp:txXfrm>
    </dsp:sp>
    <dsp:sp modelId="{4DB25530-8EC6-4318-8AA6-64659D257689}">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2227119" y="2025346"/>
        <a:ext cx="299835" cy="300644"/>
      </dsp:txXfrm>
    </dsp:sp>
    <dsp:sp modelId="{1FEB3811-6A66-4490-9E41-F302581221D9}">
      <dsp:nvSpPr>
        <dsp:cNvPr id="0" name=""/>
        <dsp:cNvSpPr/>
      </dsp:nvSpPr>
      <dsp:spPr>
        <a:xfrm>
          <a:off x="283325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Simple Materials</a:t>
          </a:r>
          <a:endParaRPr lang="en-MY" sz="2900" kern="1200" dirty="0">
            <a:solidFill>
              <a:schemeClr val="bg2">
                <a:lumMod val="25000"/>
              </a:schemeClr>
            </a:solidFill>
            <a:latin typeface="Liberation Serif" panose="02020603050405020304" pitchFamily="18" charset="0"/>
          </a:endParaRPr>
        </a:p>
      </dsp:txBody>
      <dsp:txXfrm>
        <a:off x="2868761" y="1605038"/>
        <a:ext cx="1949441" cy="1141260"/>
      </dsp:txXfrm>
    </dsp:sp>
    <dsp:sp modelId="{2F968101-C9C6-4E63-867E-E586BAF86176}">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5055754" y="2025346"/>
        <a:ext cx="299835" cy="300644"/>
      </dsp:txXfrm>
    </dsp:sp>
    <dsp:sp modelId="{81802A44-8577-467C-8CD3-727E410B2316}">
      <dsp:nvSpPr>
        <dsp:cNvPr id="0" name=""/>
        <dsp:cNvSpPr/>
      </dsp:nvSpPr>
      <dsp:spPr>
        <a:xfrm>
          <a:off x="5661890" y="1569532"/>
          <a:ext cx="2020453" cy="1212272"/>
        </a:xfrm>
        <a:prstGeom prst="roundRect">
          <a:avLst>
            <a:gd name="adj" fmla="val 10000"/>
          </a:avLst>
        </a:prstGeom>
        <a:solidFill>
          <a:srgbClr val="FFFF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Vocab Building*</a:t>
          </a:r>
          <a:endParaRPr lang="en-MY" sz="2900" kern="1200" dirty="0">
            <a:solidFill>
              <a:schemeClr val="bg2">
                <a:lumMod val="25000"/>
              </a:schemeClr>
            </a:solidFill>
            <a:latin typeface="Liberation Serif" panose="02020603050405020304" pitchFamily="18" charset="0"/>
          </a:endParaRPr>
        </a:p>
      </dsp:txBody>
      <dsp:txXfrm>
        <a:off x="5697396" y="1605038"/>
        <a:ext cx="1949441" cy="1141260"/>
      </dsp:txXfrm>
    </dsp:sp>
    <dsp:sp modelId="{58255F78-8067-4CC9-88F4-64A7944A3395}">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7884389" y="2025346"/>
        <a:ext cx="299835" cy="300644"/>
      </dsp:txXfrm>
    </dsp:sp>
    <dsp:sp modelId="{C1D68284-E4DF-4727-BE65-C601CB0B14B7}">
      <dsp:nvSpPr>
        <dsp:cNvPr id="0" name=""/>
        <dsp:cNvSpPr/>
      </dsp:nvSpPr>
      <dsp:spPr>
        <a:xfrm>
          <a:off x="849052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Refinement of skills</a:t>
          </a:r>
          <a:endParaRPr lang="en-MY" sz="2900" kern="1200" dirty="0">
            <a:solidFill>
              <a:schemeClr val="bg2">
                <a:lumMod val="25000"/>
              </a:schemeClr>
            </a:solidFill>
            <a:latin typeface="Liberation Serif" panose="02020603050405020304" pitchFamily="18" charset="0"/>
          </a:endParaRPr>
        </a:p>
      </dsp:txBody>
      <dsp:txXfrm>
        <a:off x="8526031" y="1605038"/>
        <a:ext cx="1949441" cy="11412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08E9-61C4-4332-B02F-582F292CE3CC}">
      <dsp:nvSpPr>
        <dsp:cNvPr id="0" name=""/>
        <dsp:cNvSpPr/>
      </dsp:nvSpPr>
      <dsp:spPr>
        <a:xfrm>
          <a:off x="4621"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Reading Readiness</a:t>
          </a:r>
          <a:endParaRPr lang="en-MY" sz="2900" kern="1200" dirty="0">
            <a:solidFill>
              <a:schemeClr val="bg2">
                <a:lumMod val="25000"/>
              </a:schemeClr>
            </a:solidFill>
            <a:latin typeface="Liberation Serif" panose="02020603050405020304" pitchFamily="18" charset="0"/>
          </a:endParaRPr>
        </a:p>
      </dsp:txBody>
      <dsp:txXfrm>
        <a:off x="40127" y="1605038"/>
        <a:ext cx="1949441" cy="1141260"/>
      </dsp:txXfrm>
    </dsp:sp>
    <dsp:sp modelId="{4DB25530-8EC6-4318-8AA6-64659D257689}">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2227119" y="2025346"/>
        <a:ext cx="299835" cy="300644"/>
      </dsp:txXfrm>
    </dsp:sp>
    <dsp:sp modelId="{1FEB3811-6A66-4490-9E41-F302581221D9}">
      <dsp:nvSpPr>
        <dsp:cNvPr id="0" name=""/>
        <dsp:cNvSpPr/>
      </dsp:nvSpPr>
      <dsp:spPr>
        <a:xfrm>
          <a:off x="283325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Simple Materials</a:t>
          </a:r>
          <a:endParaRPr lang="en-MY" sz="2900" kern="1200" dirty="0">
            <a:solidFill>
              <a:schemeClr val="bg2">
                <a:lumMod val="25000"/>
              </a:schemeClr>
            </a:solidFill>
            <a:latin typeface="Liberation Serif" panose="02020603050405020304" pitchFamily="18" charset="0"/>
          </a:endParaRPr>
        </a:p>
      </dsp:txBody>
      <dsp:txXfrm>
        <a:off x="2868761" y="1605038"/>
        <a:ext cx="1949441" cy="1141260"/>
      </dsp:txXfrm>
    </dsp:sp>
    <dsp:sp modelId="{2F968101-C9C6-4E63-867E-E586BAF86176}">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5055754" y="2025346"/>
        <a:ext cx="299835" cy="300644"/>
      </dsp:txXfrm>
    </dsp:sp>
    <dsp:sp modelId="{81802A44-8577-467C-8CD3-727E410B2316}">
      <dsp:nvSpPr>
        <dsp:cNvPr id="0" name=""/>
        <dsp:cNvSpPr/>
      </dsp:nvSpPr>
      <dsp:spPr>
        <a:xfrm>
          <a:off x="5661890"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Vocab Building</a:t>
          </a:r>
          <a:endParaRPr lang="en-MY" sz="2900" kern="1200" dirty="0">
            <a:solidFill>
              <a:schemeClr val="bg2">
                <a:lumMod val="25000"/>
              </a:schemeClr>
            </a:solidFill>
            <a:latin typeface="Liberation Serif" panose="02020603050405020304" pitchFamily="18" charset="0"/>
          </a:endParaRPr>
        </a:p>
      </dsp:txBody>
      <dsp:txXfrm>
        <a:off x="5697396" y="1605038"/>
        <a:ext cx="1949441" cy="1141260"/>
      </dsp:txXfrm>
    </dsp:sp>
    <dsp:sp modelId="{58255F78-8067-4CC9-88F4-64A7944A3395}">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7884389" y="2025346"/>
        <a:ext cx="299835" cy="300644"/>
      </dsp:txXfrm>
    </dsp:sp>
    <dsp:sp modelId="{C1D68284-E4DF-4727-BE65-C601CB0B14B7}">
      <dsp:nvSpPr>
        <dsp:cNvPr id="0" name=""/>
        <dsp:cNvSpPr/>
      </dsp:nvSpPr>
      <dsp:spPr>
        <a:xfrm>
          <a:off x="8490525" y="1569532"/>
          <a:ext cx="2020453" cy="1212272"/>
        </a:xfrm>
        <a:prstGeom prst="roundRect">
          <a:avLst>
            <a:gd name="adj" fmla="val 10000"/>
          </a:avLst>
        </a:prstGeom>
        <a:solidFill>
          <a:srgbClr val="00B05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latin typeface="Liberation Serif" panose="02020603050405020304" pitchFamily="18" charset="0"/>
            </a:rPr>
            <a:t>Skills Refinement</a:t>
          </a:r>
          <a:endParaRPr lang="en-MY" sz="2900" kern="1200" dirty="0">
            <a:solidFill>
              <a:schemeClr val="tx1"/>
            </a:solidFill>
            <a:latin typeface="Liberation Serif" panose="02020603050405020304" pitchFamily="18" charset="0"/>
          </a:endParaRPr>
        </a:p>
      </dsp:txBody>
      <dsp:txXfrm>
        <a:off x="8526031" y="1605038"/>
        <a:ext cx="1949441" cy="114126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08E9-61C4-4332-B02F-582F292CE3CC}">
      <dsp:nvSpPr>
        <dsp:cNvPr id="0" name=""/>
        <dsp:cNvSpPr/>
      </dsp:nvSpPr>
      <dsp:spPr>
        <a:xfrm>
          <a:off x="4621" y="1569532"/>
          <a:ext cx="2020453" cy="1212272"/>
        </a:xfrm>
        <a:prstGeom prst="roundRect">
          <a:avLst>
            <a:gd name="adj" fmla="val 10000"/>
          </a:avLst>
        </a:prstGeom>
        <a:solidFill>
          <a:schemeClr val="tx2">
            <a:lumMod val="75000"/>
            <a:lumOff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1"/>
              </a:solidFill>
              <a:latin typeface="Liberation Serif" panose="02020603050405020304" pitchFamily="18" charset="0"/>
            </a:rPr>
            <a:t>Reading Readiness</a:t>
          </a:r>
          <a:endParaRPr lang="en-MY" sz="2900" kern="1200" dirty="0">
            <a:solidFill>
              <a:schemeClr val="bg1"/>
            </a:solidFill>
            <a:latin typeface="Liberation Serif" panose="02020603050405020304" pitchFamily="18" charset="0"/>
          </a:endParaRPr>
        </a:p>
      </dsp:txBody>
      <dsp:txXfrm>
        <a:off x="40127" y="1605038"/>
        <a:ext cx="1949441" cy="1141260"/>
      </dsp:txXfrm>
    </dsp:sp>
    <dsp:sp modelId="{4DB25530-8EC6-4318-8AA6-64659D257689}">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2227119" y="2025346"/>
        <a:ext cx="299835" cy="300644"/>
      </dsp:txXfrm>
    </dsp:sp>
    <dsp:sp modelId="{1FEB3811-6A66-4490-9E41-F302581221D9}">
      <dsp:nvSpPr>
        <dsp:cNvPr id="0" name=""/>
        <dsp:cNvSpPr/>
      </dsp:nvSpPr>
      <dsp:spPr>
        <a:xfrm>
          <a:off x="2833255" y="1569532"/>
          <a:ext cx="2020453" cy="1212272"/>
        </a:xfrm>
        <a:prstGeom prst="roundRect">
          <a:avLst>
            <a:gd name="adj" fmla="val 10000"/>
          </a:avLst>
        </a:prstGeom>
        <a:solidFill>
          <a:srgbClr val="FF00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1"/>
              </a:solidFill>
              <a:latin typeface="Liberation Serif" panose="02020603050405020304" pitchFamily="18" charset="0"/>
            </a:rPr>
            <a:t>Simple Materials</a:t>
          </a:r>
          <a:endParaRPr lang="en-MY" sz="2900" kern="1200" dirty="0">
            <a:solidFill>
              <a:schemeClr val="bg1"/>
            </a:solidFill>
            <a:latin typeface="Liberation Serif" panose="02020603050405020304" pitchFamily="18" charset="0"/>
          </a:endParaRPr>
        </a:p>
      </dsp:txBody>
      <dsp:txXfrm>
        <a:off x="2868761" y="1605038"/>
        <a:ext cx="1949441" cy="1141260"/>
      </dsp:txXfrm>
    </dsp:sp>
    <dsp:sp modelId="{2F968101-C9C6-4E63-867E-E586BAF86176}">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5055754" y="2025346"/>
        <a:ext cx="299835" cy="300644"/>
      </dsp:txXfrm>
    </dsp:sp>
    <dsp:sp modelId="{81802A44-8577-467C-8CD3-727E410B2316}">
      <dsp:nvSpPr>
        <dsp:cNvPr id="0" name=""/>
        <dsp:cNvSpPr/>
      </dsp:nvSpPr>
      <dsp:spPr>
        <a:xfrm>
          <a:off x="5661890" y="1569532"/>
          <a:ext cx="2020453" cy="1212272"/>
        </a:xfrm>
        <a:prstGeom prst="roundRect">
          <a:avLst>
            <a:gd name="adj" fmla="val 10000"/>
          </a:avLst>
        </a:prstGeom>
        <a:solidFill>
          <a:srgbClr val="FFFF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Vocab Building</a:t>
          </a:r>
          <a:endParaRPr lang="en-MY" sz="2900" kern="1200" dirty="0">
            <a:solidFill>
              <a:schemeClr val="bg2">
                <a:lumMod val="25000"/>
              </a:schemeClr>
            </a:solidFill>
            <a:latin typeface="Liberation Serif" panose="02020603050405020304" pitchFamily="18" charset="0"/>
          </a:endParaRPr>
        </a:p>
      </dsp:txBody>
      <dsp:txXfrm>
        <a:off x="5697396" y="1605038"/>
        <a:ext cx="1949441" cy="1141260"/>
      </dsp:txXfrm>
    </dsp:sp>
    <dsp:sp modelId="{58255F78-8067-4CC9-88F4-64A7944A3395}">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7884389" y="2025346"/>
        <a:ext cx="299835" cy="300644"/>
      </dsp:txXfrm>
    </dsp:sp>
    <dsp:sp modelId="{C1D68284-E4DF-4727-BE65-C601CB0B14B7}">
      <dsp:nvSpPr>
        <dsp:cNvPr id="0" name=""/>
        <dsp:cNvSpPr/>
      </dsp:nvSpPr>
      <dsp:spPr>
        <a:xfrm>
          <a:off x="8490525" y="1569532"/>
          <a:ext cx="2020453" cy="1212272"/>
        </a:xfrm>
        <a:prstGeom prst="roundRect">
          <a:avLst>
            <a:gd name="adj" fmla="val 10000"/>
          </a:avLst>
        </a:prstGeom>
        <a:solidFill>
          <a:schemeClr val="accent3">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latin typeface="Liberation Serif" panose="02020603050405020304" pitchFamily="18" charset="0"/>
            </a:rPr>
            <a:t>Refinement of skills</a:t>
          </a:r>
          <a:endParaRPr lang="en-MY" sz="2900" kern="1200" dirty="0">
            <a:solidFill>
              <a:schemeClr val="tx1"/>
            </a:solidFill>
            <a:latin typeface="Liberation Serif" panose="02020603050405020304" pitchFamily="18" charset="0"/>
          </a:endParaRPr>
        </a:p>
      </dsp:txBody>
      <dsp:txXfrm>
        <a:off x="8526031" y="1605038"/>
        <a:ext cx="1949441" cy="1141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Letter Recognition</a:t>
          </a:r>
          <a:endParaRPr lang="en-MY" sz="2700" kern="1200" dirty="0">
            <a:solidFill>
              <a:schemeClr val="tx1"/>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Phonemic Awareness</a:t>
          </a:r>
          <a:endParaRPr lang="en-MY" sz="2700" kern="1200" dirty="0">
            <a:solidFill>
              <a:schemeClr val="tx1"/>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Phonics</a:t>
          </a:r>
          <a:endParaRPr lang="en-MY" sz="2700" kern="1200" dirty="0">
            <a:solidFill>
              <a:schemeClr val="tx1"/>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Word Recognition</a:t>
          </a:r>
          <a:endParaRPr lang="en-MY" sz="2700" kern="1200" dirty="0">
            <a:solidFill>
              <a:schemeClr val="tx1"/>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Vocab. Dev</a:t>
          </a:r>
          <a:endParaRPr lang="en-MY" sz="2700" kern="1200" dirty="0">
            <a:solidFill>
              <a:schemeClr val="tx1"/>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Reading Fluency</a:t>
          </a:r>
          <a:endParaRPr lang="en-MY" sz="2700" kern="1200" dirty="0">
            <a:solidFill>
              <a:schemeClr val="tx1"/>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Literal Comprehension</a:t>
          </a:r>
          <a:endParaRPr lang="en-MY" sz="2700" kern="1200" dirty="0">
            <a:solidFill>
              <a:schemeClr val="tx1"/>
            </a:solidFill>
            <a:latin typeface="Liberation Serif" panose="02020603050405020304" pitchFamily="18" charset="0"/>
          </a:endParaRPr>
        </a:p>
      </dsp:txBody>
      <dsp:txXfrm>
        <a:off x="6724233" y="2297871"/>
        <a:ext cx="2444055" cy="14664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Letter Recognition</a:t>
          </a:r>
          <a:endParaRPr lang="en-MY" sz="2700" kern="1200" dirty="0">
            <a:solidFill>
              <a:schemeClr val="tx1"/>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Phonemic Awareness</a:t>
          </a:r>
          <a:endParaRPr lang="en-MY" sz="2700" kern="1200" dirty="0">
            <a:solidFill>
              <a:schemeClr val="tx1"/>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Phonics</a:t>
          </a:r>
          <a:endParaRPr lang="en-MY" sz="2700" kern="1200" dirty="0">
            <a:solidFill>
              <a:schemeClr val="tx1"/>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Word Recognition</a:t>
          </a:r>
          <a:endParaRPr lang="en-MY" sz="2700" kern="1200" dirty="0">
            <a:solidFill>
              <a:schemeClr val="tx1"/>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Vocab. Dev</a:t>
          </a:r>
          <a:endParaRPr lang="en-MY" sz="2700" kern="1200" dirty="0">
            <a:solidFill>
              <a:schemeClr val="tx1"/>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Reading Fluency</a:t>
          </a:r>
          <a:endParaRPr lang="en-MY" sz="2700" kern="1200" dirty="0">
            <a:solidFill>
              <a:schemeClr val="tx1"/>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Literal Comprehension</a:t>
          </a:r>
          <a:endParaRPr lang="en-MY" sz="2700" kern="1200" dirty="0">
            <a:solidFill>
              <a:schemeClr val="tx1"/>
            </a:solidFill>
            <a:latin typeface="Liberation Serif" panose="02020603050405020304" pitchFamily="18" charset="0"/>
          </a:endParaRPr>
        </a:p>
      </dsp:txBody>
      <dsp:txXfrm>
        <a:off x="6724233" y="2297871"/>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4D04E-5769-4812-9ADC-699F25F7D095}" type="datetimeFigureOut">
              <a:rPr lang="en-MY" smtClean="0"/>
              <a:t>26/8/2024</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7F64D5-D042-444A-8EAE-AB1A9BC8719C}" type="slidenum">
              <a:rPr lang="en-MY" smtClean="0"/>
              <a:t>‹#›</a:t>
            </a:fld>
            <a:endParaRPr lang="en-MY"/>
          </a:p>
        </p:txBody>
      </p:sp>
    </p:spTree>
    <p:extLst>
      <p:ext uri="{BB962C8B-B14F-4D97-AF65-F5344CB8AC3E}">
        <p14:creationId xmlns:p14="http://schemas.microsoft.com/office/powerpoint/2010/main" val="622521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6</a:t>
            </a:fld>
            <a:endParaRPr lang="en-MY"/>
          </a:p>
        </p:txBody>
      </p:sp>
    </p:spTree>
    <p:extLst>
      <p:ext uri="{BB962C8B-B14F-4D97-AF65-F5344CB8AC3E}">
        <p14:creationId xmlns:p14="http://schemas.microsoft.com/office/powerpoint/2010/main" val="1081771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15</a:t>
            </a:fld>
            <a:endParaRPr lang="en-MY"/>
          </a:p>
        </p:txBody>
      </p:sp>
    </p:spTree>
    <p:extLst>
      <p:ext uri="{BB962C8B-B14F-4D97-AF65-F5344CB8AC3E}">
        <p14:creationId xmlns:p14="http://schemas.microsoft.com/office/powerpoint/2010/main" val="3071487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16</a:t>
            </a:fld>
            <a:endParaRPr lang="en-MY"/>
          </a:p>
        </p:txBody>
      </p:sp>
    </p:spTree>
    <p:extLst>
      <p:ext uri="{BB962C8B-B14F-4D97-AF65-F5344CB8AC3E}">
        <p14:creationId xmlns:p14="http://schemas.microsoft.com/office/powerpoint/2010/main" val="488412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17</a:t>
            </a:fld>
            <a:endParaRPr lang="en-MY"/>
          </a:p>
        </p:txBody>
      </p:sp>
    </p:spTree>
    <p:extLst>
      <p:ext uri="{BB962C8B-B14F-4D97-AF65-F5344CB8AC3E}">
        <p14:creationId xmlns:p14="http://schemas.microsoft.com/office/powerpoint/2010/main" val="141816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18</a:t>
            </a:fld>
            <a:endParaRPr lang="en-MY"/>
          </a:p>
        </p:txBody>
      </p:sp>
    </p:spTree>
    <p:extLst>
      <p:ext uri="{BB962C8B-B14F-4D97-AF65-F5344CB8AC3E}">
        <p14:creationId xmlns:p14="http://schemas.microsoft.com/office/powerpoint/2010/main" val="356187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19</a:t>
            </a:fld>
            <a:endParaRPr lang="en-MY"/>
          </a:p>
        </p:txBody>
      </p:sp>
    </p:spTree>
    <p:extLst>
      <p:ext uri="{BB962C8B-B14F-4D97-AF65-F5344CB8AC3E}">
        <p14:creationId xmlns:p14="http://schemas.microsoft.com/office/powerpoint/2010/main" val="213362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20</a:t>
            </a:fld>
            <a:endParaRPr lang="en-MY"/>
          </a:p>
        </p:txBody>
      </p:sp>
    </p:spTree>
    <p:extLst>
      <p:ext uri="{BB962C8B-B14F-4D97-AF65-F5344CB8AC3E}">
        <p14:creationId xmlns:p14="http://schemas.microsoft.com/office/powerpoint/2010/main" val="2328968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21</a:t>
            </a:fld>
            <a:endParaRPr lang="en-MY"/>
          </a:p>
        </p:txBody>
      </p:sp>
    </p:spTree>
    <p:extLst>
      <p:ext uri="{BB962C8B-B14F-4D97-AF65-F5344CB8AC3E}">
        <p14:creationId xmlns:p14="http://schemas.microsoft.com/office/powerpoint/2010/main" val="3259446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22</a:t>
            </a:fld>
            <a:endParaRPr lang="en-MY"/>
          </a:p>
        </p:txBody>
      </p:sp>
    </p:spTree>
    <p:extLst>
      <p:ext uri="{BB962C8B-B14F-4D97-AF65-F5344CB8AC3E}">
        <p14:creationId xmlns:p14="http://schemas.microsoft.com/office/powerpoint/2010/main" val="898964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23</a:t>
            </a:fld>
            <a:endParaRPr lang="en-MY"/>
          </a:p>
        </p:txBody>
      </p:sp>
    </p:spTree>
    <p:extLst>
      <p:ext uri="{BB962C8B-B14F-4D97-AF65-F5344CB8AC3E}">
        <p14:creationId xmlns:p14="http://schemas.microsoft.com/office/powerpoint/2010/main" val="2718689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24</a:t>
            </a:fld>
            <a:endParaRPr lang="en-MY"/>
          </a:p>
        </p:txBody>
      </p:sp>
    </p:spTree>
    <p:extLst>
      <p:ext uri="{BB962C8B-B14F-4D97-AF65-F5344CB8AC3E}">
        <p14:creationId xmlns:p14="http://schemas.microsoft.com/office/powerpoint/2010/main" val="2171708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7</a:t>
            </a:fld>
            <a:endParaRPr lang="en-MY"/>
          </a:p>
        </p:txBody>
      </p:sp>
    </p:spTree>
    <p:extLst>
      <p:ext uri="{BB962C8B-B14F-4D97-AF65-F5344CB8AC3E}">
        <p14:creationId xmlns:p14="http://schemas.microsoft.com/office/powerpoint/2010/main" val="225156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25</a:t>
            </a:fld>
            <a:endParaRPr lang="en-MY"/>
          </a:p>
        </p:txBody>
      </p:sp>
    </p:spTree>
    <p:extLst>
      <p:ext uri="{BB962C8B-B14F-4D97-AF65-F5344CB8AC3E}">
        <p14:creationId xmlns:p14="http://schemas.microsoft.com/office/powerpoint/2010/main" val="3800570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SKIM</a:t>
            </a:r>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35</a:t>
            </a:fld>
            <a:endParaRPr lang="en-MY"/>
          </a:p>
        </p:txBody>
      </p:sp>
    </p:spTree>
    <p:extLst>
      <p:ext uri="{BB962C8B-B14F-4D97-AF65-F5344CB8AC3E}">
        <p14:creationId xmlns:p14="http://schemas.microsoft.com/office/powerpoint/2010/main" val="1634335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8</a:t>
            </a:fld>
            <a:endParaRPr lang="en-MY"/>
          </a:p>
        </p:txBody>
      </p:sp>
    </p:spTree>
    <p:extLst>
      <p:ext uri="{BB962C8B-B14F-4D97-AF65-F5344CB8AC3E}">
        <p14:creationId xmlns:p14="http://schemas.microsoft.com/office/powerpoint/2010/main" val="1442180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9</a:t>
            </a:fld>
            <a:endParaRPr lang="en-MY"/>
          </a:p>
        </p:txBody>
      </p:sp>
    </p:spTree>
    <p:extLst>
      <p:ext uri="{BB962C8B-B14F-4D97-AF65-F5344CB8AC3E}">
        <p14:creationId xmlns:p14="http://schemas.microsoft.com/office/powerpoint/2010/main" val="2731561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10</a:t>
            </a:fld>
            <a:endParaRPr lang="en-MY"/>
          </a:p>
        </p:txBody>
      </p:sp>
    </p:spTree>
    <p:extLst>
      <p:ext uri="{BB962C8B-B14F-4D97-AF65-F5344CB8AC3E}">
        <p14:creationId xmlns:p14="http://schemas.microsoft.com/office/powerpoint/2010/main" val="1304974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11</a:t>
            </a:fld>
            <a:endParaRPr lang="en-MY"/>
          </a:p>
        </p:txBody>
      </p:sp>
    </p:spTree>
    <p:extLst>
      <p:ext uri="{BB962C8B-B14F-4D97-AF65-F5344CB8AC3E}">
        <p14:creationId xmlns:p14="http://schemas.microsoft.com/office/powerpoint/2010/main" val="2300022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12</a:t>
            </a:fld>
            <a:endParaRPr lang="en-MY"/>
          </a:p>
        </p:txBody>
      </p:sp>
    </p:spTree>
    <p:extLst>
      <p:ext uri="{BB962C8B-B14F-4D97-AF65-F5344CB8AC3E}">
        <p14:creationId xmlns:p14="http://schemas.microsoft.com/office/powerpoint/2010/main" val="2238975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13</a:t>
            </a:fld>
            <a:endParaRPr lang="en-MY"/>
          </a:p>
        </p:txBody>
      </p:sp>
    </p:spTree>
    <p:extLst>
      <p:ext uri="{BB962C8B-B14F-4D97-AF65-F5344CB8AC3E}">
        <p14:creationId xmlns:p14="http://schemas.microsoft.com/office/powerpoint/2010/main" val="477400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14</a:t>
            </a:fld>
            <a:endParaRPr lang="en-MY"/>
          </a:p>
        </p:txBody>
      </p:sp>
    </p:spTree>
    <p:extLst>
      <p:ext uri="{BB962C8B-B14F-4D97-AF65-F5344CB8AC3E}">
        <p14:creationId xmlns:p14="http://schemas.microsoft.com/office/powerpoint/2010/main" val="3806714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1124-06A0-47DC-87E0-E7C2CA7BA4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981ED678-9209-37E0-CA7E-EC25E49BEE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47F58F82-56B4-A17D-AA05-22D5392627AC}"/>
              </a:ext>
            </a:extLst>
          </p:cNvPr>
          <p:cNvSpPr>
            <a:spLocks noGrp="1"/>
          </p:cNvSpPr>
          <p:nvPr>
            <p:ph type="dt" sz="half" idx="10"/>
          </p:nvPr>
        </p:nvSpPr>
        <p:spPr/>
        <p:txBody>
          <a:bodyPr/>
          <a:lstStyle/>
          <a:p>
            <a:fld id="{6121221F-F081-4A1F-B82D-849223743FE4}" type="datetimeFigureOut">
              <a:rPr lang="en-MY" smtClean="0"/>
              <a:t>26/8/2024</a:t>
            </a:fld>
            <a:endParaRPr lang="en-MY"/>
          </a:p>
        </p:txBody>
      </p:sp>
      <p:sp>
        <p:nvSpPr>
          <p:cNvPr id="5" name="Footer Placeholder 4">
            <a:extLst>
              <a:ext uri="{FF2B5EF4-FFF2-40B4-BE49-F238E27FC236}">
                <a16:creationId xmlns:a16="http://schemas.microsoft.com/office/drawing/2014/main" id="{0E1A9A3E-727F-BFD9-167E-0A8BB1A9925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959625A-429A-D976-323B-47B2A762247E}"/>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311084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F0E0-7EC0-BE28-78B5-A1EC8C0B3AAF}"/>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6A083149-D1A5-4874-5D58-B71224F90A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E181729-84D0-06AF-14F7-9292EABEDCE8}"/>
              </a:ext>
            </a:extLst>
          </p:cNvPr>
          <p:cNvSpPr>
            <a:spLocks noGrp="1"/>
          </p:cNvSpPr>
          <p:nvPr>
            <p:ph type="dt" sz="half" idx="10"/>
          </p:nvPr>
        </p:nvSpPr>
        <p:spPr/>
        <p:txBody>
          <a:bodyPr/>
          <a:lstStyle/>
          <a:p>
            <a:fld id="{6121221F-F081-4A1F-B82D-849223743FE4}" type="datetimeFigureOut">
              <a:rPr lang="en-MY" smtClean="0"/>
              <a:t>26/8/2024</a:t>
            </a:fld>
            <a:endParaRPr lang="en-MY"/>
          </a:p>
        </p:txBody>
      </p:sp>
      <p:sp>
        <p:nvSpPr>
          <p:cNvPr id="5" name="Footer Placeholder 4">
            <a:extLst>
              <a:ext uri="{FF2B5EF4-FFF2-40B4-BE49-F238E27FC236}">
                <a16:creationId xmlns:a16="http://schemas.microsoft.com/office/drawing/2014/main" id="{12A2DA63-F9BE-ED00-8C2D-5B0DEF5B102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22E2C5E-52B6-1666-AA0F-6A7729DF92A6}"/>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682666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32B725-6139-9F48-D40A-47E6C6FFE3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ECDED921-81A1-F18F-C524-199E611C11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54730CB-499B-DA24-1DA3-EEF72245D42D}"/>
              </a:ext>
            </a:extLst>
          </p:cNvPr>
          <p:cNvSpPr>
            <a:spLocks noGrp="1"/>
          </p:cNvSpPr>
          <p:nvPr>
            <p:ph type="dt" sz="half" idx="10"/>
          </p:nvPr>
        </p:nvSpPr>
        <p:spPr/>
        <p:txBody>
          <a:bodyPr/>
          <a:lstStyle/>
          <a:p>
            <a:fld id="{6121221F-F081-4A1F-B82D-849223743FE4}" type="datetimeFigureOut">
              <a:rPr lang="en-MY" smtClean="0"/>
              <a:t>26/8/2024</a:t>
            </a:fld>
            <a:endParaRPr lang="en-MY"/>
          </a:p>
        </p:txBody>
      </p:sp>
      <p:sp>
        <p:nvSpPr>
          <p:cNvPr id="5" name="Footer Placeholder 4">
            <a:extLst>
              <a:ext uri="{FF2B5EF4-FFF2-40B4-BE49-F238E27FC236}">
                <a16:creationId xmlns:a16="http://schemas.microsoft.com/office/drawing/2014/main" id="{7E2D84DE-CDAF-9725-1533-4D3D3A6B996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9A400B6-A042-E478-8524-C58F09CFD5AF}"/>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343177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CFF2-2943-894A-21ED-24743BFDA70D}"/>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01541688-6F49-60F5-3578-431970033C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D9CCB38-54BD-D12B-7082-423EF84B2B2F}"/>
              </a:ext>
            </a:extLst>
          </p:cNvPr>
          <p:cNvSpPr>
            <a:spLocks noGrp="1"/>
          </p:cNvSpPr>
          <p:nvPr>
            <p:ph type="dt" sz="half" idx="10"/>
          </p:nvPr>
        </p:nvSpPr>
        <p:spPr/>
        <p:txBody>
          <a:bodyPr/>
          <a:lstStyle/>
          <a:p>
            <a:fld id="{6121221F-F081-4A1F-B82D-849223743FE4}" type="datetimeFigureOut">
              <a:rPr lang="en-MY" smtClean="0"/>
              <a:t>26/8/2024</a:t>
            </a:fld>
            <a:endParaRPr lang="en-MY"/>
          </a:p>
        </p:txBody>
      </p:sp>
      <p:sp>
        <p:nvSpPr>
          <p:cNvPr id="5" name="Footer Placeholder 4">
            <a:extLst>
              <a:ext uri="{FF2B5EF4-FFF2-40B4-BE49-F238E27FC236}">
                <a16:creationId xmlns:a16="http://schemas.microsoft.com/office/drawing/2014/main" id="{A06E70A1-13DB-10F0-E395-2DC7F927F2E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20FD677-4FA6-5871-6DB9-A841A174AF29}"/>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2753373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6696-80F3-3103-6066-4FF5BD66A5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D2833289-ADE7-3CDE-A279-99472307E2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170D4B-DEEB-69DB-B3DD-8D46889A4ECD}"/>
              </a:ext>
            </a:extLst>
          </p:cNvPr>
          <p:cNvSpPr>
            <a:spLocks noGrp="1"/>
          </p:cNvSpPr>
          <p:nvPr>
            <p:ph type="dt" sz="half" idx="10"/>
          </p:nvPr>
        </p:nvSpPr>
        <p:spPr/>
        <p:txBody>
          <a:bodyPr/>
          <a:lstStyle/>
          <a:p>
            <a:fld id="{6121221F-F081-4A1F-B82D-849223743FE4}" type="datetimeFigureOut">
              <a:rPr lang="en-MY" smtClean="0"/>
              <a:t>26/8/2024</a:t>
            </a:fld>
            <a:endParaRPr lang="en-MY"/>
          </a:p>
        </p:txBody>
      </p:sp>
      <p:sp>
        <p:nvSpPr>
          <p:cNvPr id="5" name="Footer Placeholder 4">
            <a:extLst>
              <a:ext uri="{FF2B5EF4-FFF2-40B4-BE49-F238E27FC236}">
                <a16:creationId xmlns:a16="http://schemas.microsoft.com/office/drawing/2014/main" id="{817B0AD3-25F6-A684-7D5E-68B757DEA5F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3EAAB18-7CF0-F4BB-7055-904CE265E0F5}"/>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411332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C715-4580-DF8B-CC1A-818298707941}"/>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A9AC88C7-9AB4-B16B-92F8-3ECCA33682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C6E6AAF5-8BB0-1F06-FEAA-85928CAA9F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298AFADE-6866-EC57-504E-F2FB75DB57F6}"/>
              </a:ext>
            </a:extLst>
          </p:cNvPr>
          <p:cNvSpPr>
            <a:spLocks noGrp="1"/>
          </p:cNvSpPr>
          <p:nvPr>
            <p:ph type="dt" sz="half" idx="10"/>
          </p:nvPr>
        </p:nvSpPr>
        <p:spPr/>
        <p:txBody>
          <a:bodyPr/>
          <a:lstStyle/>
          <a:p>
            <a:fld id="{6121221F-F081-4A1F-B82D-849223743FE4}" type="datetimeFigureOut">
              <a:rPr lang="en-MY" smtClean="0"/>
              <a:t>26/8/2024</a:t>
            </a:fld>
            <a:endParaRPr lang="en-MY"/>
          </a:p>
        </p:txBody>
      </p:sp>
      <p:sp>
        <p:nvSpPr>
          <p:cNvPr id="6" name="Footer Placeholder 5">
            <a:extLst>
              <a:ext uri="{FF2B5EF4-FFF2-40B4-BE49-F238E27FC236}">
                <a16:creationId xmlns:a16="http://schemas.microsoft.com/office/drawing/2014/main" id="{0D56A5F5-F8D7-025A-7A7C-143BE012EC7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7B7C2A22-DF41-E4BA-8635-D57C6534E688}"/>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322655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993A-448F-6745-53B9-AF0755D66FD0}"/>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55CBFBE7-982D-CCB8-0F0A-50755E23A3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26D9A3-F5D6-4187-C675-18FD0A8C8A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70F93FDA-5DAC-104C-252C-4793A662C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46F5E5-DF9A-BBD7-2E6D-490CD88FD8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40C6126E-8268-61A4-9351-F240A14C5EFE}"/>
              </a:ext>
            </a:extLst>
          </p:cNvPr>
          <p:cNvSpPr>
            <a:spLocks noGrp="1"/>
          </p:cNvSpPr>
          <p:nvPr>
            <p:ph type="dt" sz="half" idx="10"/>
          </p:nvPr>
        </p:nvSpPr>
        <p:spPr/>
        <p:txBody>
          <a:bodyPr/>
          <a:lstStyle/>
          <a:p>
            <a:fld id="{6121221F-F081-4A1F-B82D-849223743FE4}" type="datetimeFigureOut">
              <a:rPr lang="en-MY" smtClean="0"/>
              <a:t>26/8/2024</a:t>
            </a:fld>
            <a:endParaRPr lang="en-MY"/>
          </a:p>
        </p:txBody>
      </p:sp>
      <p:sp>
        <p:nvSpPr>
          <p:cNvPr id="8" name="Footer Placeholder 7">
            <a:extLst>
              <a:ext uri="{FF2B5EF4-FFF2-40B4-BE49-F238E27FC236}">
                <a16:creationId xmlns:a16="http://schemas.microsoft.com/office/drawing/2014/main" id="{D3BDBADE-7E97-ED31-879F-8EBE361025CC}"/>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B131B5F1-BA91-C9F1-A7F6-78BB716593DD}"/>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2735172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0147-F47F-ECCB-7881-73EE71DDFCE6}"/>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9791D100-DE05-3FF5-794B-282D82ED1B76}"/>
              </a:ext>
            </a:extLst>
          </p:cNvPr>
          <p:cNvSpPr>
            <a:spLocks noGrp="1"/>
          </p:cNvSpPr>
          <p:nvPr>
            <p:ph type="dt" sz="half" idx="10"/>
          </p:nvPr>
        </p:nvSpPr>
        <p:spPr/>
        <p:txBody>
          <a:bodyPr/>
          <a:lstStyle/>
          <a:p>
            <a:fld id="{6121221F-F081-4A1F-B82D-849223743FE4}" type="datetimeFigureOut">
              <a:rPr lang="en-MY" smtClean="0"/>
              <a:t>26/8/2024</a:t>
            </a:fld>
            <a:endParaRPr lang="en-MY"/>
          </a:p>
        </p:txBody>
      </p:sp>
      <p:sp>
        <p:nvSpPr>
          <p:cNvPr id="4" name="Footer Placeholder 3">
            <a:extLst>
              <a:ext uri="{FF2B5EF4-FFF2-40B4-BE49-F238E27FC236}">
                <a16:creationId xmlns:a16="http://schemas.microsoft.com/office/drawing/2014/main" id="{3AEB3E73-8D10-1BA9-5681-0AB808A825B5}"/>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34DE9290-9C4B-0FE1-8F35-CD2DA53B8180}"/>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4156056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010E57-2A60-7032-1035-60D041796485}"/>
              </a:ext>
            </a:extLst>
          </p:cNvPr>
          <p:cNvSpPr>
            <a:spLocks noGrp="1"/>
          </p:cNvSpPr>
          <p:nvPr>
            <p:ph type="dt" sz="half" idx="10"/>
          </p:nvPr>
        </p:nvSpPr>
        <p:spPr/>
        <p:txBody>
          <a:bodyPr/>
          <a:lstStyle/>
          <a:p>
            <a:fld id="{6121221F-F081-4A1F-B82D-849223743FE4}" type="datetimeFigureOut">
              <a:rPr lang="en-MY" smtClean="0"/>
              <a:t>26/8/2024</a:t>
            </a:fld>
            <a:endParaRPr lang="en-MY"/>
          </a:p>
        </p:txBody>
      </p:sp>
      <p:sp>
        <p:nvSpPr>
          <p:cNvPr id="3" name="Footer Placeholder 2">
            <a:extLst>
              <a:ext uri="{FF2B5EF4-FFF2-40B4-BE49-F238E27FC236}">
                <a16:creationId xmlns:a16="http://schemas.microsoft.com/office/drawing/2014/main" id="{AE9138C5-5A51-A5B9-58DE-A34C78F1E893}"/>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2CF01D9B-BFF5-53D2-BD40-772E3E0A72ED}"/>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85527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E348-BF3F-E063-7E53-0E7ED9C4F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F689A704-61A2-477F-8669-912334C171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3BF118D6-A39C-D771-7860-94EDF550E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2B8B7A-EAE2-6C45-1BBF-F7025E1A4C09}"/>
              </a:ext>
            </a:extLst>
          </p:cNvPr>
          <p:cNvSpPr>
            <a:spLocks noGrp="1"/>
          </p:cNvSpPr>
          <p:nvPr>
            <p:ph type="dt" sz="half" idx="10"/>
          </p:nvPr>
        </p:nvSpPr>
        <p:spPr/>
        <p:txBody>
          <a:bodyPr/>
          <a:lstStyle/>
          <a:p>
            <a:fld id="{6121221F-F081-4A1F-B82D-849223743FE4}" type="datetimeFigureOut">
              <a:rPr lang="en-MY" smtClean="0"/>
              <a:t>26/8/2024</a:t>
            </a:fld>
            <a:endParaRPr lang="en-MY"/>
          </a:p>
        </p:txBody>
      </p:sp>
      <p:sp>
        <p:nvSpPr>
          <p:cNvPr id="6" name="Footer Placeholder 5">
            <a:extLst>
              <a:ext uri="{FF2B5EF4-FFF2-40B4-BE49-F238E27FC236}">
                <a16:creationId xmlns:a16="http://schemas.microsoft.com/office/drawing/2014/main" id="{7B6F606B-3A3A-6FFD-4A4F-5E613BE132A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EBCBE189-B59E-F481-B4D1-2753EB45ABDF}"/>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2157320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6A4BE-5424-72D9-63C0-0C25742AA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9484C359-CEB9-3E47-D11B-35C1DE91E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133BFCC8-DF38-8F06-B208-F4BB2C389C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22407-7205-EA70-4963-8738F7883A00}"/>
              </a:ext>
            </a:extLst>
          </p:cNvPr>
          <p:cNvSpPr>
            <a:spLocks noGrp="1"/>
          </p:cNvSpPr>
          <p:nvPr>
            <p:ph type="dt" sz="half" idx="10"/>
          </p:nvPr>
        </p:nvSpPr>
        <p:spPr/>
        <p:txBody>
          <a:bodyPr/>
          <a:lstStyle/>
          <a:p>
            <a:fld id="{6121221F-F081-4A1F-B82D-849223743FE4}" type="datetimeFigureOut">
              <a:rPr lang="en-MY" smtClean="0"/>
              <a:t>26/8/2024</a:t>
            </a:fld>
            <a:endParaRPr lang="en-MY"/>
          </a:p>
        </p:txBody>
      </p:sp>
      <p:sp>
        <p:nvSpPr>
          <p:cNvPr id="6" name="Footer Placeholder 5">
            <a:extLst>
              <a:ext uri="{FF2B5EF4-FFF2-40B4-BE49-F238E27FC236}">
                <a16:creationId xmlns:a16="http://schemas.microsoft.com/office/drawing/2014/main" id="{38C48975-D7E3-22B0-7CFF-53F79A05126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CB3A1AA-9D7E-FC90-FDD3-EE3E6DBF3A97}"/>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329063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7D5E48-36C9-8917-2264-A4498CB56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90139A20-A254-CD30-8F34-B24CA1A57E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01BF88A-7873-E710-6E15-FF5EEA06CF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21221F-F081-4A1F-B82D-849223743FE4}" type="datetimeFigureOut">
              <a:rPr lang="en-MY" smtClean="0"/>
              <a:t>26/8/2024</a:t>
            </a:fld>
            <a:endParaRPr lang="en-MY"/>
          </a:p>
        </p:txBody>
      </p:sp>
      <p:sp>
        <p:nvSpPr>
          <p:cNvPr id="5" name="Footer Placeholder 4">
            <a:extLst>
              <a:ext uri="{FF2B5EF4-FFF2-40B4-BE49-F238E27FC236}">
                <a16:creationId xmlns:a16="http://schemas.microsoft.com/office/drawing/2014/main" id="{7CE9E3DA-436A-8673-82B1-4235D075B4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MY"/>
          </a:p>
        </p:txBody>
      </p:sp>
      <p:sp>
        <p:nvSpPr>
          <p:cNvPr id="6" name="Slide Number Placeholder 5">
            <a:extLst>
              <a:ext uri="{FF2B5EF4-FFF2-40B4-BE49-F238E27FC236}">
                <a16:creationId xmlns:a16="http://schemas.microsoft.com/office/drawing/2014/main" id="{839BE07E-E79F-1EF1-8F36-1DA61E86B8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64A6E8-B190-4270-A0FC-EB545314DDB2}" type="slidenum">
              <a:rPr lang="en-MY" smtClean="0"/>
              <a:t>‹#›</a:t>
            </a:fld>
            <a:endParaRPr lang="en-MY"/>
          </a:p>
        </p:txBody>
      </p:sp>
    </p:spTree>
    <p:extLst>
      <p:ext uri="{BB962C8B-B14F-4D97-AF65-F5344CB8AC3E}">
        <p14:creationId xmlns:p14="http://schemas.microsoft.com/office/powerpoint/2010/main" val="3737216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4850" y="2086852"/>
            <a:ext cx="6594112" cy="1655761"/>
          </a:xfrm>
        </p:spPr>
        <p:txBody>
          <a:bodyPr>
            <a:normAutofit fontScale="90000"/>
          </a:bodyPr>
          <a:lstStyle/>
          <a:p>
            <a:r>
              <a:rPr dirty="0">
                <a:solidFill>
                  <a:schemeClr val="bg1"/>
                </a:solidFill>
                <a:latin typeface="Liberation Serif" panose="02020603050405020304" pitchFamily="18" charset="0"/>
              </a:rPr>
              <a:t>How to Read a Book by Mortimer J. Adler</a:t>
            </a:r>
          </a:p>
        </p:txBody>
      </p:sp>
      <p:sp>
        <p:nvSpPr>
          <p:cNvPr id="3" name="Subtitle 2"/>
          <p:cNvSpPr>
            <a:spLocks noGrp="1"/>
          </p:cNvSpPr>
          <p:nvPr>
            <p:ph type="subTitle" idx="1"/>
          </p:nvPr>
        </p:nvSpPr>
        <p:spPr>
          <a:xfrm>
            <a:off x="3023850" y="3820887"/>
            <a:ext cx="6594112" cy="1655762"/>
          </a:xfrm>
        </p:spPr>
        <p:txBody>
          <a:bodyPr>
            <a:normAutofit lnSpcReduction="10000"/>
          </a:bodyPr>
          <a:lstStyle/>
          <a:p>
            <a:r>
              <a:rPr dirty="0">
                <a:solidFill>
                  <a:schemeClr val="bg1"/>
                </a:solidFill>
                <a:latin typeface="Liberation Serif" panose="02020603050405020304" pitchFamily="18" charset="0"/>
              </a:rPr>
              <a:t>Summary of Key Sections</a:t>
            </a:r>
          </a:p>
          <a:p>
            <a:r>
              <a:rPr dirty="0">
                <a:solidFill>
                  <a:schemeClr val="bg1"/>
                </a:solidFill>
                <a:latin typeface="Liberation Serif" panose="02020603050405020304" pitchFamily="18" charset="0"/>
              </a:rPr>
              <a:t>Shafiq R, </a:t>
            </a:r>
            <a:endParaRPr lang="en-US" dirty="0">
              <a:solidFill>
                <a:schemeClr val="bg1"/>
              </a:solidFill>
              <a:latin typeface="Liberation Serif" panose="02020603050405020304" pitchFamily="18" charset="0"/>
            </a:endParaRPr>
          </a:p>
          <a:p>
            <a:r>
              <a:rPr dirty="0">
                <a:solidFill>
                  <a:schemeClr val="bg1"/>
                </a:solidFill>
                <a:latin typeface="Liberation Serif" panose="02020603050405020304" pitchFamily="18" charset="0"/>
              </a:rPr>
              <a:t>Sarawak Matriculation College</a:t>
            </a:r>
          </a:p>
          <a:p>
            <a:r>
              <a:rPr dirty="0">
                <a:solidFill>
                  <a:schemeClr val="bg1"/>
                </a:solidFill>
                <a:latin typeface="Liberation Serif" panose="02020603050405020304" pitchFamily="18" charset="0"/>
              </a:rPr>
              <a:t>August 2024</a:t>
            </a:r>
          </a:p>
        </p:txBody>
      </p:sp>
      <p:pic>
        <p:nvPicPr>
          <p:cNvPr id="1026" name="Picture 2">
            <a:extLst>
              <a:ext uri="{FF2B5EF4-FFF2-40B4-BE49-F238E27FC236}">
                <a16:creationId xmlns:a16="http://schemas.microsoft.com/office/drawing/2014/main" id="{C1026598-E4D1-D859-2E8C-C49E7F49D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850" y="791803"/>
            <a:ext cx="1962000" cy="2590099"/>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Shape 9">
            <a:extLst>
              <a:ext uri="{FF2B5EF4-FFF2-40B4-BE49-F238E27FC236}">
                <a16:creationId xmlns:a16="http://schemas.microsoft.com/office/drawing/2014/main" id="{A5F7E041-3A75-43D8-13EE-DFE4CB0626D6}"/>
              </a:ext>
            </a:extLst>
          </p:cNvPr>
          <p:cNvSpPr/>
          <p:nvPr/>
        </p:nvSpPr>
        <p:spPr>
          <a:xfrm>
            <a:off x="0" y="5954"/>
            <a:ext cx="12192000" cy="6846092"/>
          </a:xfrm>
          <a:custGeom>
            <a:avLst/>
            <a:gdLst>
              <a:gd name="connsiteX0" fmla="*/ 1 w 12192000"/>
              <a:gd name="connsiteY0" fmla="*/ 0 h 6846092"/>
              <a:gd name="connsiteX1" fmla="*/ 12192000 w 12192000"/>
              <a:gd name="connsiteY1" fmla="*/ 0 h 6846092"/>
              <a:gd name="connsiteX2" fmla="*/ 12192000 w 12192000"/>
              <a:gd name="connsiteY2" fmla="*/ 529098 h 6846092"/>
              <a:gd name="connsiteX3" fmla="*/ 12192000 w 12192000"/>
              <a:gd name="connsiteY3" fmla="*/ 540000 h 6846092"/>
              <a:gd name="connsiteX4" fmla="*/ 12192000 w 12192000"/>
              <a:gd name="connsiteY4" fmla="*/ 6295190 h 6846092"/>
              <a:gd name="connsiteX5" fmla="*/ 11652000 w 12192000"/>
              <a:gd name="connsiteY5" fmla="*/ 6295190 h 6846092"/>
              <a:gd name="connsiteX6" fmla="*/ 11652000 w 12192000"/>
              <a:gd name="connsiteY6" fmla="*/ 540000 h 6846092"/>
              <a:gd name="connsiteX7" fmla="*/ 540001 w 12192000"/>
              <a:gd name="connsiteY7" fmla="*/ 540000 h 6846092"/>
              <a:gd name="connsiteX8" fmla="*/ 540001 w 12192000"/>
              <a:gd name="connsiteY8" fmla="*/ 6306092 h 6846092"/>
              <a:gd name="connsiteX9" fmla="*/ 12192000 w 12192000"/>
              <a:gd name="connsiteY9" fmla="*/ 6306092 h 6846092"/>
              <a:gd name="connsiteX10" fmla="*/ 12192000 w 12192000"/>
              <a:gd name="connsiteY10" fmla="*/ 6846092 h 6846092"/>
              <a:gd name="connsiteX11" fmla="*/ 0 w 12192000"/>
              <a:gd name="connsiteY11" fmla="*/ 6846092 h 6846092"/>
              <a:gd name="connsiteX12" fmla="*/ 0 w 12192000"/>
              <a:gd name="connsiteY12" fmla="*/ 6306092 h 6846092"/>
              <a:gd name="connsiteX13" fmla="*/ 1 w 12192000"/>
              <a:gd name="connsiteY13" fmla="*/ 6306092 h 6846092"/>
              <a:gd name="connsiteX14" fmla="*/ 1 w 12192000"/>
              <a:gd name="connsiteY14" fmla="*/ 540000 h 68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846092">
                <a:moveTo>
                  <a:pt x="1" y="0"/>
                </a:moveTo>
                <a:lnTo>
                  <a:pt x="12192000" y="0"/>
                </a:lnTo>
                <a:lnTo>
                  <a:pt x="12192000" y="529098"/>
                </a:lnTo>
                <a:lnTo>
                  <a:pt x="12192000" y="540000"/>
                </a:lnTo>
                <a:lnTo>
                  <a:pt x="12192000" y="6295190"/>
                </a:lnTo>
                <a:lnTo>
                  <a:pt x="11652000" y="6295190"/>
                </a:lnTo>
                <a:lnTo>
                  <a:pt x="11652000" y="540000"/>
                </a:lnTo>
                <a:lnTo>
                  <a:pt x="540001" y="540000"/>
                </a:lnTo>
                <a:lnTo>
                  <a:pt x="540001" y="6306092"/>
                </a:lnTo>
                <a:lnTo>
                  <a:pt x="12192000" y="6306092"/>
                </a:lnTo>
                <a:lnTo>
                  <a:pt x="12192000" y="6846092"/>
                </a:lnTo>
                <a:lnTo>
                  <a:pt x="0" y="6846092"/>
                </a:lnTo>
                <a:lnTo>
                  <a:pt x="0" y="6306092"/>
                </a:lnTo>
                <a:lnTo>
                  <a:pt x="1" y="6306092"/>
                </a:lnTo>
                <a:lnTo>
                  <a:pt x="1" y="540000"/>
                </a:lnTo>
                <a:close/>
              </a:path>
            </a:pathLst>
          </a:cu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pic>
        <p:nvPicPr>
          <p:cNvPr id="1028" name="Picture 4">
            <a:extLst>
              <a:ext uri="{FF2B5EF4-FFF2-40B4-BE49-F238E27FC236}">
                <a16:creationId xmlns:a16="http://schemas.microsoft.com/office/drawing/2014/main" id="{069950E4-CF87-D25A-E185-ABD2E1462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7962" y="791803"/>
            <a:ext cx="1962000" cy="30466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The Levels of Reading</a:t>
            </a:r>
          </a:p>
        </p:txBody>
      </p:sp>
      <p:pic>
        <p:nvPicPr>
          <p:cNvPr id="29" name="Picture 28">
            <a:extLst>
              <a:ext uri="{FF2B5EF4-FFF2-40B4-BE49-F238E27FC236}">
                <a16:creationId xmlns:a16="http://schemas.microsoft.com/office/drawing/2014/main" id="{1B405766-C924-2343-D0D0-0D3413402198}"/>
              </a:ext>
            </a:extLst>
          </p:cNvPr>
          <p:cNvPicPr>
            <a:picLocks noChangeAspect="1"/>
          </p:cNvPicPr>
          <p:nvPr/>
        </p:nvPicPr>
        <p:blipFill>
          <a:blip r:embed="rId3"/>
          <a:stretch>
            <a:fillRect/>
          </a:stretch>
        </p:blipFill>
        <p:spPr>
          <a:xfrm>
            <a:off x="571500" y="1690688"/>
            <a:ext cx="4457700" cy="4346825"/>
          </a:xfrm>
          <a:prstGeom prst="rect">
            <a:avLst/>
          </a:prstGeom>
        </p:spPr>
      </p:pic>
      <p:sp>
        <p:nvSpPr>
          <p:cNvPr id="31" name="TextBox 30">
            <a:extLst>
              <a:ext uri="{FF2B5EF4-FFF2-40B4-BE49-F238E27FC236}">
                <a16:creationId xmlns:a16="http://schemas.microsoft.com/office/drawing/2014/main" id="{02A7B404-6740-2292-7AB0-1441830F0232}"/>
              </a:ext>
            </a:extLst>
          </p:cNvPr>
          <p:cNvSpPr txBox="1"/>
          <p:nvPr/>
        </p:nvSpPr>
        <p:spPr>
          <a:xfrm>
            <a:off x="4819650" y="5059363"/>
            <a:ext cx="6096000" cy="707886"/>
          </a:xfrm>
          <a:prstGeom prst="rect">
            <a:avLst/>
          </a:prstGeom>
          <a:noFill/>
        </p:spPr>
        <p:txBody>
          <a:bodyPr wrap="square">
            <a:spAutoFit/>
          </a:bodyPr>
          <a:lstStyle/>
          <a:p>
            <a:r>
              <a:rPr lang="en-US" sz="4000" b="1" dirty="0">
                <a:solidFill>
                  <a:srgbClr val="156082"/>
                </a:solidFill>
                <a:latin typeface="Liberation Serif" panose="02020603050405020304" pitchFamily="18" charset="0"/>
              </a:rPr>
              <a:t>Elementary Reading*</a:t>
            </a:r>
          </a:p>
        </p:txBody>
      </p:sp>
      <p:sp>
        <p:nvSpPr>
          <p:cNvPr id="32" name="TextBox 31">
            <a:extLst>
              <a:ext uri="{FF2B5EF4-FFF2-40B4-BE49-F238E27FC236}">
                <a16:creationId xmlns:a16="http://schemas.microsoft.com/office/drawing/2014/main" id="{42C01D85-18F3-C1C0-5F57-FB69A494C303}"/>
              </a:ext>
            </a:extLst>
          </p:cNvPr>
          <p:cNvSpPr txBox="1"/>
          <p:nvPr/>
        </p:nvSpPr>
        <p:spPr>
          <a:xfrm>
            <a:off x="4305300" y="4042639"/>
            <a:ext cx="6096000" cy="707886"/>
          </a:xfrm>
          <a:prstGeom prst="rect">
            <a:avLst/>
          </a:prstGeom>
          <a:noFill/>
        </p:spPr>
        <p:txBody>
          <a:bodyPr wrap="square">
            <a:spAutoFit/>
          </a:bodyPr>
          <a:lstStyle/>
          <a:p>
            <a:r>
              <a:rPr lang="en-US" sz="4000" b="1" dirty="0">
                <a:solidFill>
                  <a:srgbClr val="92D050"/>
                </a:solidFill>
                <a:latin typeface="Liberation Serif" panose="02020603050405020304" pitchFamily="18" charset="0"/>
              </a:rPr>
              <a:t>Inspectional Reading*</a:t>
            </a:r>
          </a:p>
        </p:txBody>
      </p:sp>
      <p:sp>
        <p:nvSpPr>
          <p:cNvPr id="33" name="TextBox 32">
            <a:extLst>
              <a:ext uri="{FF2B5EF4-FFF2-40B4-BE49-F238E27FC236}">
                <a16:creationId xmlns:a16="http://schemas.microsoft.com/office/drawing/2014/main" id="{63E21AF9-A844-F7FC-973E-45A261B531A1}"/>
              </a:ext>
            </a:extLst>
          </p:cNvPr>
          <p:cNvSpPr txBox="1"/>
          <p:nvPr/>
        </p:nvSpPr>
        <p:spPr>
          <a:xfrm>
            <a:off x="3848100" y="3022602"/>
            <a:ext cx="6096000" cy="707886"/>
          </a:xfrm>
          <a:prstGeom prst="rect">
            <a:avLst/>
          </a:prstGeom>
          <a:noFill/>
        </p:spPr>
        <p:txBody>
          <a:bodyPr wrap="square">
            <a:spAutoFit/>
          </a:bodyPr>
          <a:lstStyle/>
          <a:p>
            <a:r>
              <a:rPr lang="en-US" sz="4000" b="1" dirty="0">
                <a:solidFill>
                  <a:srgbClr val="FFC000"/>
                </a:solidFill>
                <a:latin typeface="Liberation Serif" panose="02020603050405020304" pitchFamily="18" charset="0"/>
              </a:rPr>
              <a:t>Analytical Reading</a:t>
            </a:r>
          </a:p>
        </p:txBody>
      </p:sp>
      <p:sp>
        <p:nvSpPr>
          <p:cNvPr id="34" name="TextBox 33">
            <a:extLst>
              <a:ext uri="{FF2B5EF4-FFF2-40B4-BE49-F238E27FC236}">
                <a16:creationId xmlns:a16="http://schemas.microsoft.com/office/drawing/2014/main" id="{E700DF69-288D-EF70-24C1-B781C452A986}"/>
              </a:ext>
            </a:extLst>
          </p:cNvPr>
          <p:cNvSpPr txBox="1"/>
          <p:nvPr/>
        </p:nvSpPr>
        <p:spPr>
          <a:xfrm>
            <a:off x="3219450" y="2004763"/>
            <a:ext cx="6096000" cy="707886"/>
          </a:xfrm>
          <a:prstGeom prst="rect">
            <a:avLst/>
          </a:prstGeom>
          <a:noFill/>
        </p:spPr>
        <p:txBody>
          <a:bodyPr wrap="square">
            <a:spAutoFit/>
          </a:bodyPr>
          <a:lstStyle/>
          <a:p>
            <a:r>
              <a:rPr lang="en-US" sz="4000" b="1" dirty="0" err="1">
                <a:solidFill>
                  <a:srgbClr val="D86ECC"/>
                </a:solidFill>
                <a:latin typeface="Liberation Serif" panose="02020603050405020304" pitchFamily="18" charset="0"/>
              </a:rPr>
              <a:t>Syntopical</a:t>
            </a:r>
            <a:r>
              <a:rPr lang="en-US" sz="4000" b="1" dirty="0">
                <a:solidFill>
                  <a:srgbClr val="D86ECC"/>
                </a:solidFill>
                <a:latin typeface="Liberation Serif" panose="02020603050405020304" pitchFamily="18" charset="0"/>
              </a:rPr>
              <a:t> Reading</a:t>
            </a:r>
          </a:p>
        </p:txBody>
      </p:sp>
    </p:spTree>
    <p:extLst>
      <p:ext uri="{BB962C8B-B14F-4D97-AF65-F5344CB8AC3E}">
        <p14:creationId xmlns:p14="http://schemas.microsoft.com/office/powerpoint/2010/main" val="4110992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4388070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15649156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6088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2054592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2585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15506916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8633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1176708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4924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19971754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0730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15445408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1188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32676232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6474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10838592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958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Introduction</a:t>
            </a:r>
          </a:p>
        </p:txBody>
      </p:sp>
      <p:sp>
        <p:nvSpPr>
          <p:cNvPr id="3" name="Content Placeholder 2"/>
          <p:cNvSpPr>
            <a:spLocks noGrp="1"/>
          </p:cNvSpPr>
          <p:nvPr>
            <p:ph idx="1"/>
          </p:nvPr>
        </p:nvSpPr>
        <p:spPr/>
        <p:txBody>
          <a:bodyPr/>
          <a:lstStyle/>
          <a:p>
            <a:pPr marL="0" indent="0" algn="just">
              <a:buNone/>
            </a:pPr>
            <a:r>
              <a:rPr lang="en-US" dirty="0">
                <a:solidFill>
                  <a:schemeClr val="bg1"/>
                </a:solidFill>
                <a:latin typeface="Liberation Serif" panose="02020603050405020304" pitchFamily="18" charset="0"/>
              </a:rPr>
              <a:t>Elementary reading refers to the </a:t>
            </a:r>
            <a:r>
              <a:rPr lang="en-US" b="1" u="sng" dirty="0">
                <a:solidFill>
                  <a:schemeClr val="bg1"/>
                </a:solidFill>
                <a:latin typeface="Liberation Serif" panose="02020603050405020304" pitchFamily="18" charset="0"/>
              </a:rPr>
              <a:t>most basic level of reading</a:t>
            </a:r>
            <a:r>
              <a:rPr lang="en-US" dirty="0">
                <a:solidFill>
                  <a:schemeClr val="bg1"/>
                </a:solidFill>
                <a:latin typeface="Liberation Serif" panose="02020603050405020304" pitchFamily="18" charset="0"/>
              </a:rPr>
              <a:t>, where the primary focus is on understanding the literal meaning of the text. </a:t>
            </a:r>
          </a:p>
          <a:p>
            <a:pPr marL="0" indent="0" algn="just">
              <a:buNone/>
            </a:pPr>
            <a:r>
              <a:rPr lang="en-US" dirty="0">
                <a:solidFill>
                  <a:schemeClr val="bg2">
                    <a:lumMod val="25000"/>
                  </a:schemeClr>
                </a:solidFill>
                <a:latin typeface="Liberation Serif" panose="02020603050405020304" pitchFamily="18" charset="0"/>
              </a:rPr>
              <a:t>At this stage, readers learn to grasp the fundamental concepts, vocabulary, and simple structures of written language. </a:t>
            </a:r>
          </a:p>
          <a:p>
            <a:pPr marL="0" indent="0" algn="just">
              <a:buNone/>
            </a:pPr>
            <a:r>
              <a:rPr lang="en-US" dirty="0">
                <a:solidFill>
                  <a:schemeClr val="bg2">
                    <a:lumMod val="25000"/>
                  </a:schemeClr>
                </a:solidFill>
                <a:latin typeface="Liberation Serif" panose="02020603050405020304" pitchFamily="18" charset="0"/>
              </a:rPr>
              <a:t>Adler emphasizes that elementary reading is the foundation upon which all other levels of reading are built, as it equips readers with the essential skills needed to decode and comprehend straightforward content before progressing to more advanced analytical and critical reading.</a:t>
            </a:r>
            <a:endParaRPr dirty="0">
              <a:solidFill>
                <a:schemeClr val="bg2">
                  <a:lumMod val="25000"/>
                </a:schemeClr>
              </a:solidFill>
              <a:latin typeface="Liberation Serif"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Stages of Learning to Read</a:t>
            </a:r>
            <a:endParaRPr dirty="0">
              <a:solidFill>
                <a:schemeClr val="bg1"/>
              </a:solidFill>
              <a:latin typeface="Liberation Serif" panose="02020603050405020304" pitchFamily="18" charset="0"/>
            </a:endParaRPr>
          </a:p>
        </p:txBody>
      </p:sp>
      <p:graphicFrame>
        <p:nvGraphicFramePr>
          <p:cNvPr id="5" name="Content Placeholder 4">
            <a:extLst>
              <a:ext uri="{FF2B5EF4-FFF2-40B4-BE49-F238E27FC236}">
                <a16:creationId xmlns:a16="http://schemas.microsoft.com/office/drawing/2014/main" id="{FE0B3491-8859-76B4-DD31-52F812836052}"/>
              </a:ext>
            </a:extLst>
          </p:cNvPr>
          <p:cNvGraphicFramePr>
            <a:graphicFrameLocks noGrp="1"/>
          </p:cNvGraphicFramePr>
          <p:nvPr>
            <p:ph idx="1"/>
            <p:extLst>
              <p:ext uri="{D42A27DB-BD31-4B8C-83A1-F6EECF244321}">
                <p14:modId xmlns:p14="http://schemas.microsoft.com/office/powerpoint/2010/main" val="21352231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6024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Stages of Learning to Read</a:t>
            </a:r>
            <a:endParaRPr dirty="0">
              <a:solidFill>
                <a:schemeClr val="bg1"/>
              </a:solidFill>
              <a:latin typeface="Liberation Serif" panose="02020603050405020304" pitchFamily="18" charset="0"/>
            </a:endParaRPr>
          </a:p>
        </p:txBody>
      </p:sp>
      <p:graphicFrame>
        <p:nvGraphicFramePr>
          <p:cNvPr id="5" name="Content Placeholder 4">
            <a:extLst>
              <a:ext uri="{FF2B5EF4-FFF2-40B4-BE49-F238E27FC236}">
                <a16:creationId xmlns:a16="http://schemas.microsoft.com/office/drawing/2014/main" id="{FE0B3491-8859-76B4-DD31-52F812836052}"/>
              </a:ext>
            </a:extLst>
          </p:cNvPr>
          <p:cNvGraphicFramePr>
            <a:graphicFrameLocks noGrp="1"/>
          </p:cNvGraphicFramePr>
          <p:nvPr>
            <p:ph idx="1"/>
            <p:extLst>
              <p:ext uri="{D42A27DB-BD31-4B8C-83A1-F6EECF244321}">
                <p14:modId xmlns:p14="http://schemas.microsoft.com/office/powerpoint/2010/main" val="24713037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9393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Stages of Learning to Read</a:t>
            </a:r>
            <a:endParaRPr dirty="0">
              <a:solidFill>
                <a:schemeClr val="bg1"/>
              </a:solidFill>
              <a:latin typeface="Liberation Serif" panose="02020603050405020304" pitchFamily="18" charset="0"/>
            </a:endParaRPr>
          </a:p>
        </p:txBody>
      </p:sp>
      <p:graphicFrame>
        <p:nvGraphicFramePr>
          <p:cNvPr id="5" name="Content Placeholder 4">
            <a:extLst>
              <a:ext uri="{FF2B5EF4-FFF2-40B4-BE49-F238E27FC236}">
                <a16:creationId xmlns:a16="http://schemas.microsoft.com/office/drawing/2014/main" id="{FE0B3491-8859-76B4-DD31-52F812836052}"/>
              </a:ext>
            </a:extLst>
          </p:cNvPr>
          <p:cNvGraphicFramePr>
            <a:graphicFrameLocks noGrp="1"/>
          </p:cNvGraphicFramePr>
          <p:nvPr>
            <p:ph idx="1"/>
            <p:extLst>
              <p:ext uri="{D42A27DB-BD31-4B8C-83A1-F6EECF244321}">
                <p14:modId xmlns:p14="http://schemas.microsoft.com/office/powerpoint/2010/main" val="23196308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2396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Stages of Learning to Read</a:t>
            </a:r>
            <a:endParaRPr dirty="0">
              <a:solidFill>
                <a:schemeClr val="bg1"/>
              </a:solidFill>
              <a:latin typeface="Liberation Serif" panose="02020603050405020304" pitchFamily="18" charset="0"/>
            </a:endParaRPr>
          </a:p>
        </p:txBody>
      </p:sp>
      <p:graphicFrame>
        <p:nvGraphicFramePr>
          <p:cNvPr id="5" name="Content Placeholder 4">
            <a:extLst>
              <a:ext uri="{FF2B5EF4-FFF2-40B4-BE49-F238E27FC236}">
                <a16:creationId xmlns:a16="http://schemas.microsoft.com/office/drawing/2014/main" id="{FE0B3491-8859-76B4-DD31-52F812836052}"/>
              </a:ext>
            </a:extLst>
          </p:cNvPr>
          <p:cNvGraphicFramePr>
            <a:graphicFrameLocks noGrp="1"/>
          </p:cNvGraphicFramePr>
          <p:nvPr>
            <p:ph idx="1"/>
            <p:extLst>
              <p:ext uri="{D42A27DB-BD31-4B8C-83A1-F6EECF244321}">
                <p14:modId xmlns:p14="http://schemas.microsoft.com/office/powerpoint/2010/main" val="14097977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E5B8DC86-B9D3-42ED-E30B-AE7D8B28D7AA}"/>
              </a:ext>
            </a:extLst>
          </p:cNvPr>
          <p:cNvSpPr txBox="1">
            <a:spLocks/>
          </p:cNvSpPr>
          <p:nvPr/>
        </p:nvSpPr>
        <p:spPr>
          <a:xfrm>
            <a:off x="6393873" y="4585450"/>
            <a:ext cx="2118360" cy="15915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solidFill>
                <a:latin typeface="Liberation Serif" panose="02020603050405020304" pitchFamily="18" charset="0"/>
              </a:rPr>
              <a:t>Refer to slide on “Stages of Learning to Read” </a:t>
            </a:r>
          </a:p>
        </p:txBody>
      </p:sp>
    </p:spTree>
    <p:extLst>
      <p:ext uri="{BB962C8B-B14F-4D97-AF65-F5344CB8AC3E}">
        <p14:creationId xmlns:p14="http://schemas.microsoft.com/office/powerpoint/2010/main" val="2185895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Stages of Learning to Read</a:t>
            </a:r>
            <a:endParaRPr dirty="0">
              <a:solidFill>
                <a:schemeClr val="bg1"/>
              </a:solidFill>
              <a:latin typeface="Liberation Serif" panose="02020603050405020304" pitchFamily="18" charset="0"/>
            </a:endParaRPr>
          </a:p>
        </p:txBody>
      </p:sp>
      <p:graphicFrame>
        <p:nvGraphicFramePr>
          <p:cNvPr id="5" name="Content Placeholder 4">
            <a:extLst>
              <a:ext uri="{FF2B5EF4-FFF2-40B4-BE49-F238E27FC236}">
                <a16:creationId xmlns:a16="http://schemas.microsoft.com/office/drawing/2014/main" id="{FE0B3491-8859-76B4-DD31-52F812836052}"/>
              </a:ext>
            </a:extLst>
          </p:cNvPr>
          <p:cNvGraphicFramePr>
            <a:graphicFrameLocks noGrp="1"/>
          </p:cNvGraphicFramePr>
          <p:nvPr>
            <p:ph idx="1"/>
            <p:extLst>
              <p:ext uri="{D42A27DB-BD31-4B8C-83A1-F6EECF244321}">
                <p14:modId xmlns:p14="http://schemas.microsoft.com/office/powerpoint/2010/main" val="10845447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0119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Stages of Learning to Read</a:t>
            </a:r>
            <a:endParaRPr dirty="0">
              <a:solidFill>
                <a:schemeClr val="bg1"/>
              </a:solidFill>
              <a:latin typeface="Liberation Serif" panose="02020603050405020304" pitchFamily="18" charset="0"/>
            </a:endParaRPr>
          </a:p>
        </p:txBody>
      </p:sp>
      <p:graphicFrame>
        <p:nvGraphicFramePr>
          <p:cNvPr id="5" name="Content Placeholder 4">
            <a:extLst>
              <a:ext uri="{FF2B5EF4-FFF2-40B4-BE49-F238E27FC236}">
                <a16:creationId xmlns:a16="http://schemas.microsoft.com/office/drawing/2014/main" id="{FE0B3491-8859-76B4-DD31-52F812836052}"/>
              </a:ext>
            </a:extLst>
          </p:cNvPr>
          <p:cNvGraphicFramePr>
            <a:graphicFrameLocks noGrp="1"/>
          </p:cNvGraphicFramePr>
          <p:nvPr>
            <p:ph idx="1"/>
            <p:extLst>
              <p:ext uri="{D42A27DB-BD31-4B8C-83A1-F6EECF244321}">
                <p14:modId xmlns:p14="http://schemas.microsoft.com/office/powerpoint/2010/main" val="21382069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8B83B6D9-486D-A60B-39A7-00A8727D7928}"/>
              </a:ext>
            </a:extLst>
          </p:cNvPr>
          <p:cNvSpPr txBox="1">
            <a:spLocks/>
          </p:cNvSpPr>
          <p:nvPr/>
        </p:nvSpPr>
        <p:spPr>
          <a:xfrm>
            <a:off x="6393873" y="4585450"/>
            <a:ext cx="2118360" cy="15915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solidFill>
                <a:latin typeface="Liberation Serif" panose="02020603050405020304" pitchFamily="18" charset="0"/>
              </a:rPr>
              <a:t>Refer to slide on “Stages of Learning to Read” </a:t>
            </a:r>
          </a:p>
        </p:txBody>
      </p:sp>
    </p:spTree>
    <p:extLst>
      <p:ext uri="{BB962C8B-B14F-4D97-AF65-F5344CB8AC3E}">
        <p14:creationId xmlns:p14="http://schemas.microsoft.com/office/powerpoint/2010/main" val="334534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Introduction to Inspectional Reading</a:t>
            </a:r>
          </a:p>
        </p:txBody>
      </p:sp>
      <p:sp>
        <p:nvSpPr>
          <p:cNvPr id="3" name="Content Placeholder 2"/>
          <p:cNvSpPr>
            <a:spLocks noGrp="1"/>
          </p:cNvSpPr>
          <p:nvPr>
            <p:ph idx="1"/>
          </p:nvPr>
        </p:nvSpPr>
        <p:spPr/>
        <p:txBody>
          <a:bodyPr/>
          <a:lstStyle/>
          <a:p>
            <a:pPr marL="0" indent="0">
              <a:buNone/>
            </a:pPr>
            <a:r>
              <a:rPr lang="en-US" dirty="0">
                <a:solidFill>
                  <a:schemeClr val="bg2">
                    <a:lumMod val="25000"/>
                  </a:schemeClr>
                </a:solidFill>
                <a:latin typeface="Liberation Serif" panose="02020603050405020304" pitchFamily="18" charset="0"/>
              </a:rPr>
              <a:t>Inspectional reading, according to Mortimer Adler in </a:t>
            </a:r>
            <a:r>
              <a:rPr lang="en-US" i="1" dirty="0">
                <a:solidFill>
                  <a:schemeClr val="bg2">
                    <a:lumMod val="25000"/>
                  </a:schemeClr>
                </a:solidFill>
                <a:latin typeface="Liberation Serif" panose="02020603050405020304" pitchFamily="18" charset="0"/>
              </a:rPr>
              <a:t>How to Read a Book</a:t>
            </a:r>
            <a:r>
              <a:rPr lang="en-US" dirty="0">
                <a:solidFill>
                  <a:schemeClr val="bg2">
                    <a:lumMod val="25000"/>
                  </a:schemeClr>
                </a:solidFill>
                <a:latin typeface="Liberation Serif" panose="02020603050405020304" pitchFamily="18" charset="0"/>
              </a:rPr>
              <a:t>, is a method of quickly gaining an overview of a text. </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It involves skimming key sections like the title, table of contents, and introduction, followed by a swift read-through to grasp the main ideas.</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 This approach helps readers determine whether a book is worth a deeper reading and allows them to understand the gist of the content in a limited time.</a:t>
            </a:r>
            <a:endParaRPr dirty="0">
              <a:solidFill>
                <a:schemeClr val="bg2">
                  <a:lumMod val="25000"/>
                </a:schemeClr>
              </a:solidFill>
              <a:latin typeface="Liberation Serif"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Introduction to Inspectional Reading</a:t>
            </a:r>
          </a:p>
        </p:txBody>
      </p:sp>
      <p:sp>
        <p:nvSpPr>
          <p:cNvPr id="3" name="Content Placeholder 2"/>
          <p:cNvSpPr>
            <a:spLocks noGrp="1"/>
          </p:cNvSpPr>
          <p:nvPr>
            <p:ph idx="1"/>
          </p:nvPr>
        </p:nvSpPr>
        <p:spPr/>
        <p:txBody>
          <a:bodyPr/>
          <a:lstStyle/>
          <a:p>
            <a:pPr marL="0" indent="0">
              <a:buNone/>
            </a:pPr>
            <a:r>
              <a:rPr lang="en-US" dirty="0">
                <a:solidFill>
                  <a:schemeClr val="bg1"/>
                </a:solidFill>
                <a:latin typeface="Liberation Serif" panose="02020603050405020304" pitchFamily="18" charset="0"/>
              </a:rPr>
              <a:t>Inspectional reading, according to Mortimer Adler in </a:t>
            </a:r>
            <a:r>
              <a:rPr lang="en-US" i="1" dirty="0">
                <a:solidFill>
                  <a:schemeClr val="bg1"/>
                </a:solidFill>
                <a:latin typeface="Liberation Serif" panose="02020603050405020304" pitchFamily="18" charset="0"/>
              </a:rPr>
              <a:t>How to Read a Book</a:t>
            </a:r>
            <a:r>
              <a:rPr lang="en-US" dirty="0">
                <a:solidFill>
                  <a:schemeClr val="bg1"/>
                </a:solidFill>
                <a:latin typeface="Liberation Serif" panose="02020603050405020304" pitchFamily="18" charset="0"/>
              </a:rPr>
              <a:t>, is a method of quickly gaining an overview of a text. </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It involves skimming key sections like the title, table of contents, and introduction, followed by a swift read-through to grasp the main ideas.</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 This approach helps readers determine whether a book is worth a deeper reading and allows them to understand the gist of the content in a limited time.</a:t>
            </a:r>
            <a:endParaRPr dirty="0">
              <a:solidFill>
                <a:schemeClr val="bg2">
                  <a:lumMod val="25000"/>
                </a:schemeClr>
              </a:solidFill>
              <a:latin typeface="Liberation Serif" panose="02020603050405020304" pitchFamily="18" charset="0"/>
            </a:endParaRPr>
          </a:p>
        </p:txBody>
      </p:sp>
    </p:spTree>
    <p:extLst>
      <p:ext uri="{BB962C8B-B14F-4D97-AF65-F5344CB8AC3E}">
        <p14:creationId xmlns:p14="http://schemas.microsoft.com/office/powerpoint/2010/main" val="2415878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Introduction to Inspectional Reading</a:t>
            </a:r>
          </a:p>
        </p:txBody>
      </p:sp>
      <p:sp>
        <p:nvSpPr>
          <p:cNvPr id="3" name="Content Placeholder 2"/>
          <p:cNvSpPr>
            <a:spLocks noGrp="1"/>
          </p:cNvSpPr>
          <p:nvPr>
            <p:ph idx="1"/>
          </p:nvPr>
        </p:nvSpPr>
        <p:spPr/>
        <p:txBody>
          <a:bodyPr/>
          <a:lstStyle/>
          <a:p>
            <a:pPr marL="0" indent="0">
              <a:buNone/>
            </a:pPr>
            <a:r>
              <a:rPr lang="en-US" dirty="0">
                <a:solidFill>
                  <a:schemeClr val="bg2">
                    <a:lumMod val="25000"/>
                  </a:schemeClr>
                </a:solidFill>
                <a:latin typeface="Liberation Serif" panose="02020603050405020304" pitchFamily="18" charset="0"/>
              </a:rPr>
              <a:t>Inspectional reading, according to Mortimer Adler in </a:t>
            </a:r>
            <a:r>
              <a:rPr lang="en-US" i="1" dirty="0">
                <a:solidFill>
                  <a:schemeClr val="bg2">
                    <a:lumMod val="25000"/>
                  </a:schemeClr>
                </a:solidFill>
                <a:latin typeface="Liberation Serif" panose="02020603050405020304" pitchFamily="18" charset="0"/>
              </a:rPr>
              <a:t>How to Read a Book</a:t>
            </a:r>
            <a:r>
              <a:rPr lang="en-US" dirty="0">
                <a:solidFill>
                  <a:schemeClr val="bg2">
                    <a:lumMod val="25000"/>
                  </a:schemeClr>
                </a:solidFill>
                <a:latin typeface="Liberation Serif" panose="02020603050405020304" pitchFamily="18" charset="0"/>
              </a:rPr>
              <a:t>, is a method of quickly gaining an overview of a text. </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It involves skimming key sections like the title, table of contents, and introduction, followed by a swift read-through to grasp the main ideas.</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 This approach helps readers determine whether a book is worth a deeper reading and allows them to understand the gist of the content in a limited time.</a:t>
            </a:r>
            <a:endParaRPr dirty="0">
              <a:solidFill>
                <a:schemeClr val="bg2">
                  <a:lumMod val="25000"/>
                </a:schemeClr>
              </a:solidFill>
              <a:latin typeface="Liberation Serif" panose="02020603050405020304" pitchFamily="18" charset="0"/>
            </a:endParaRPr>
          </a:p>
        </p:txBody>
      </p:sp>
    </p:spTree>
    <p:extLst>
      <p:ext uri="{BB962C8B-B14F-4D97-AF65-F5344CB8AC3E}">
        <p14:creationId xmlns:p14="http://schemas.microsoft.com/office/powerpoint/2010/main" val="3301163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Introduction to Inspectional Reading</a:t>
            </a:r>
          </a:p>
        </p:txBody>
      </p:sp>
      <p:sp>
        <p:nvSpPr>
          <p:cNvPr id="3" name="Content Placeholder 2"/>
          <p:cNvSpPr>
            <a:spLocks noGrp="1"/>
          </p:cNvSpPr>
          <p:nvPr>
            <p:ph idx="1"/>
          </p:nvPr>
        </p:nvSpPr>
        <p:spPr/>
        <p:txBody>
          <a:bodyPr/>
          <a:lstStyle/>
          <a:p>
            <a:pPr marL="0" indent="0">
              <a:buNone/>
            </a:pPr>
            <a:r>
              <a:rPr lang="en-US" dirty="0">
                <a:solidFill>
                  <a:schemeClr val="bg2">
                    <a:lumMod val="25000"/>
                  </a:schemeClr>
                </a:solidFill>
                <a:latin typeface="Liberation Serif" panose="02020603050405020304" pitchFamily="18" charset="0"/>
              </a:rPr>
              <a:t>Inspectional reading, according to Mortimer Adler in </a:t>
            </a:r>
            <a:r>
              <a:rPr lang="en-US" i="1" dirty="0">
                <a:solidFill>
                  <a:schemeClr val="bg2">
                    <a:lumMod val="25000"/>
                  </a:schemeClr>
                </a:solidFill>
                <a:latin typeface="Liberation Serif" panose="02020603050405020304" pitchFamily="18" charset="0"/>
              </a:rPr>
              <a:t>How to Read a Book</a:t>
            </a:r>
            <a:r>
              <a:rPr lang="en-US" dirty="0">
                <a:solidFill>
                  <a:schemeClr val="bg2">
                    <a:lumMod val="25000"/>
                  </a:schemeClr>
                </a:solidFill>
                <a:latin typeface="Liberation Serif" panose="02020603050405020304" pitchFamily="18" charset="0"/>
              </a:rPr>
              <a:t>, is a method of quickly gaining an overview of a text. </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It involves skimming key sections like the title, table of contents, and introduction, followed by a swift read-through to grasp the main ideas.</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 </a:t>
            </a:r>
            <a:r>
              <a:rPr lang="en-US" dirty="0">
                <a:solidFill>
                  <a:schemeClr val="bg1"/>
                </a:solidFill>
                <a:latin typeface="Liberation Serif" panose="02020603050405020304" pitchFamily="18" charset="0"/>
              </a:rPr>
              <a:t>This approach helps readers determine whether a book is worth a deeper reading and allows them to understand the gist of the content in a limited time.</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94311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Introduction</a:t>
            </a:r>
          </a:p>
        </p:txBody>
      </p:sp>
      <p:sp>
        <p:nvSpPr>
          <p:cNvPr id="3" name="Content Placeholder 2"/>
          <p:cNvSpPr>
            <a:spLocks noGrp="1"/>
          </p:cNvSpPr>
          <p:nvPr>
            <p:ph idx="1"/>
          </p:nvPr>
        </p:nvSpPr>
        <p:spPr/>
        <p:txBody>
          <a:bodyPr/>
          <a:lstStyle/>
          <a:p>
            <a:pPr marL="0" indent="0" algn="just">
              <a:buNone/>
            </a:pPr>
            <a:r>
              <a:rPr lang="en-US" dirty="0">
                <a:solidFill>
                  <a:schemeClr val="bg2">
                    <a:lumMod val="25000"/>
                  </a:schemeClr>
                </a:solidFill>
                <a:latin typeface="Liberation Serif" panose="02020603050405020304" pitchFamily="18" charset="0"/>
              </a:rPr>
              <a:t>Elementary reading refers to the most basic level of reading, where the primary focus is on understanding the literal meaning of the text. </a:t>
            </a:r>
          </a:p>
          <a:p>
            <a:pPr marL="0" indent="0" algn="just">
              <a:buNone/>
            </a:pPr>
            <a:r>
              <a:rPr lang="en-US" dirty="0">
                <a:solidFill>
                  <a:schemeClr val="bg1"/>
                </a:solidFill>
                <a:latin typeface="Liberation Serif" panose="02020603050405020304" pitchFamily="18" charset="0"/>
              </a:rPr>
              <a:t>At this stage, readers learn to grasp the fundamental concepts, vocabulary, and simple structures of written language. </a:t>
            </a:r>
          </a:p>
          <a:p>
            <a:pPr marL="0" indent="0" algn="just">
              <a:buNone/>
            </a:pPr>
            <a:r>
              <a:rPr lang="en-US" dirty="0">
                <a:solidFill>
                  <a:schemeClr val="bg2">
                    <a:lumMod val="25000"/>
                  </a:schemeClr>
                </a:solidFill>
                <a:latin typeface="Liberation Serif" panose="02020603050405020304" pitchFamily="18" charset="0"/>
              </a:rPr>
              <a:t>Adler emphasizes that elementary reading is the foundation upon which all other levels of reading are built, as it equips readers with the essential skills needed to decode and comprehend straightforward content before progressing to more advanced analytical and critical reading.</a:t>
            </a:r>
            <a:endParaRPr dirty="0">
              <a:solidFill>
                <a:schemeClr val="bg2">
                  <a:lumMod val="25000"/>
                </a:schemeClr>
              </a:solidFill>
              <a:latin typeface="Liberation Serif" panose="02020603050405020304" pitchFamily="18" charset="0"/>
            </a:endParaRPr>
          </a:p>
        </p:txBody>
      </p:sp>
    </p:spTree>
    <p:extLst>
      <p:ext uri="{BB962C8B-B14F-4D97-AF65-F5344CB8AC3E}">
        <p14:creationId xmlns:p14="http://schemas.microsoft.com/office/powerpoint/2010/main" val="3419374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Introduction to Inspectional Reading</a:t>
            </a:r>
          </a:p>
        </p:txBody>
      </p:sp>
      <p:sp>
        <p:nvSpPr>
          <p:cNvPr id="3" name="Content Placeholder 2"/>
          <p:cNvSpPr>
            <a:spLocks noGrp="1"/>
          </p:cNvSpPr>
          <p:nvPr>
            <p:ph idx="1"/>
          </p:nvPr>
        </p:nvSpPr>
        <p:spPr/>
        <p:txBody>
          <a:bodyPr/>
          <a:lstStyle/>
          <a:p>
            <a:pPr marL="0" indent="0">
              <a:buNone/>
            </a:pPr>
            <a:r>
              <a:rPr lang="en-US" dirty="0">
                <a:solidFill>
                  <a:schemeClr val="bg1"/>
                </a:solidFill>
                <a:latin typeface="Liberation Serif" panose="02020603050405020304" pitchFamily="18" charset="0"/>
              </a:rPr>
              <a:t>Inspectional reading, according to Mortimer Adler in </a:t>
            </a:r>
            <a:r>
              <a:rPr lang="en-US" i="1" dirty="0">
                <a:solidFill>
                  <a:schemeClr val="bg1"/>
                </a:solidFill>
                <a:latin typeface="Liberation Serif" panose="02020603050405020304" pitchFamily="18" charset="0"/>
              </a:rPr>
              <a:t>How to Read a Book</a:t>
            </a:r>
            <a:r>
              <a:rPr lang="en-US" dirty="0">
                <a:solidFill>
                  <a:schemeClr val="bg1"/>
                </a:solidFill>
                <a:latin typeface="Liberation Serif" panose="02020603050405020304" pitchFamily="18" charset="0"/>
              </a:rPr>
              <a:t>, is a method of quickly gaining an overview of a text. </a:t>
            </a:r>
          </a:p>
          <a:p>
            <a:pPr marL="0" indent="0">
              <a:buNone/>
            </a:pPr>
            <a:endParaRPr lang="en-US" dirty="0">
              <a:solidFill>
                <a:schemeClr val="bg1"/>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It involves skimming key sections like the title, table of contents, and introduction, followed by a swift read-through to grasp the main ideas.</a:t>
            </a:r>
          </a:p>
          <a:p>
            <a:pPr marL="0" indent="0">
              <a:buNone/>
            </a:pPr>
            <a:endParaRPr lang="en-US" dirty="0">
              <a:solidFill>
                <a:schemeClr val="bg1"/>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 This approach helps readers determine whether a book is worth a deeper reading and allows them to understand the gist of the content in a limited time.</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4168493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solidFill>
                  <a:schemeClr val="bg1"/>
                </a:solidFill>
                <a:latin typeface="Liberation Serif" panose="02020603050405020304" pitchFamily="18" charset="0"/>
              </a:rPr>
              <a:t>Inspectional Reading</a:t>
            </a:r>
          </a:p>
        </p:txBody>
      </p:sp>
      <p:grpSp>
        <p:nvGrpSpPr>
          <p:cNvPr id="11" name="Group 10">
            <a:extLst>
              <a:ext uri="{FF2B5EF4-FFF2-40B4-BE49-F238E27FC236}">
                <a16:creationId xmlns:a16="http://schemas.microsoft.com/office/drawing/2014/main" id="{AFCFD78B-2F31-33CD-951A-84B2C4B7192B}"/>
              </a:ext>
            </a:extLst>
          </p:cNvPr>
          <p:cNvGrpSpPr/>
          <p:nvPr/>
        </p:nvGrpSpPr>
        <p:grpSpPr>
          <a:xfrm>
            <a:off x="4296000" y="1690688"/>
            <a:ext cx="3600000" cy="1800000"/>
            <a:chOff x="4296000" y="1690688"/>
            <a:chExt cx="3600000" cy="1800000"/>
          </a:xfrm>
        </p:grpSpPr>
        <p:cxnSp>
          <p:nvCxnSpPr>
            <p:cNvPr id="7" name="Straight Arrow Connector 6">
              <a:extLst>
                <a:ext uri="{FF2B5EF4-FFF2-40B4-BE49-F238E27FC236}">
                  <a16:creationId xmlns:a16="http://schemas.microsoft.com/office/drawing/2014/main" id="{BF8D0B14-DA58-DAEA-2377-12399B7087B8}"/>
                </a:ext>
              </a:extLst>
            </p:cNvPr>
            <p:cNvCxnSpPr>
              <a:cxnSpLocks/>
            </p:cNvCxnSpPr>
            <p:nvPr/>
          </p:nvCxnSpPr>
          <p:spPr>
            <a:xfrm flipH="1">
              <a:off x="4296000" y="1690688"/>
              <a:ext cx="1800000" cy="1800000"/>
            </a:xfrm>
            <a:prstGeom prst="straightConnector1">
              <a:avLst/>
            </a:prstGeom>
            <a:ln w="7620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B80B5D4A-F35E-E284-4F36-306B2A8D3018}"/>
                </a:ext>
              </a:extLst>
            </p:cNvPr>
            <p:cNvCxnSpPr>
              <a:cxnSpLocks/>
            </p:cNvCxnSpPr>
            <p:nvPr/>
          </p:nvCxnSpPr>
          <p:spPr>
            <a:xfrm>
              <a:off x="6096000" y="1690688"/>
              <a:ext cx="1800000" cy="1800000"/>
            </a:xfrm>
            <a:prstGeom prst="straightConnector1">
              <a:avLst/>
            </a:prstGeom>
            <a:ln w="7620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grpSp>
      <p:sp>
        <p:nvSpPr>
          <p:cNvPr id="9" name="Title 1">
            <a:extLst>
              <a:ext uri="{FF2B5EF4-FFF2-40B4-BE49-F238E27FC236}">
                <a16:creationId xmlns:a16="http://schemas.microsoft.com/office/drawing/2014/main" id="{E92A9971-519D-1D37-3960-1035135B4E83}"/>
              </a:ext>
            </a:extLst>
          </p:cNvPr>
          <p:cNvSpPr txBox="1">
            <a:spLocks/>
          </p:cNvSpPr>
          <p:nvPr/>
        </p:nvSpPr>
        <p:spPr>
          <a:xfrm>
            <a:off x="1324200" y="3490688"/>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2">
                    <a:lumMod val="25000"/>
                  </a:schemeClr>
                </a:solidFill>
                <a:latin typeface="Liberation Serif" panose="02020603050405020304" pitchFamily="18" charset="0"/>
              </a:rPr>
              <a:t>Systematic Skimming</a:t>
            </a:r>
            <a:endParaRPr lang="en-MY" dirty="0">
              <a:solidFill>
                <a:schemeClr val="bg2">
                  <a:lumMod val="25000"/>
                </a:schemeClr>
              </a:solidFill>
              <a:latin typeface="Liberation Serif" panose="02020603050405020304" pitchFamily="18" charset="0"/>
            </a:endParaRPr>
          </a:p>
        </p:txBody>
      </p:sp>
      <p:sp>
        <p:nvSpPr>
          <p:cNvPr id="10" name="Title 1">
            <a:extLst>
              <a:ext uri="{FF2B5EF4-FFF2-40B4-BE49-F238E27FC236}">
                <a16:creationId xmlns:a16="http://schemas.microsoft.com/office/drawing/2014/main" id="{54E44665-0477-2980-23CE-14327410CAA1}"/>
              </a:ext>
            </a:extLst>
          </p:cNvPr>
          <p:cNvSpPr txBox="1">
            <a:spLocks/>
          </p:cNvSpPr>
          <p:nvPr/>
        </p:nvSpPr>
        <p:spPr>
          <a:xfrm>
            <a:off x="7896000" y="3490687"/>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2">
                    <a:lumMod val="25000"/>
                  </a:schemeClr>
                </a:solidFill>
                <a:latin typeface="Liberation Serif" panose="02020603050405020304" pitchFamily="18" charset="0"/>
              </a:rPr>
              <a:t>Superficial Reading</a:t>
            </a:r>
            <a:endParaRPr lang="en-MY" dirty="0">
              <a:solidFill>
                <a:schemeClr val="bg2">
                  <a:lumMod val="25000"/>
                </a:schemeClr>
              </a:solidFill>
              <a:latin typeface="Liberation Serif" panose="02020603050405020304" pitchFamily="18" charset="0"/>
            </a:endParaRPr>
          </a:p>
        </p:txBody>
      </p:sp>
    </p:spTree>
    <p:extLst>
      <p:ext uri="{BB962C8B-B14F-4D97-AF65-F5344CB8AC3E}">
        <p14:creationId xmlns:p14="http://schemas.microsoft.com/office/powerpoint/2010/main" val="1257336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solidFill>
                  <a:schemeClr val="bg1"/>
                </a:solidFill>
                <a:latin typeface="Liberation Serif" panose="02020603050405020304" pitchFamily="18" charset="0"/>
              </a:rPr>
              <a:t>Inspectional Reading</a:t>
            </a:r>
          </a:p>
        </p:txBody>
      </p:sp>
      <p:cxnSp>
        <p:nvCxnSpPr>
          <p:cNvPr id="7" name="Straight Arrow Connector 6">
            <a:extLst>
              <a:ext uri="{FF2B5EF4-FFF2-40B4-BE49-F238E27FC236}">
                <a16:creationId xmlns:a16="http://schemas.microsoft.com/office/drawing/2014/main" id="{BF8D0B14-DA58-DAEA-2377-12399B7087B8}"/>
              </a:ext>
            </a:extLst>
          </p:cNvPr>
          <p:cNvCxnSpPr>
            <a:cxnSpLocks/>
          </p:cNvCxnSpPr>
          <p:nvPr/>
        </p:nvCxnSpPr>
        <p:spPr>
          <a:xfrm flipH="1">
            <a:off x="4296000" y="1690688"/>
            <a:ext cx="1800000" cy="1800000"/>
          </a:xfrm>
          <a:prstGeom prst="straightConnector1">
            <a:avLst/>
          </a:prstGeom>
          <a:ln w="762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B80B5D4A-F35E-E284-4F36-306B2A8D3018}"/>
              </a:ext>
            </a:extLst>
          </p:cNvPr>
          <p:cNvCxnSpPr>
            <a:cxnSpLocks/>
          </p:cNvCxnSpPr>
          <p:nvPr/>
        </p:nvCxnSpPr>
        <p:spPr>
          <a:xfrm>
            <a:off x="6096000" y="1690688"/>
            <a:ext cx="1800000" cy="1800000"/>
          </a:xfrm>
          <a:prstGeom prst="straightConnector1">
            <a:avLst/>
          </a:prstGeom>
          <a:ln w="7620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9" name="Title 1">
            <a:extLst>
              <a:ext uri="{FF2B5EF4-FFF2-40B4-BE49-F238E27FC236}">
                <a16:creationId xmlns:a16="http://schemas.microsoft.com/office/drawing/2014/main" id="{E92A9971-519D-1D37-3960-1035135B4E83}"/>
              </a:ext>
            </a:extLst>
          </p:cNvPr>
          <p:cNvSpPr txBox="1">
            <a:spLocks/>
          </p:cNvSpPr>
          <p:nvPr/>
        </p:nvSpPr>
        <p:spPr>
          <a:xfrm>
            <a:off x="1324200" y="3490688"/>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FFFF00"/>
                </a:solidFill>
                <a:latin typeface="Liberation Serif" panose="02020603050405020304" pitchFamily="18" charset="0"/>
              </a:rPr>
              <a:t>Systematic Skimming</a:t>
            </a:r>
            <a:endParaRPr lang="en-MY" dirty="0">
              <a:solidFill>
                <a:srgbClr val="FFFF00"/>
              </a:solidFill>
              <a:latin typeface="Liberation Serif" panose="02020603050405020304" pitchFamily="18" charset="0"/>
            </a:endParaRPr>
          </a:p>
        </p:txBody>
      </p:sp>
      <p:sp>
        <p:nvSpPr>
          <p:cNvPr id="10" name="Title 1">
            <a:extLst>
              <a:ext uri="{FF2B5EF4-FFF2-40B4-BE49-F238E27FC236}">
                <a16:creationId xmlns:a16="http://schemas.microsoft.com/office/drawing/2014/main" id="{54E44665-0477-2980-23CE-14327410CAA1}"/>
              </a:ext>
            </a:extLst>
          </p:cNvPr>
          <p:cNvSpPr txBox="1">
            <a:spLocks/>
          </p:cNvSpPr>
          <p:nvPr/>
        </p:nvSpPr>
        <p:spPr>
          <a:xfrm>
            <a:off x="7896000" y="3490687"/>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2">
                    <a:lumMod val="25000"/>
                  </a:schemeClr>
                </a:solidFill>
                <a:latin typeface="Liberation Serif" panose="02020603050405020304" pitchFamily="18" charset="0"/>
              </a:rPr>
              <a:t>Superficial Reading</a:t>
            </a:r>
            <a:endParaRPr lang="en-MY" dirty="0">
              <a:solidFill>
                <a:schemeClr val="bg2">
                  <a:lumMod val="25000"/>
                </a:schemeClr>
              </a:solidFill>
              <a:latin typeface="Liberation Serif" panose="02020603050405020304" pitchFamily="18" charset="0"/>
            </a:endParaRPr>
          </a:p>
        </p:txBody>
      </p:sp>
    </p:spTree>
    <p:extLst>
      <p:ext uri="{BB962C8B-B14F-4D97-AF65-F5344CB8AC3E}">
        <p14:creationId xmlns:p14="http://schemas.microsoft.com/office/powerpoint/2010/main" val="1517658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solidFill>
                  <a:schemeClr val="bg1"/>
                </a:solidFill>
                <a:latin typeface="Liberation Serif" panose="02020603050405020304" pitchFamily="18" charset="0"/>
              </a:rPr>
              <a:t>Inspectional Reading</a:t>
            </a:r>
          </a:p>
        </p:txBody>
      </p:sp>
      <p:cxnSp>
        <p:nvCxnSpPr>
          <p:cNvPr id="7" name="Straight Arrow Connector 6">
            <a:extLst>
              <a:ext uri="{FF2B5EF4-FFF2-40B4-BE49-F238E27FC236}">
                <a16:creationId xmlns:a16="http://schemas.microsoft.com/office/drawing/2014/main" id="{BF8D0B14-DA58-DAEA-2377-12399B7087B8}"/>
              </a:ext>
            </a:extLst>
          </p:cNvPr>
          <p:cNvCxnSpPr>
            <a:cxnSpLocks/>
          </p:cNvCxnSpPr>
          <p:nvPr/>
        </p:nvCxnSpPr>
        <p:spPr>
          <a:xfrm flipH="1">
            <a:off x="4296000" y="1690688"/>
            <a:ext cx="1800000" cy="1800000"/>
          </a:xfrm>
          <a:prstGeom prst="straightConnector1">
            <a:avLst/>
          </a:prstGeom>
          <a:ln w="7620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B80B5D4A-F35E-E284-4F36-306B2A8D3018}"/>
              </a:ext>
            </a:extLst>
          </p:cNvPr>
          <p:cNvCxnSpPr>
            <a:cxnSpLocks/>
          </p:cNvCxnSpPr>
          <p:nvPr/>
        </p:nvCxnSpPr>
        <p:spPr>
          <a:xfrm>
            <a:off x="6096000" y="1690688"/>
            <a:ext cx="1800000" cy="1800000"/>
          </a:xfrm>
          <a:prstGeom prst="straightConnector1">
            <a:avLst/>
          </a:prstGeom>
          <a:ln w="76200">
            <a:solidFill>
              <a:srgbClr val="FFFF00"/>
            </a:solidFill>
            <a:tailEnd type="triangle"/>
          </a:ln>
        </p:spPr>
        <p:style>
          <a:lnRef idx="2">
            <a:schemeClr val="accent1"/>
          </a:lnRef>
          <a:fillRef idx="0">
            <a:schemeClr val="accent1"/>
          </a:fillRef>
          <a:effectRef idx="1">
            <a:schemeClr val="accent1"/>
          </a:effectRef>
          <a:fontRef idx="minor">
            <a:schemeClr val="tx1"/>
          </a:fontRef>
        </p:style>
      </p:cxnSp>
      <p:sp>
        <p:nvSpPr>
          <p:cNvPr id="9" name="Title 1">
            <a:extLst>
              <a:ext uri="{FF2B5EF4-FFF2-40B4-BE49-F238E27FC236}">
                <a16:creationId xmlns:a16="http://schemas.microsoft.com/office/drawing/2014/main" id="{E92A9971-519D-1D37-3960-1035135B4E83}"/>
              </a:ext>
            </a:extLst>
          </p:cNvPr>
          <p:cNvSpPr txBox="1">
            <a:spLocks/>
          </p:cNvSpPr>
          <p:nvPr/>
        </p:nvSpPr>
        <p:spPr>
          <a:xfrm>
            <a:off x="1324200" y="3490688"/>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2">
                    <a:lumMod val="25000"/>
                  </a:schemeClr>
                </a:solidFill>
                <a:latin typeface="Liberation Serif" panose="02020603050405020304" pitchFamily="18" charset="0"/>
              </a:rPr>
              <a:t>Systematic Skimming</a:t>
            </a:r>
            <a:endParaRPr lang="en-MY" dirty="0">
              <a:solidFill>
                <a:schemeClr val="bg2">
                  <a:lumMod val="25000"/>
                </a:schemeClr>
              </a:solidFill>
              <a:latin typeface="Liberation Serif" panose="02020603050405020304" pitchFamily="18" charset="0"/>
            </a:endParaRPr>
          </a:p>
        </p:txBody>
      </p:sp>
      <p:sp>
        <p:nvSpPr>
          <p:cNvPr id="10" name="Title 1">
            <a:extLst>
              <a:ext uri="{FF2B5EF4-FFF2-40B4-BE49-F238E27FC236}">
                <a16:creationId xmlns:a16="http://schemas.microsoft.com/office/drawing/2014/main" id="{54E44665-0477-2980-23CE-14327410CAA1}"/>
              </a:ext>
            </a:extLst>
          </p:cNvPr>
          <p:cNvSpPr txBox="1">
            <a:spLocks/>
          </p:cNvSpPr>
          <p:nvPr/>
        </p:nvSpPr>
        <p:spPr>
          <a:xfrm>
            <a:off x="7896000" y="3490687"/>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FFFF00"/>
                </a:solidFill>
                <a:latin typeface="Liberation Serif" panose="02020603050405020304" pitchFamily="18" charset="0"/>
              </a:rPr>
              <a:t>Superficial Reading</a:t>
            </a:r>
            <a:endParaRPr lang="en-MY" dirty="0">
              <a:solidFill>
                <a:srgbClr val="FFFF00"/>
              </a:solidFill>
              <a:latin typeface="Liberation Serif" panose="02020603050405020304" pitchFamily="18" charset="0"/>
            </a:endParaRPr>
          </a:p>
        </p:txBody>
      </p:sp>
    </p:spTree>
    <p:extLst>
      <p:ext uri="{BB962C8B-B14F-4D97-AF65-F5344CB8AC3E}">
        <p14:creationId xmlns:p14="http://schemas.microsoft.com/office/powerpoint/2010/main" val="1522219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solidFill>
                  <a:schemeClr val="bg1"/>
                </a:solidFill>
                <a:latin typeface="Liberation Serif" panose="02020603050405020304" pitchFamily="18" charset="0"/>
              </a:rPr>
              <a:t>Inspectional Reading</a:t>
            </a:r>
          </a:p>
        </p:txBody>
      </p:sp>
      <p:grpSp>
        <p:nvGrpSpPr>
          <p:cNvPr id="11" name="Group 10">
            <a:extLst>
              <a:ext uri="{FF2B5EF4-FFF2-40B4-BE49-F238E27FC236}">
                <a16:creationId xmlns:a16="http://schemas.microsoft.com/office/drawing/2014/main" id="{AFCFD78B-2F31-33CD-951A-84B2C4B7192B}"/>
              </a:ext>
            </a:extLst>
          </p:cNvPr>
          <p:cNvGrpSpPr/>
          <p:nvPr/>
        </p:nvGrpSpPr>
        <p:grpSpPr>
          <a:xfrm>
            <a:off x="4296000" y="1690688"/>
            <a:ext cx="3600000" cy="1800000"/>
            <a:chOff x="4296000" y="1690688"/>
            <a:chExt cx="3600000" cy="1800000"/>
          </a:xfrm>
        </p:grpSpPr>
        <p:cxnSp>
          <p:nvCxnSpPr>
            <p:cNvPr id="7" name="Straight Arrow Connector 6">
              <a:extLst>
                <a:ext uri="{FF2B5EF4-FFF2-40B4-BE49-F238E27FC236}">
                  <a16:creationId xmlns:a16="http://schemas.microsoft.com/office/drawing/2014/main" id="{BF8D0B14-DA58-DAEA-2377-12399B7087B8}"/>
                </a:ext>
              </a:extLst>
            </p:cNvPr>
            <p:cNvCxnSpPr>
              <a:cxnSpLocks/>
            </p:cNvCxnSpPr>
            <p:nvPr/>
          </p:nvCxnSpPr>
          <p:spPr>
            <a:xfrm flipH="1">
              <a:off x="4296000" y="1690688"/>
              <a:ext cx="1800000" cy="1800000"/>
            </a:xfrm>
            <a:prstGeom prst="straightConnector1">
              <a:avLst/>
            </a:prstGeom>
            <a:ln w="762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B80B5D4A-F35E-E284-4F36-306B2A8D3018}"/>
                </a:ext>
              </a:extLst>
            </p:cNvPr>
            <p:cNvCxnSpPr>
              <a:cxnSpLocks/>
            </p:cNvCxnSpPr>
            <p:nvPr/>
          </p:nvCxnSpPr>
          <p:spPr>
            <a:xfrm>
              <a:off x="6096000" y="1690688"/>
              <a:ext cx="1800000" cy="1800000"/>
            </a:xfrm>
            <a:prstGeom prst="straightConnector1">
              <a:avLst/>
            </a:prstGeom>
            <a:ln w="762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sp>
        <p:nvSpPr>
          <p:cNvPr id="9" name="Title 1">
            <a:extLst>
              <a:ext uri="{FF2B5EF4-FFF2-40B4-BE49-F238E27FC236}">
                <a16:creationId xmlns:a16="http://schemas.microsoft.com/office/drawing/2014/main" id="{E92A9971-519D-1D37-3960-1035135B4E83}"/>
              </a:ext>
            </a:extLst>
          </p:cNvPr>
          <p:cNvSpPr txBox="1">
            <a:spLocks/>
          </p:cNvSpPr>
          <p:nvPr/>
        </p:nvSpPr>
        <p:spPr>
          <a:xfrm>
            <a:off x="1324200" y="3490688"/>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FFFF00"/>
                </a:solidFill>
                <a:latin typeface="Liberation Serif" panose="02020603050405020304" pitchFamily="18" charset="0"/>
              </a:rPr>
              <a:t>Systematic Skimming</a:t>
            </a:r>
            <a:endParaRPr lang="en-MY" dirty="0">
              <a:solidFill>
                <a:srgbClr val="FFFF00"/>
              </a:solidFill>
              <a:latin typeface="Liberation Serif" panose="02020603050405020304" pitchFamily="18" charset="0"/>
            </a:endParaRPr>
          </a:p>
        </p:txBody>
      </p:sp>
      <p:sp>
        <p:nvSpPr>
          <p:cNvPr id="10" name="Title 1">
            <a:extLst>
              <a:ext uri="{FF2B5EF4-FFF2-40B4-BE49-F238E27FC236}">
                <a16:creationId xmlns:a16="http://schemas.microsoft.com/office/drawing/2014/main" id="{54E44665-0477-2980-23CE-14327410CAA1}"/>
              </a:ext>
            </a:extLst>
          </p:cNvPr>
          <p:cNvSpPr txBox="1">
            <a:spLocks/>
          </p:cNvSpPr>
          <p:nvPr/>
        </p:nvSpPr>
        <p:spPr>
          <a:xfrm>
            <a:off x="7896000" y="3490687"/>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FFFF00"/>
                </a:solidFill>
                <a:latin typeface="Liberation Serif" panose="02020603050405020304" pitchFamily="18" charset="0"/>
              </a:rPr>
              <a:t>Superficial Reading</a:t>
            </a:r>
            <a:endParaRPr lang="en-MY" dirty="0">
              <a:solidFill>
                <a:srgbClr val="FFFF00"/>
              </a:solidFill>
              <a:latin typeface="Liberation Serif" panose="02020603050405020304" pitchFamily="18" charset="0"/>
            </a:endParaRPr>
          </a:p>
        </p:txBody>
      </p:sp>
    </p:spTree>
    <p:extLst>
      <p:ext uri="{BB962C8B-B14F-4D97-AF65-F5344CB8AC3E}">
        <p14:creationId xmlns:p14="http://schemas.microsoft.com/office/powerpoint/2010/main" val="3658224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When to perform inspectional reading?</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a:xfrm>
            <a:off x="838200" y="1825625"/>
            <a:ext cx="10515600" cy="936625"/>
          </a:xfrm>
        </p:spPr>
        <p:txBody>
          <a:bodyPr/>
          <a:lstStyle/>
          <a:p>
            <a:pPr marL="0" indent="0">
              <a:buNone/>
            </a:pPr>
            <a:r>
              <a:rPr lang="en-US" dirty="0">
                <a:solidFill>
                  <a:schemeClr val="bg1"/>
                </a:solidFill>
                <a:latin typeface="Liberation Serif" panose="02020603050405020304" pitchFamily="18" charset="0"/>
              </a:rPr>
              <a:t>You don’t know if the book is worth spending so much time on. But what if it’s a good book?</a:t>
            </a:r>
            <a:endParaRPr dirty="0">
              <a:solidFill>
                <a:schemeClr val="bg1"/>
              </a:solidFill>
              <a:latin typeface="Liberation Serif" panose="02020603050405020304" pitchFamily="18" charset="0"/>
            </a:endParaRPr>
          </a:p>
        </p:txBody>
      </p:sp>
      <p:sp>
        <p:nvSpPr>
          <p:cNvPr id="4" name="Explosion: 14 Points 3">
            <a:extLst>
              <a:ext uri="{FF2B5EF4-FFF2-40B4-BE49-F238E27FC236}">
                <a16:creationId xmlns:a16="http://schemas.microsoft.com/office/drawing/2014/main" id="{9AB57156-99F8-1D0B-F085-8085F49985B4}"/>
              </a:ext>
            </a:extLst>
          </p:cNvPr>
          <p:cNvSpPr/>
          <p:nvPr/>
        </p:nvSpPr>
        <p:spPr>
          <a:xfrm>
            <a:off x="2667000" y="2293937"/>
            <a:ext cx="5676900" cy="3929062"/>
          </a:xfrm>
          <a:prstGeom prst="irregularSeal2">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latin typeface="Liberation Serif" panose="02020603050405020304" pitchFamily="18" charset="0"/>
            </a:endParaRPr>
          </a:p>
        </p:txBody>
      </p:sp>
      <p:sp>
        <p:nvSpPr>
          <p:cNvPr id="5" name="Explosion: 14 Points 4">
            <a:extLst>
              <a:ext uri="{FF2B5EF4-FFF2-40B4-BE49-F238E27FC236}">
                <a16:creationId xmlns:a16="http://schemas.microsoft.com/office/drawing/2014/main" id="{7072FE56-119E-6837-4683-4CA0F44F1BC2}"/>
              </a:ext>
            </a:extLst>
          </p:cNvPr>
          <p:cNvSpPr/>
          <p:nvPr/>
        </p:nvSpPr>
        <p:spPr>
          <a:xfrm rot="1036585">
            <a:off x="2819400" y="2446337"/>
            <a:ext cx="5317200" cy="3567600"/>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latin typeface="Liberation Serif" panose="02020603050405020304" pitchFamily="18" charset="0"/>
            </a:endParaRPr>
          </a:p>
        </p:txBody>
      </p:sp>
      <p:sp>
        <p:nvSpPr>
          <p:cNvPr id="7" name="TextBox 6">
            <a:extLst>
              <a:ext uri="{FF2B5EF4-FFF2-40B4-BE49-F238E27FC236}">
                <a16:creationId xmlns:a16="http://schemas.microsoft.com/office/drawing/2014/main" id="{0C35113A-F36B-B4D2-41D3-96FF7BD0A0D7}"/>
              </a:ext>
            </a:extLst>
          </p:cNvPr>
          <p:cNvSpPr txBox="1"/>
          <p:nvPr/>
        </p:nvSpPr>
        <p:spPr>
          <a:xfrm>
            <a:off x="3061046" y="3768472"/>
            <a:ext cx="4457700" cy="923330"/>
          </a:xfrm>
          <a:prstGeom prst="rect">
            <a:avLst/>
          </a:prstGeom>
          <a:noFill/>
        </p:spPr>
        <p:txBody>
          <a:bodyPr wrap="square">
            <a:spAutoFit/>
          </a:bodyPr>
          <a:lstStyle/>
          <a:p>
            <a:pPr algn="ctr"/>
            <a:r>
              <a:rPr lang="en-US" sz="5400" dirty="0">
                <a:latin typeface="Liberation Serif" panose="02020603050405020304" pitchFamily="18" charset="0"/>
              </a:rPr>
              <a:t>SKIM IT</a:t>
            </a:r>
            <a:endParaRPr lang="en-MY" sz="5400" dirty="0">
              <a:latin typeface="Liberation Serif"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2">
                    <a:lumMod val="25000"/>
                  </a:schemeClr>
                </a:solidFill>
                <a:latin typeface="Liberation Serif" panose="02020603050405020304" pitchFamily="18" charset="0"/>
              </a:rPr>
              <a:t>1. Read the title and preface</a:t>
            </a:r>
          </a:p>
          <a:p>
            <a:pPr marL="0" indent="0">
              <a:buNone/>
            </a:pPr>
            <a:r>
              <a:rPr dirty="0">
                <a:solidFill>
                  <a:schemeClr val="bg2">
                    <a:lumMod val="25000"/>
                  </a:schemeClr>
                </a:solidFill>
                <a:latin typeface="Liberation Serif" panose="02020603050405020304" pitchFamily="18" charset="0"/>
              </a:rPr>
              <a:t>2. Study the table of contents</a:t>
            </a:r>
          </a:p>
          <a:p>
            <a:pPr marL="0" indent="0">
              <a:buNone/>
            </a:pPr>
            <a:r>
              <a:rPr dirty="0">
                <a:solidFill>
                  <a:schemeClr val="bg2">
                    <a:lumMod val="25000"/>
                  </a:schemeClr>
                </a:solidFill>
                <a:latin typeface="Liberation Serif" panose="02020603050405020304" pitchFamily="18" charset="0"/>
              </a:rPr>
              <a:t>3. Check the index</a:t>
            </a:r>
          </a:p>
          <a:p>
            <a:pPr marL="0" indent="0">
              <a:buNone/>
            </a:pPr>
            <a:r>
              <a:rPr dirty="0">
                <a:solidFill>
                  <a:schemeClr val="bg2">
                    <a:lumMod val="25000"/>
                  </a:schemeClr>
                </a:solidFill>
                <a:latin typeface="Liberation Serif" panose="02020603050405020304" pitchFamily="18" charset="0"/>
              </a:rPr>
              <a:t>4. Read the publisher’s blurb</a:t>
            </a:r>
          </a:p>
          <a:p>
            <a:pPr marL="0" indent="0">
              <a:buNone/>
            </a:pPr>
            <a:r>
              <a:rPr dirty="0">
                <a:solidFill>
                  <a:schemeClr val="bg2">
                    <a:lumMod val="25000"/>
                  </a:schemeClr>
                </a:solidFill>
                <a:latin typeface="Liberation Serif" panose="02020603050405020304" pitchFamily="18" charset="0"/>
              </a:rPr>
              <a:t>5. Look for pivotal chapters</a:t>
            </a:r>
          </a:p>
          <a:p>
            <a:pPr marL="0" indent="0">
              <a:buNone/>
            </a:pPr>
            <a:r>
              <a:rPr dirty="0">
                <a:solidFill>
                  <a:schemeClr val="bg2">
                    <a:lumMod val="25000"/>
                  </a:schemeClr>
                </a:solidFill>
                <a:latin typeface="Liberation Serif" panose="02020603050405020304" pitchFamily="18" charset="0"/>
              </a:rPr>
              <a:t>6. Turn pages and read paragraphs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1"/>
                </a:solidFill>
                <a:latin typeface="Liberation Serif" panose="02020603050405020304" pitchFamily="18" charset="0"/>
              </a:rPr>
              <a:t>1. Read the title and preface</a:t>
            </a:r>
          </a:p>
          <a:p>
            <a:pPr marL="0" indent="0">
              <a:buNone/>
            </a:pPr>
            <a:r>
              <a:rPr dirty="0">
                <a:solidFill>
                  <a:schemeClr val="bg2">
                    <a:lumMod val="25000"/>
                  </a:schemeClr>
                </a:solidFill>
                <a:latin typeface="Liberation Serif" panose="02020603050405020304" pitchFamily="18" charset="0"/>
              </a:rPr>
              <a:t>2. Study the table of contents</a:t>
            </a:r>
          </a:p>
          <a:p>
            <a:pPr marL="0" indent="0">
              <a:buNone/>
            </a:pPr>
            <a:r>
              <a:rPr dirty="0">
                <a:solidFill>
                  <a:schemeClr val="bg2">
                    <a:lumMod val="25000"/>
                  </a:schemeClr>
                </a:solidFill>
                <a:latin typeface="Liberation Serif" panose="02020603050405020304" pitchFamily="18" charset="0"/>
              </a:rPr>
              <a:t>3. Check the index</a:t>
            </a:r>
          </a:p>
          <a:p>
            <a:pPr marL="0" indent="0">
              <a:buNone/>
            </a:pPr>
            <a:r>
              <a:rPr dirty="0">
                <a:solidFill>
                  <a:schemeClr val="bg2">
                    <a:lumMod val="25000"/>
                  </a:schemeClr>
                </a:solidFill>
                <a:latin typeface="Liberation Serif" panose="02020603050405020304" pitchFamily="18" charset="0"/>
              </a:rPr>
              <a:t>4. Read the publisher’s blurb</a:t>
            </a:r>
          </a:p>
          <a:p>
            <a:pPr marL="0" indent="0">
              <a:buNone/>
            </a:pPr>
            <a:r>
              <a:rPr dirty="0">
                <a:solidFill>
                  <a:schemeClr val="bg2">
                    <a:lumMod val="25000"/>
                  </a:schemeClr>
                </a:solidFill>
                <a:latin typeface="Liberation Serif" panose="02020603050405020304" pitchFamily="18" charset="0"/>
              </a:rPr>
              <a:t>5. Look for pivotal chapters</a:t>
            </a:r>
          </a:p>
          <a:p>
            <a:pPr marL="0" indent="0">
              <a:buNone/>
            </a:pPr>
            <a:r>
              <a:rPr dirty="0">
                <a:solidFill>
                  <a:schemeClr val="bg2">
                    <a:lumMod val="25000"/>
                  </a:schemeClr>
                </a:solidFill>
                <a:latin typeface="Liberation Serif" panose="02020603050405020304" pitchFamily="18" charset="0"/>
              </a:rPr>
              <a:t>6. Turn pages and read paragraphs</a:t>
            </a:r>
          </a:p>
        </p:txBody>
      </p:sp>
    </p:spTree>
    <p:extLst>
      <p:ext uri="{BB962C8B-B14F-4D97-AF65-F5344CB8AC3E}">
        <p14:creationId xmlns:p14="http://schemas.microsoft.com/office/powerpoint/2010/main" val="3833001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2">
                    <a:lumMod val="25000"/>
                  </a:schemeClr>
                </a:solidFill>
                <a:latin typeface="Liberation Serif" panose="02020603050405020304" pitchFamily="18" charset="0"/>
              </a:rPr>
              <a:t>1. Read the title and preface</a:t>
            </a:r>
          </a:p>
          <a:p>
            <a:pPr marL="0" indent="0">
              <a:buNone/>
            </a:pPr>
            <a:r>
              <a:rPr dirty="0">
                <a:solidFill>
                  <a:schemeClr val="bg1"/>
                </a:solidFill>
                <a:latin typeface="Liberation Serif" panose="02020603050405020304" pitchFamily="18" charset="0"/>
              </a:rPr>
              <a:t>2. Study the table of contents</a:t>
            </a:r>
          </a:p>
          <a:p>
            <a:pPr marL="0" indent="0">
              <a:buNone/>
            </a:pPr>
            <a:r>
              <a:rPr dirty="0">
                <a:solidFill>
                  <a:schemeClr val="bg2">
                    <a:lumMod val="25000"/>
                  </a:schemeClr>
                </a:solidFill>
                <a:latin typeface="Liberation Serif" panose="02020603050405020304" pitchFamily="18" charset="0"/>
              </a:rPr>
              <a:t>3. Check the index</a:t>
            </a:r>
          </a:p>
          <a:p>
            <a:pPr marL="0" indent="0">
              <a:buNone/>
            </a:pPr>
            <a:r>
              <a:rPr dirty="0">
                <a:solidFill>
                  <a:schemeClr val="bg2">
                    <a:lumMod val="25000"/>
                  </a:schemeClr>
                </a:solidFill>
                <a:latin typeface="Liberation Serif" panose="02020603050405020304" pitchFamily="18" charset="0"/>
              </a:rPr>
              <a:t>4. Read the publisher’s blurb</a:t>
            </a:r>
          </a:p>
          <a:p>
            <a:pPr marL="0" indent="0">
              <a:buNone/>
            </a:pPr>
            <a:r>
              <a:rPr dirty="0">
                <a:solidFill>
                  <a:schemeClr val="bg2">
                    <a:lumMod val="25000"/>
                  </a:schemeClr>
                </a:solidFill>
                <a:latin typeface="Liberation Serif" panose="02020603050405020304" pitchFamily="18" charset="0"/>
              </a:rPr>
              <a:t>5. Look for pivotal chapters</a:t>
            </a:r>
          </a:p>
          <a:p>
            <a:pPr marL="0" indent="0">
              <a:buNone/>
            </a:pPr>
            <a:r>
              <a:rPr dirty="0">
                <a:solidFill>
                  <a:schemeClr val="bg2">
                    <a:lumMod val="25000"/>
                  </a:schemeClr>
                </a:solidFill>
                <a:latin typeface="Liberation Serif" panose="02020603050405020304" pitchFamily="18" charset="0"/>
              </a:rPr>
              <a:t>6. Turn pages and read paragraphs</a:t>
            </a:r>
          </a:p>
        </p:txBody>
      </p:sp>
    </p:spTree>
    <p:extLst>
      <p:ext uri="{BB962C8B-B14F-4D97-AF65-F5344CB8AC3E}">
        <p14:creationId xmlns:p14="http://schemas.microsoft.com/office/powerpoint/2010/main" val="644065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2">
                    <a:lumMod val="25000"/>
                  </a:schemeClr>
                </a:solidFill>
                <a:latin typeface="Liberation Serif" panose="02020603050405020304" pitchFamily="18" charset="0"/>
              </a:rPr>
              <a:t>1. Read the title and preface</a:t>
            </a:r>
          </a:p>
          <a:p>
            <a:pPr marL="0" indent="0">
              <a:buNone/>
            </a:pPr>
            <a:r>
              <a:rPr dirty="0">
                <a:solidFill>
                  <a:schemeClr val="bg2">
                    <a:lumMod val="25000"/>
                  </a:schemeClr>
                </a:solidFill>
                <a:latin typeface="Liberation Serif" panose="02020603050405020304" pitchFamily="18" charset="0"/>
              </a:rPr>
              <a:t>2. Study the table of contents</a:t>
            </a:r>
          </a:p>
          <a:p>
            <a:pPr marL="0" indent="0">
              <a:buNone/>
            </a:pPr>
            <a:r>
              <a:rPr dirty="0">
                <a:solidFill>
                  <a:schemeClr val="bg1"/>
                </a:solidFill>
                <a:latin typeface="Liberation Serif" panose="02020603050405020304" pitchFamily="18" charset="0"/>
              </a:rPr>
              <a:t>3. Check the index</a:t>
            </a:r>
          </a:p>
          <a:p>
            <a:pPr marL="0" indent="0">
              <a:buNone/>
            </a:pPr>
            <a:r>
              <a:rPr dirty="0">
                <a:solidFill>
                  <a:schemeClr val="bg2">
                    <a:lumMod val="25000"/>
                  </a:schemeClr>
                </a:solidFill>
                <a:latin typeface="Liberation Serif" panose="02020603050405020304" pitchFamily="18" charset="0"/>
              </a:rPr>
              <a:t>4. Read the publisher’s blurb</a:t>
            </a:r>
          </a:p>
          <a:p>
            <a:pPr marL="0" indent="0">
              <a:buNone/>
            </a:pPr>
            <a:r>
              <a:rPr dirty="0">
                <a:solidFill>
                  <a:schemeClr val="bg2">
                    <a:lumMod val="25000"/>
                  </a:schemeClr>
                </a:solidFill>
                <a:latin typeface="Liberation Serif" panose="02020603050405020304" pitchFamily="18" charset="0"/>
              </a:rPr>
              <a:t>5. Look for pivotal chapters</a:t>
            </a:r>
          </a:p>
          <a:p>
            <a:pPr marL="0" indent="0">
              <a:buNone/>
            </a:pPr>
            <a:r>
              <a:rPr dirty="0">
                <a:solidFill>
                  <a:schemeClr val="bg2">
                    <a:lumMod val="25000"/>
                  </a:schemeClr>
                </a:solidFill>
                <a:latin typeface="Liberation Serif" panose="02020603050405020304" pitchFamily="18" charset="0"/>
              </a:rPr>
              <a:t>6. Turn pages and read paragraphs</a:t>
            </a:r>
          </a:p>
        </p:txBody>
      </p:sp>
    </p:spTree>
    <p:extLst>
      <p:ext uri="{BB962C8B-B14F-4D97-AF65-F5344CB8AC3E}">
        <p14:creationId xmlns:p14="http://schemas.microsoft.com/office/powerpoint/2010/main" val="4131440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Introduction</a:t>
            </a:r>
          </a:p>
        </p:txBody>
      </p:sp>
      <p:sp>
        <p:nvSpPr>
          <p:cNvPr id="3" name="Content Placeholder 2"/>
          <p:cNvSpPr>
            <a:spLocks noGrp="1"/>
          </p:cNvSpPr>
          <p:nvPr>
            <p:ph idx="1"/>
          </p:nvPr>
        </p:nvSpPr>
        <p:spPr/>
        <p:txBody>
          <a:bodyPr/>
          <a:lstStyle/>
          <a:p>
            <a:pPr marL="0" indent="0" algn="just">
              <a:buNone/>
            </a:pPr>
            <a:r>
              <a:rPr lang="en-US" dirty="0">
                <a:solidFill>
                  <a:schemeClr val="bg2">
                    <a:lumMod val="25000"/>
                  </a:schemeClr>
                </a:solidFill>
                <a:latin typeface="Liberation Serif" panose="02020603050405020304" pitchFamily="18" charset="0"/>
              </a:rPr>
              <a:t>Elementary reading refers to the most basic level of reading, where the primary focus is on understanding the literal meaning of the text. </a:t>
            </a:r>
          </a:p>
          <a:p>
            <a:pPr marL="0" indent="0" algn="just">
              <a:buNone/>
            </a:pPr>
            <a:r>
              <a:rPr lang="en-US" dirty="0">
                <a:solidFill>
                  <a:schemeClr val="bg2">
                    <a:lumMod val="25000"/>
                  </a:schemeClr>
                </a:solidFill>
                <a:latin typeface="Liberation Serif" panose="02020603050405020304" pitchFamily="18" charset="0"/>
              </a:rPr>
              <a:t>At this stage, readers learn to grasp the fundamental concepts, vocabulary, and simple structures of written language. </a:t>
            </a:r>
          </a:p>
          <a:p>
            <a:pPr marL="0" indent="0" algn="just">
              <a:buNone/>
            </a:pPr>
            <a:r>
              <a:rPr lang="en-US" dirty="0">
                <a:solidFill>
                  <a:schemeClr val="bg1"/>
                </a:solidFill>
                <a:latin typeface="Liberation Serif" panose="02020603050405020304" pitchFamily="18" charset="0"/>
              </a:rPr>
              <a:t>Adler emphasizes that elementary reading is the foundation upon which all other levels of reading are built, as it equips readers with the essential skills needed to decode and comprehend straightforward content before progressing to more advanced analytical and critical reading.</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398340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2">
                    <a:lumMod val="25000"/>
                  </a:schemeClr>
                </a:solidFill>
                <a:latin typeface="Liberation Serif" panose="02020603050405020304" pitchFamily="18" charset="0"/>
              </a:rPr>
              <a:t>1. Read the title and preface</a:t>
            </a:r>
          </a:p>
          <a:p>
            <a:pPr marL="0" indent="0">
              <a:buNone/>
            </a:pPr>
            <a:r>
              <a:rPr dirty="0">
                <a:solidFill>
                  <a:schemeClr val="bg2">
                    <a:lumMod val="25000"/>
                  </a:schemeClr>
                </a:solidFill>
                <a:latin typeface="Liberation Serif" panose="02020603050405020304" pitchFamily="18" charset="0"/>
              </a:rPr>
              <a:t>2. Study the table of contents</a:t>
            </a:r>
          </a:p>
          <a:p>
            <a:pPr marL="0" indent="0">
              <a:buNone/>
            </a:pPr>
            <a:r>
              <a:rPr dirty="0">
                <a:solidFill>
                  <a:schemeClr val="bg2">
                    <a:lumMod val="25000"/>
                  </a:schemeClr>
                </a:solidFill>
                <a:latin typeface="Liberation Serif" panose="02020603050405020304" pitchFamily="18" charset="0"/>
              </a:rPr>
              <a:t>3. Check the index</a:t>
            </a:r>
          </a:p>
          <a:p>
            <a:pPr marL="0" indent="0">
              <a:buNone/>
            </a:pPr>
            <a:r>
              <a:rPr dirty="0">
                <a:solidFill>
                  <a:schemeClr val="bg1"/>
                </a:solidFill>
                <a:latin typeface="Liberation Serif" panose="02020603050405020304" pitchFamily="18" charset="0"/>
              </a:rPr>
              <a:t>4. Read the publisher’s blurb</a:t>
            </a:r>
          </a:p>
          <a:p>
            <a:pPr marL="0" indent="0">
              <a:buNone/>
            </a:pPr>
            <a:r>
              <a:rPr dirty="0">
                <a:solidFill>
                  <a:schemeClr val="bg2">
                    <a:lumMod val="25000"/>
                  </a:schemeClr>
                </a:solidFill>
                <a:latin typeface="Liberation Serif" panose="02020603050405020304" pitchFamily="18" charset="0"/>
              </a:rPr>
              <a:t>5. Look for pivotal chapters</a:t>
            </a:r>
          </a:p>
          <a:p>
            <a:pPr marL="0" indent="0">
              <a:buNone/>
            </a:pPr>
            <a:r>
              <a:rPr dirty="0">
                <a:solidFill>
                  <a:schemeClr val="bg2">
                    <a:lumMod val="25000"/>
                  </a:schemeClr>
                </a:solidFill>
                <a:latin typeface="Liberation Serif" panose="02020603050405020304" pitchFamily="18" charset="0"/>
              </a:rPr>
              <a:t>6. Turn pages and read paragraphs</a:t>
            </a:r>
          </a:p>
        </p:txBody>
      </p:sp>
    </p:spTree>
    <p:extLst>
      <p:ext uri="{BB962C8B-B14F-4D97-AF65-F5344CB8AC3E}">
        <p14:creationId xmlns:p14="http://schemas.microsoft.com/office/powerpoint/2010/main" val="278663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2">
                    <a:lumMod val="25000"/>
                  </a:schemeClr>
                </a:solidFill>
                <a:latin typeface="Liberation Serif" panose="02020603050405020304" pitchFamily="18" charset="0"/>
              </a:rPr>
              <a:t>1. Read the title and preface</a:t>
            </a:r>
          </a:p>
          <a:p>
            <a:pPr marL="0" indent="0">
              <a:buNone/>
            </a:pPr>
            <a:r>
              <a:rPr dirty="0">
                <a:solidFill>
                  <a:schemeClr val="bg2">
                    <a:lumMod val="25000"/>
                  </a:schemeClr>
                </a:solidFill>
                <a:latin typeface="Liberation Serif" panose="02020603050405020304" pitchFamily="18" charset="0"/>
              </a:rPr>
              <a:t>2. Study the table of contents</a:t>
            </a:r>
          </a:p>
          <a:p>
            <a:pPr marL="0" indent="0">
              <a:buNone/>
            </a:pPr>
            <a:r>
              <a:rPr dirty="0">
                <a:solidFill>
                  <a:schemeClr val="bg2">
                    <a:lumMod val="25000"/>
                  </a:schemeClr>
                </a:solidFill>
                <a:latin typeface="Liberation Serif" panose="02020603050405020304" pitchFamily="18" charset="0"/>
              </a:rPr>
              <a:t>3. Check the index</a:t>
            </a:r>
          </a:p>
          <a:p>
            <a:pPr marL="0" indent="0">
              <a:buNone/>
            </a:pPr>
            <a:r>
              <a:rPr dirty="0">
                <a:solidFill>
                  <a:schemeClr val="bg2">
                    <a:lumMod val="25000"/>
                  </a:schemeClr>
                </a:solidFill>
                <a:latin typeface="Liberation Serif" panose="02020603050405020304" pitchFamily="18" charset="0"/>
              </a:rPr>
              <a:t>4. Read the publisher’s blurb</a:t>
            </a:r>
          </a:p>
          <a:p>
            <a:pPr marL="0" indent="0">
              <a:buNone/>
            </a:pPr>
            <a:r>
              <a:rPr dirty="0">
                <a:solidFill>
                  <a:schemeClr val="bg1"/>
                </a:solidFill>
                <a:latin typeface="Liberation Serif" panose="02020603050405020304" pitchFamily="18" charset="0"/>
              </a:rPr>
              <a:t>5. Look for pivotal chapters</a:t>
            </a:r>
          </a:p>
          <a:p>
            <a:pPr marL="0" indent="0">
              <a:buNone/>
            </a:pPr>
            <a:r>
              <a:rPr dirty="0">
                <a:solidFill>
                  <a:schemeClr val="bg2">
                    <a:lumMod val="25000"/>
                  </a:schemeClr>
                </a:solidFill>
                <a:latin typeface="Liberation Serif" panose="02020603050405020304" pitchFamily="18" charset="0"/>
              </a:rPr>
              <a:t>6. Turn pages and read paragraphs</a:t>
            </a:r>
          </a:p>
        </p:txBody>
      </p:sp>
    </p:spTree>
    <p:extLst>
      <p:ext uri="{BB962C8B-B14F-4D97-AF65-F5344CB8AC3E}">
        <p14:creationId xmlns:p14="http://schemas.microsoft.com/office/powerpoint/2010/main" val="3636997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2">
                    <a:lumMod val="25000"/>
                  </a:schemeClr>
                </a:solidFill>
                <a:latin typeface="Liberation Serif" panose="02020603050405020304" pitchFamily="18" charset="0"/>
              </a:rPr>
              <a:t>1. Read the title and preface</a:t>
            </a:r>
          </a:p>
          <a:p>
            <a:pPr marL="0" indent="0">
              <a:buNone/>
            </a:pPr>
            <a:r>
              <a:rPr dirty="0">
                <a:solidFill>
                  <a:schemeClr val="bg2">
                    <a:lumMod val="25000"/>
                  </a:schemeClr>
                </a:solidFill>
                <a:latin typeface="Liberation Serif" panose="02020603050405020304" pitchFamily="18" charset="0"/>
              </a:rPr>
              <a:t>2. Study the table of contents</a:t>
            </a:r>
          </a:p>
          <a:p>
            <a:pPr marL="0" indent="0">
              <a:buNone/>
            </a:pPr>
            <a:r>
              <a:rPr dirty="0">
                <a:solidFill>
                  <a:schemeClr val="bg2">
                    <a:lumMod val="25000"/>
                  </a:schemeClr>
                </a:solidFill>
                <a:latin typeface="Liberation Serif" panose="02020603050405020304" pitchFamily="18" charset="0"/>
              </a:rPr>
              <a:t>3. Check the index</a:t>
            </a:r>
          </a:p>
          <a:p>
            <a:pPr marL="0" indent="0">
              <a:buNone/>
            </a:pPr>
            <a:r>
              <a:rPr dirty="0">
                <a:solidFill>
                  <a:schemeClr val="bg2">
                    <a:lumMod val="25000"/>
                  </a:schemeClr>
                </a:solidFill>
                <a:latin typeface="Liberation Serif" panose="02020603050405020304" pitchFamily="18" charset="0"/>
              </a:rPr>
              <a:t>4. Read the publisher’s blurb</a:t>
            </a:r>
          </a:p>
          <a:p>
            <a:pPr marL="0" indent="0">
              <a:buNone/>
            </a:pPr>
            <a:r>
              <a:rPr dirty="0">
                <a:solidFill>
                  <a:schemeClr val="bg2">
                    <a:lumMod val="25000"/>
                  </a:schemeClr>
                </a:solidFill>
                <a:latin typeface="Liberation Serif" panose="02020603050405020304" pitchFamily="18" charset="0"/>
              </a:rPr>
              <a:t>5. Look for pivotal chapters</a:t>
            </a:r>
          </a:p>
          <a:p>
            <a:pPr marL="0" indent="0">
              <a:buNone/>
            </a:pPr>
            <a:r>
              <a:rPr dirty="0">
                <a:solidFill>
                  <a:schemeClr val="bg1"/>
                </a:solidFill>
                <a:latin typeface="Liberation Serif" panose="02020603050405020304" pitchFamily="18" charset="0"/>
              </a:rPr>
              <a:t>6. Turn pages and read paragraphs</a:t>
            </a:r>
          </a:p>
        </p:txBody>
      </p:sp>
    </p:spTree>
    <p:extLst>
      <p:ext uri="{BB962C8B-B14F-4D97-AF65-F5344CB8AC3E}">
        <p14:creationId xmlns:p14="http://schemas.microsoft.com/office/powerpoint/2010/main" val="1110186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1"/>
                </a:solidFill>
                <a:latin typeface="Liberation Serif" panose="02020603050405020304" pitchFamily="18" charset="0"/>
              </a:rPr>
              <a:t>1. Read the title and preface</a:t>
            </a:r>
          </a:p>
          <a:p>
            <a:pPr marL="0" indent="0">
              <a:buNone/>
            </a:pPr>
            <a:r>
              <a:rPr dirty="0">
                <a:solidFill>
                  <a:schemeClr val="bg1"/>
                </a:solidFill>
                <a:latin typeface="Liberation Serif" panose="02020603050405020304" pitchFamily="18" charset="0"/>
              </a:rPr>
              <a:t>2. Study the table of contents</a:t>
            </a:r>
          </a:p>
          <a:p>
            <a:pPr marL="0" indent="0">
              <a:buNone/>
            </a:pPr>
            <a:r>
              <a:rPr dirty="0">
                <a:solidFill>
                  <a:schemeClr val="bg1"/>
                </a:solidFill>
                <a:latin typeface="Liberation Serif" panose="02020603050405020304" pitchFamily="18" charset="0"/>
              </a:rPr>
              <a:t>3. Check the index</a:t>
            </a:r>
          </a:p>
          <a:p>
            <a:pPr marL="0" indent="0">
              <a:buNone/>
            </a:pPr>
            <a:r>
              <a:rPr dirty="0">
                <a:solidFill>
                  <a:schemeClr val="bg1"/>
                </a:solidFill>
                <a:latin typeface="Liberation Serif" panose="02020603050405020304" pitchFamily="18" charset="0"/>
              </a:rPr>
              <a:t>4. Read the publisher’s blurb</a:t>
            </a:r>
          </a:p>
          <a:p>
            <a:pPr marL="0" indent="0">
              <a:buNone/>
            </a:pPr>
            <a:r>
              <a:rPr dirty="0">
                <a:solidFill>
                  <a:schemeClr val="bg1"/>
                </a:solidFill>
                <a:latin typeface="Liberation Serif" panose="02020603050405020304" pitchFamily="18" charset="0"/>
              </a:rPr>
              <a:t>5. Look for pivotal chapters</a:t>
            </a:r>
          </a:p>
          <a:p>
            <a:pPr marL="0" indent="0">
              <a:buNone/>
            </a:pPr>
            <a:r>
              <a:rPr dirty="0">
                <a:solidFill>
                  <a:schemeClr val="bg1"/>
                </a:solidFill>
                <a:latin typeface="Liberation Serif" panose="02020603050405020304" pitchFamily="18" charset="0"/>
              </a:rPr>
              <a:t>6. Turn pages and read paragraphs</a:t>
            </a:r>
          </a:p>
        </p:txBody>
      </p:sp>
    </p:spTree>
    <p:extLst>
      <p:ext uri="{BB962C8B-B14F-4D97-AF65-F5344CB8AC3E}">
        <p14:creationId xmlns:p14="http://schemas.microsoft.com/office/powerpoint/2010/main" val="41340418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10000"/>
                  </a:schemeClr>
                </a:solidFill>
                <a:latin typeface="Liberation Serif" panose="02020603050405020304" pitchFamily="18" charset="0"/>
              </a:rPr>
              <a:t>Steps:</a:t>
            </a:r>
          </a:p>
          <a:p>
            <a:pPr marL="0" indent="0">
              <a:buNone/>
            </a:pPr>
            <a:r>
              <a:rPr dirty="0">
                <a:solidFill>
                  <a:schemeClr val="bg2">
                    <a:lumMod val="10000"/>
                  </a:schemeClr>
                </a:solidFill>
                <a:latin typeface="Liberation Serif" panose="02020603050405020304" pitchFamily="18" charset="0"/>
              </a:rPr>
              <a:t>1. Read straight through</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2. Resist the urge to stop</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3. Don’t worry about full comprehension</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Strategies:</a:t>
            </a: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Set a Time Limit</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Focus on Structure</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Look for Signposts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1"/>
                </a:solidFill>
                <a:latin typeface="Liberation Serif" panose="02020603050405020304" pitchFamily="18" charset="0"/>
              </a:rPr>
              <a:t>1. Read straight through</a:t>
            </a:r>
            <a:endParaRPr lang="en-US" dirty="0">
              <a:solidFill>
                <a:schemeClr val="bg1"/>
              </a:solidFill>
              <a:latin typeface="Liberation Serif" panose="02020603050405020304" pitchFamily="18" charset="0"/>
            </a:endParaRPr>
          </a:p>
          <a:p>
            <a:pPr marL="0" indent="0">
              <a:buNone/>
            </a:pPr>
            <a:endParaRPr dirty="0">
              <a:solidFill>
                <a:schemeClr val="bg2">
                  <a:lumMod val="25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2. Resist the urge to stop</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3. Don’t worry about full comprehension</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Strategies:</a:t>
            </a: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Set a Time Limit</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Focus on Structure</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Look for Signposts</a:t>
            </a:r>
          </a:p>
        </p:txBody>
      </p:sp>
    </p:spTree>
    <p:extLst>
      <p:ext uri="{BB962C8B-B14F-4D97-AF65-F5344CB8AC3E}">
        <p14:creationId xmlns:p14="http://schemas.microsoft.com/office/powerpoint/2010/main" val="10568197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2">
                    <a:lumMod val="10000"/>
                  </a:schemeClr>
                </a:solidFill>
                <a:latin typeface="Liberation Serif" panose="02020603050405020304" pitchFamily="18" charset="0"/>
              </a:rPr>
              <a:t>1. Read straight through</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25000"/>
                </a:schemeClr>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2. Resist the urge to stop</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3. Don’t worry about full comprehension</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Strategies:</a:t>
            </a: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Set a Time Limit</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Focus on Structure</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Look for Signposts</a:t>
            </a:r>
          </a:p>
        </p:txBody>
      </p:sp>
    </p:spTree>
    <p:extLst>
      <p:ext uri="{BB962C8B-B14F-4D97-AF65-F5344CB8AC3E}">
        <p14:creationId xmlns:p14="http://schemas.microsoft.com/office/powerpoint/2010/main" val="18361614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10000"/>
                  </a:schemeClr>
                </a:solidFill>
                <a:latin typeface="Liberation Serif" panose="02020603050405020304" pitchFamily="18" charset="0"/>
              </a:rPr>
              <a:t>Steps:</a:t>
            </a:r>
          </a:p>
          <a:p>
            <a:pPr marL="0" indent="0">
              <a:buNone/>
            </a:pPr>
            <a:r>
              <a:rPr dirty="0">
                <a:solidFill>
                  <a:schemeClr val="bg2">
                    <a:lumMod val="10000"/>
                  </a:schemeClr>
                </a:solidFill>
                <a:latin typeface="Liberation Serif" panose="02020603050405020304" pitchFamily="18" charset="0"/>
              </a:rPr>
              <a:t>1. Read straight through</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2. Resist the urge to stop</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3. Don’t worry about full comprehension</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Strategies:</a:t>
            </a: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Set a Time Limit</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Focus on Structure</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Look for Signposts</a:t>
            </a:r>
          </a:p>
        </p:txBody>
      </p:sp>
    </p:spTree>
    <p:extLst>
      <p:ext uri="{BB962C8B-B14F-4D97-AF65-F5344CB8AC3E}">
        <p14:creationId xmlns:p14="http://schemas.microsoft.com/office/powerpoint/2010/main" val="9973581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2">
                    <a:lumMod val="10000"/>
                  </a:schemeClr>
                </a:solidFill>
                <a:latin typeface="Liberation Serif" panose="02020603050405020304" pitchFamily="18" charset="0"/>
              </a:rPr>
              <a:t>1. Read straight through</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2. Resist the urge to stop</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3. Don’t worry about full comprehension</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Strategies:</a:t>
            </a: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Set a Time Limit</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Focus on Structure</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Look for Signposts</a:t>
            </a:r>
          </a:p>
        </p:txBody>
      </p:sp>
    </p:spTree>
    <p:extLst>
      <p:ext uri="{BB962C8B-B14F-4D97-AF65-F5344CB8AC3E}">
        <p14:creationId xmlns:p14="http://schemas.microsoft.com/office/powerpoint/2010/main" val="13082318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1"/>
                </a:solidFill>
                <a:latin typeface="Liberation Serif" panose="02020603050405020304" pitchFamily="18" charset="0"/>
              </a:rPr>
              <a:t>1. Read straight through</a:t>
            </a:r>
            <a:endParaRPr lang="en-US" dirty="0">
              <a:solidFill>
                <a:schemeClr val="bg1"/>
              </a:solidFill>
              <a:latin typeface="Liberation Serif" panose="02020603050405020304" pitchFamily="18" charset="0"/>
            </a:endParaRPr>
          </a:p>
          <a:p>
            <a:pPr marL="0" indent="0">
              <a:buNone/>
            </a:pPr>
            <a:endParaRPr dirty="0">
              <a:solidFill>
                <a:schemeClr val="bg1"/>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2. Resist the urge to stop</a:t>
            </a:r>
          </a:p>
          <a:p>
            <a:pPr marL="0" indent="0">
              <a:buNone/>
            </a:pPr>
            <a:endParaRPr lang="en-US" dirty="0">
              <a:solidFill>
                <a:schemeClr val="bg1"/>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3. Don’t worry about full comprehension</a:t>
            </a:r>
          </a:p>
          <a:p>
            <a:pPr marL="0" indent="0">
              <a:buNone/>
            </a:pPr>
            <a:endParaRPr lang="en-US" dirty="0">
              <a:solidFill>
                <a:schemeClr val="bg1"/>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Strategies:</a:t>
            </a: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Set a Time Limit</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Focus on Structure</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Look for Signposts</a:t>
            </a:r>
          </a:p>
        </p:txBody>
      </p:sp>
    </p:spTree>
    <p:extLst>
      <p:ext uri="{BB962C8B-B14F-4D97-AF65-F5344CB8AC3E}">
        <p14:creationId xmlns:p14="http://schemas.microsoft.com/office/powerpoint/2010/main" val="403606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Introduction</a:t>
            </a:r>
          </a:p>
        </p:txBody>
      </p:sp>
      <p:sp>
        <p:nvSpPr>
          <p:cNvPr id="3" name="Content Placeholder 2"/>
          <p:cNvSpPr>
            <a:spLocks noGrp="1"/>
          </p:cNvSpPr>
          <p:nvPr>
            <p:ph idx="1"/>
          </p:nvPr>
        </p:nvSpPr>
        <p:spPr/>
        <p:txBody>
          <a:bodyPr/>
          <a:lstStyle/>
          <a:p>
            <a:pPr marL="0" indent="0" algn="just">
              <a:buNone/>
            </a:pPr>
            <a:r>
              <a:rPr lang="en-US" dirty="0">
                <a:solidFill>
                  <a:schemeClr val="bg1"/>
                </a:solidFill>
                <a:latin typeface="Liberation Serif" panose="02020603050405020304" pitchFamily="18" charset="0"/>
              </a:rPr>
              <a:t>Elementary reading refers to the most basic level of reading, where the primary focus is on understanding the literal meaning of the text. </a:t>
            </a:r>
          </a:p>
          <a:p>
            <a:pPr marL="0" indent="0" algn="just">
              <a:buNone/>
            </a:pPr>
            <a:r>
              <a:rPr lang="en-US" dirty="0">
                <a:solidFill>
                  <a:schemeClr val="bg1"/>
                </a:solidFill>
                <a:latin typeface="Liberation Serif" panose="02020603050405020304" pitchFamily="18" charset="0"/>
              </a:rPr>
              <a:t>At this stage, readers learn to grasp the fundamental concepts, vocabulary, and simple structures of written language. </a:t>
            </a:r>
          </a:p>
          <a:p>
            <a:pPr marL="0" indent="0" algn="just">
              <a:buNone/>
            </a:pPr>
            <a:r>
              <a:rPr lang="en-US" dirty="0">
                <a:solidFill>
                  <a:schemeClr val="bg1"/>
                </a:solidFill>
                <a:latin typeface="Liberation Serif" panose="02020603050405020304" pitchFamily="18" charset="0"/>
              </a:rPr>
              <a:t>Adler emphasizes that elementary reading is the foundation upon which all other levels of reading are built, as it equips readers with the essential skills needed to decode and comprehend straightforward content before progressing to more advanced analytical and critical reading.</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3667161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10000"/>
                  </a:schemeClr>
                </a:solidFill>
                <a:latin typeface="Liberation Serif" panose="02020603050405020304" pitchFamily="18" charset="0"/>
              </a:rPr>
              <a:t>Steps:</a:t>
            </a:r>
          </a:p>
          <a:p>
            <a:pPr marL="0" indent="0">
              <a:buNone/>
            </a:pPr>
            <a:r>
              <a:rPr dirty="0">
                <a:solidFill>
                  <a:schemeClr val="bg2">
                    <a:lumMod val="10000"/>
                  </a:schemeClr>
                </a:solidFill>
                <a:latin typeface="Liberation Serif" panose="02020603050405020304" pitchFamily="18" charset="0"/>
              </a:rPr>
              <a:t>1. Read straight through</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2. Resist the urge to stop</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3. Don’t worry about full comprehension</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latin typeface="Liberation Serif" panose="02020603050405020304" pitchFamily="18" charset="0"/>
              </a:rPr>
              <a:t>Strategies:</a:t>
            </a: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Set a Time Limit</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Focus on Structure</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Look for Signposts</a:t>
            </a:r>
          </a:p>
        </p:txBody>
      </p:sp>
    </p:spTree>
    <p:extLst>
      <p:ext uri="{BB962C8B-B14F-4D97-AF65-F5344CB8AC3E}">
        <p14:creationId xmlns:p14="http://schemas.microsoft.com/office/powerpoint/2010/main" val="40564704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10000"/>
                  </a:schemeClr>
                </a:solidFill>
                <a:latin typeface="Liberation Serif" panose="02020603050405020304" pitchFamily="18" charset="0"/>
              </a:rPr>
              <a:t>Steps:</a:t>
            </a:r>
          </a:p>
          <a:p>
            <a:pPr marL="0" indent="0">
              <a:buNone/>
            </a:pPr>
            <a:r>
              <a:rPr dirty="0">
                <a:solidFill>
                  <a:schemeClr val="bg2">
                    <a:lumMod val="10000"/>
                  </a:schemeClr>
                </a:solidFill>
                <a:latin typeface="Liberation Serif" panose="02020603050405020304" pitchFamily="18" charset="0"/>
              </a:rPr>
              <a:t>1. Read straight through</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2. Resist the urge to stop</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3. Don’t worry about full comprehension</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latin typeface="Liberation Serif" panose="02020603050405020304" pitchFamily="18" charset="0"/>
              </a:rPr>
              <a:t>Strategies:</a:t>
            </a:r>
          </a:p>
          <a:p>
            <a:pPr marL="0" indent="0">
              <a:buFont typeface="Arial" panose="020B0604020202020204" pitchFamily="34" charset="0"/>
              <a:buNone/>
            </a:pPr>
            <a:r>
              <a:rPr lang="en-US" dirty="0">
                <a:solidFill>
                  <a:schemeClr val="bg1"/>
                </a:solidFill>
                <a:latin typeface="Liberation Serif" panose="02020603050405020304" pitchFamily="18" charset="0"/>
              </a:rPr>
              <a:t>• Set a Time Limit</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Focus on Structure</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Look for Signposts</a:t>
            </a:r>
          </a:p>
        </p:txBody>
      </p:sp>
    </p:spTree>
    <p:extLst>
      <p:ext uri="{BB962C8B-B14F-4D97-AF65-F5344CB8AC3E}">
        <p14:creationId xmlns:p14="http://schemas.microsoft.com/office/powerpoint/2010/main" val="23241207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10000"/>
                  </a:schemeClr>
                </a:solidFill>
                <a:latin typeface="Liberation Serif" panose="02020603050405020304" pitchFamily="18" charset="0"/>
              </a:rPr>
              <a:t>Steps:</a:t>
            </a:r>
          </a:p>
          <a:p>
            <a:pPr marL="0" indent="0">
              <a:buNone/>
            </a:pPr>
            <a:r>
              <a:rPr dirty="0">
                <a:solidFill>
                  <a:schemeClr val="bg2">
                    <a:lumMod val="10000"/>
                  </a:schemeClr>
                </a:solidFill>
                <a:latin typeface="Liberation Serif" panose="02020603050405020304" pitchFamily="18" charset="0"/>
              </a:rPr>
              <a:t>1. Read straight through</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2. Resist the urge to stop</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3. Don’t worry about full comprehension</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latin typeface="Liberation Serif" panose="02020603050405020304" pitchFamily="18" charset="0"/>
              </a:rPr>
              <a:t>Strategies:</a:t>
            </a: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Set a Time Limit</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1"/>
                </a:solidFill>
                <a:latin typeface="Liberation Serif" panose="02020603050405020304" pitchFamily="18" charset="0"/>
              </a:rPr>
              <a:t>• Focus on Structure</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Look for Signposts</a:t>
            </a:r>
          </a:p>
        </p:txBody>
      </p:sp>
    </p:spTree>
    <p:extLst>
      <p:ext uri="{BB962C8B-B14F-4D97-AF65-F5344CB8AC3E}">
        <p14:creationId xmlns:p14="http://schemas.microsoft.com/office/powerpoint/2010/main" val="37814385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10000"/>
                  </a:schemeClr>
                </a:solidFill>
                <a:latin typeface="Liberation Serif" panose="02020603050405020304" pitchFamily="18" charset="0"/>
              </a:rPr>
              <a:t>Steps:</a:t>
            </a:r>
          </a:p>
          <a:p>
            <a:pPr marL="0" indent="0">
              <a:buNone/>
            </a:pPr>
            <a:r>
              <a:rPr dirty="0">
                <a:solidFill>
                  <a:schemeClr val="bg2">
                    <a:lumMod val="10000"/>
                  </a:schemeClr>
                </a:solidFill>
                <a:latin typeface="Liberation Serif" panose="02020603050405020304" pitchFamily="18" charset="0"/>
              </a:rPr>
              <a:t>1. Read straight through</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2. Resist the urge to stop</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3. Don’t worry about full comprehension</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latin typeface="Liberation Serif" panose="02020603050405020304" pitchFamily="18" charset="0"/>
              </a:rPr>
              <a:t>Strategies:</a:t>
            </a: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Set a Time Limit</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Focus on Structure</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1"/>
                </a:solidFill>
                <a:latin typeface="Liberation Serif" panose="02020603050405020304" pitchFamily="18" charset="0"/>
              </a:rPr>
              <a:t>• Look for Signposts</a:t>
            </a:r>
          </a:p>
        </p:txBody>
      </p:sp>
    </p:spTree>
    <p:extLst>
      <p:ext uri="{BB962C8B-B14F-4D97-AF65-F5344CB8AC3E}">
        <p14:creationId xmlns:p14="http://schemas.microsoft.com/office/powerpoint/2010/main" val="17217614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10000"/>
                  </a:schemeClr>
                </a:solidFill>
                <a:latin typeface="Liberation Serif" panose="02020603050405020304" pitchFamily="18" charset="0"/>
              </a:rPr>
              <a:t>Steps:</a:t>
            </a:r>
          </a:p>
          <a:p>
            <a:pPr marL="0" indent="0">
              <a:buNone/>
            </a:pPr>
            <a:r>
              <a:rPr dirty="0">
                <a:solidFill>
                  <a:schemeClr val="bg2">
                    <a:lumMod val="10000"/>
                  </a:schemeClr>
                </a:solidFill>
                <a:latin typeface="Liberation Serif" panose="02020603050405020304" pitchFamily="18" charset="0"/>
              </a:rPr>
              <a:t>1. Read straight through</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2. Resist the urge to stop</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3. Don’t worry about full comprehension</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latin typeface="Liberation Serif" panose="02020603050405020304" pitchFamily="18" charset="0"/>
              </a:rPr>
              <a:t>Strategies:</a:t>
            </a:r>
          </a:p>
          <a:p>
            <a:pPr marL="0" indent="0">
              <a:buFont typeface="Arial" panose="020B0604020202020204" pitchFamily="34" charset="0"/>
              <a:buNone/>
            </a:pPr>
            <a:r>
              <a:rPr lang="en-US" dirty="0">
                <a:solidFill>
                  <a:schemeClr val="bg1"/>
                </a:solidFill>
                <a:latin typeface="Liberation Serif" panose="02020603050405020304" pitchFamily="18" charset="0"/>
              </a:rPr>
              <a:t>• Set a Time Limit</a:t>
            </a:r>
          </a:p>
          <a:p>
            <a:pPr marL="0" indent="0">
              <a:buFont typeface="Arial" panose="020B0604020202020204" pitchFamily="34" charset="0"/>
              <a:buNone/>
            </a:pPr>
            <a:endParaRPr lang="en-US" dirty="0">
              <a:solidFill>
                <a:schemeClr val="bg1"/>
              </a:solidFill>
              <a:latin typeface="Liberation Serif" panose="02020603050405020304" pitchFamily="18" charset="0"/>
            </a:endParaRPr>
          </a:p>
          <a:p>
            <a:pPr marL="0" indent="0">
              <a:buFont typeface="Arial" panose="020B0604020202020204" pitchFamily="34" charset="0"/>
              <a:buNone/>
            </a:pPr>
            <a:r>
              <a:rPr lang="en-US" dirty="0">
                <a:solidFill>
                  <a:schemeClr val="bg1"/>
                </a:solidFill>
                <a:latin typeface="Liberation Serif" panose="02020603050405020304" pitchFamily="18" charset="0"/>
              </a:rPr>
              <a:t>• Focus on Structure</a:t>
            </a:r>
          </a:p>
          <a:p>
            <a:pPr marL="0" indent="0">
              <a:buFont typeface="Arial" panose="020B0604020202020204" pitchFamily="34" charset="0"/>
              <a:buNone/>
            </a:pPr>
            <a:endParaRPr lang="en-US" dirty="0">
              <a:solidFill>
                <a:schemeClr val="bg1"/>
              </a:solidFill>
              <a:latin typeface="Liberation Serif" panose="02020603050405020304" pitchFamily="18" charset="0"/>
            </a:endParaRPr>
          </a:p>
          <a:p>
            <a:pPr marL="0" indent="0">
              <a:buFont typeface="Arial" panose="020B0604020202020204" pitchFamily="34" charset="0"/>
              <a:buNone/>
            </a:pPr>
            <a:r>
              <a:rPr lang="en-US" dirty="0">
                <a:solidFill>
                  <a:schemeClr val="bg1"/>
                </a:solidFill>
                <a:latin typeface="Liberation Serif" panose="02020603050405020304" pitchFamily="18" charset="0"/>
              </a:rPr>
              <a:t>• Look for Signposts</a:t>
            </a:r>
          </a:p>
        </p:txBody>
      </p:sp>
    </p:spTree>
    <p:extLst>
      <p:ext uri="{BB962C8B-B14F-4D97-AF65-F5344CB8AC3E}">
        <p14:creationId xmlns:p14="http://schemas.microsoft.com/office/powerpoint/2010/main" val="23674015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1"/>
                </a:solidFill>
                <a:latin typeface="Liberation Serif" panose="02020603050405020304" pitchFamily="18" charset="0"/>
              </a:rPr>
              <a:t>1. Read straight through</a:t>
            </a:r>
            <a:endParaRPr lang="en-US" dirty="0">
              <a:solidFill>
                <a:schemeClr val="bg1"/>
              </a:solidFill>
              <a:latin typeface="Liberation Serif" panose="02020603050405020304" pitchFamily="18" charset="0"/>
            </a:endParaRPr>
          </a:p>
          <a:p>
            <a:pPr marL="0" indent="0">
              <a:buNone/>
            </a:pPr>
            <a:endParaRPr dirty="0">
              <a:solidFill>
                <a:schemeClr val="bg1"/>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2. Resist the urge to stop</a:t>
            </a:r>
          </a:p>
          <a:p>
            <a:pPr marL="0" indent="0">
              <a:buNone/>
            </a:pPr>
            <a:endParaRPr lang="en-US" dirty="0">
              <a:solidFill>
                <a:schemeClr val="bg1"/>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3. Don’t worry about full comprehension</a:t>
            </a:r>
          </a:p>
          <a:p>
            <a:pPr marL="0" indent="0">
              <a:buNone/>
            </a:pPr>
            <a:endParaRPr lang="en-US" dirty="0">
              <a:solidFill>
                <a:schemeClr val="bg1"/>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latin typeface="Liberation Serif" panose="02020603050405020304" pitchFamily="18" charset="0"/>
              </a:rPr>
              <a:t>Strategies:</a:t>
            </a:r>
          </a:p>
          <a:p>
            <a:pPr marL="0" indent="0">
              <a:buFont typeface="Arial" panose="020B0604020202020204" pitchFamily="34" charset="0"/>
              <a:buNone/>
            </a:pPr>
            <a:r>
              <a:rPr lang="en-US" dirty="0">
                <a:solidFill>
                  <a:schemeClr val="bg1"/>
                </a:solidFill>
                <a:latin typeface="Liberation Serif" panose="02020603050405020304" pitchFamily="18" charset="0"/>
              </a:rPr>
              <a:t>• Set a Time Limit</a:t>
            </a:r>
          </a:p>
          <a:p>
            <a:pPr marL="0" indent="0">
              <a:buFont typeface="Arial" panose="020B0604020202020204" pitchFamily="34" charset="0"/>
              <a:buNone/>
            </a:pPr>
            <a:endParaRPr lang="en-US" dirty="0">
              <a:solidFill>
                <a:schemeClr val="bg1"/>
              </a:solidFill>
              <a:latin typeface="Liberation Serif" panose="02020603050405020304" pitchFamily="18" charset="0"/>
            </a:endParaRPr>
          </a:p>
          <a:p>
            <a:pPr marL="0" indent="0">
              <a:buFont typeface="Arial" panose="020B0604020202020204" pitchFamily="34" charset="0"/>
              <a:buNone/>
            </a:pPr>
            <a:r>
              <a:rPr lang="en-US" dirty="0">
                <a:solidFill>
                  <a:schemeClr val="bg1"/>
                </a:solidFill>
                <a:latin typeface="Liberation Serif" panose="02020603050405020304" pitchFamily="18" charset="0"/>
              </a:rPr>
              <a:t>• Focus on Structure</a:t>
            </a:r>
          </a:p>
          <a:p>
            <a:pPr marL="0" indent="0">
              <a:buFont typeface="Arial" panose="020B0604020202020204" pitchFamily="34" charset="0"/>
              <a:buNone/>
            </a:pPr>
            <a:endParaRPr lang="en-US" dirty="0">
              <a:solidFill>
                <a:schemeClr val="bg1"/>
              </a:solidFill>
              <a:latin typeface="Liberation Serif" panose="02020603050405020304" pitchFamily="18" charset="0"/>
            </a:endParaRPr>
          </a:p>
          <a:p>
            <a:pPr marL="0" indent="0">
              <a:buFont typeface="Arial" panose="020B0604020202020204" pitchFamily="34" charset="0"/>
              <a:buNone/>
            </a:pPr>
            <a:r>
              <a:rPr lang="en-US" dirty="0">
                <a:solidFill>
                  <a:schemeClr val="bg1"/>
                </a:solidFill>
                <a:latin typeface="Liberation Serif" panose="02020603050405020304" pitchFamily="18" charset="0"/>
              </a:rPr>
              <a:t>• Look for Signposts</a:t>
            </a:r>
          </a:p>
        </p:txBody>
      </p:sp>
    </p:spTree>
    <p:extLst>
      <p:ext uri="{BB962C8B-B14F-4D97-AF65-F5344CB8AC3E}">
        <p14:creationId xmlns:p14="http://schemas.microsoft.com/office/powerpoint/2010/main" val="2066092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Speed Reading</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a:solidFill>
                  <a:schemeClr val="bg2">
                    <a:lumMod val="25000"/>
                  </a:schemeClr>
                </a:solidFill>
                <a:latin typeface="Liberation Serif" panose="02020603050405020304" pitchFamily="18" charset="0"/>
              </a:rPr>
              <a:t>In </a:t>
            </a:r>
            <a:r>
              <a:rPr lang="en-US" i="1" dirty="0">
                <a:solidFill>
                  <a:schemeClr val="bg2">
                    <a:lumMod val="25000"/>
                  </a:schemeClr>
                </a:solidFill>
                <a:latin typeface="Liberation Serif" panose="02020603050405020304" pitchFamily="18" charset="0"/>
              </a:rPr>
              <a:t>How to Read a Book</a:t>
            </a:r>
            <a:r>
              <a:rPr lang="en-US" dirty="0">
                <a:solidFill>
                  <a:schemeClr val="bg2">
                    <a:lumMod val="25000"/>
                  </a:schemeClr>
                </a:solidFill>
                <a:latin typeface="Liberation Serif" panose="02020603050405020304" pitchFamily="18" charset="0"/>
              </a:rPr>
              <a:t>, Mortimer Adler views speed reading with caution, emphasizing that while reading faster can be useful, it should not come at the expense of comprehension. </a:t>
            </a:r>
          </a:p>
          <a:p>
            <a:pPr marL="0" indent="0" algn="just">
              <a:buNone/>
            </a:pPr>
            <a:r>
              <a:rPr lang="en-US" dirty="0">
                <a:solidFill>
                  <a:schemeClr val="bg2">
                    <a:lumMod val="25000"/>
                  </a:schemeClr>
                </a:solidFill>
                <a:latin typeface="Liberation Serif" panose="02020603050405020304" pitchFamily="18" charset="0"/>
              </a:rPr>
              <a:t>Adler argues that true understanding requires careful, thoughtful reading, especially when engaging with complex or challenging texts. </a:t>
            </a:r>
          </a:p>
          <a:p>
            <a:pPr marL="0" indent="0" algn="just">
              <a:buNone/>
            </a:pPr>
            <a:r>
              <a:rPr lang="en-US" dirty="0">
                <a:solidFill>
                  <a:schemeClr val="bg2">
                    <a:lumMod val="25000"/>
                  </a:schemeClr>
                </a:solidFill>
                <a:latin typeface="Liberation Serif" panose="02020603050405020304" pitchFamily="18" charset="0"/>
              </a:rPr>
              <a:t>Speed reading techniques might be helpful for simple material or when doing an initial skim, but Adler stresses that deeper, more analytical reading demands a slower pace to fully grasp the ideas and arguments presented.</a:t>
            </a:r>
            <a:endParaRPr dirty="0">
              <a:solidFill>
                <a:schemeClr val="bg2">
                  <a:lumMod val="25000"/>
                </a:schemeClr>
              </a:solidFill>
              <a:latin typeface="Liberation Serif"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Speed Reading</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a:solidFill>
                  <a:schemeClr val="bg1"/>
                </a:solidFill>
                <a:latin typeface="Liberation Serif" panose="02020603050405020304" pitchFamily="18" charset="0"/>
              </a:rPr>
              <a:t>In </a:t>
            </a:r>
            <a:r>
              <a:rPr lang="en-US" i="1" dirty="0">
                <a:solidFill>
                  <a:schemeClr val="bg1"/>
                </a:solidFill>
                <a:latin typeface="Liberation Serif" panose="02020603050405020304" pitchFamily="18" charset="0"/>
              </a:rPr>
              <a:t>How to Read a Book</a:t>
            </a:r>
            <a:r>
              <a:rPr lang="en-US" dirty="0">
                <a:solidFill>
                  <a:schemeClr val="bg1"/>
                </a:solidFill>
                <a:latin typeface="Liberation Serif" panose="02020603050405020304" pitchFamily="18" charset="0"/>
              </a:rPr>
              <a:t>, Mortimer Adler views speed reading with caution, emphasizing that while reading faster can be useful, it should not come at the expense of comprehension. </a:t>
            </a:r>
          </a:p>
          <a:p>
            <a:pPr marL="0" indent="0" algn="just">
              <a:buNone/>
            </a:pPr>
            <a:r>
              <a:rPr lang="en-US" dirty="0">
                <a:solidFill>
                  <a:schemeClr val="bg2">
                    <a:lumMod val="25000"/>
                  </a:schemeClr>
                </a:solidFill>
                <a:latin typeface="Liberation Serif" panose="02020603050405020304" pitchFamily="18" charset="0"/>
              </a:rPr>
              <a:t>Adler argues that true understanding requires careful, thoughtful reading, especially when engaging with complex or challenging texts. </a:t>
            </a:r>
          </a:p>
          <a:p>
            <a:pPr marL="0" indent="0" algn="just">
              <a:buNone/>
            </a:pPr>
            <a:r>
              <a:rPr lang="en-US" dirty="0">
                <a:solidFill>
                  <a:schemeClr val="bg2">
                    <a:lumMod val="25000"/>
                  </a:schemeClr>
                </a:solidFill>
                <a:latin typeface="Liberation Serif" panose="02020603050405020304" pitchFamily="18" charset="0"/>
              </a:rPr>
              <a:t>Speed reading techniques might be helpful for simple material or when doing an initial skim, but Adler stresses that deeper, more analytical reading demands a slower pace to fully grasp the ideas and arguments presented.</a:t>
            </a:r>
            <a:endParaRPr dirty="0">
              <a:solidFill>
                <a:schemeClr val="bg2">
                  <a:lumMod val="25000"/>
                </a:schemeClr>
              </a:solidFill>
              <a:latin typeface="Liberation Serif" panose="02020603050405020304" pitchFamily="18" charset="0"/>
            </a:endParaRPr>
          </a:p>
        </p:txBody>
      </p:sp>
    </p:spTree>
    <p:extLst>
      <p:ext uri="{BB962C8B-B14F-4D97-AF65-F5344CB8AC3E}">
        <p14:creationId xmlns:p14="http://schemas.microsoft.com/office/powerpoint/2010/main" val="12226802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Speed Reading</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a:solidFill>
                  <a:schemeClr val="bg2">
                    <a:lumMod val="25000"/>
                  </a:schemeClr>
                </a:solidFill>
                <a:latin typeface="Liberation Serif" panose="02020603050405020304" pitchFamily="18" charset="0"/>
              </a:rPr>
              <a:t>In </a:t>
            </a:r>
            <a:r>
              <a:rPr lang="en-US" i="1" dirty="0">
                <a:solidFill>
                  <a:schemeClr val="bg2">
                    <a:lumMod val="25000"/>
                  </a:schemeClr>
                </a:solidFill>
                <a:latin typeface="Liberation Serif" panose="02020603050405020304" pitchFamily="18" charset="0"/>
              </a:rPr>
              <a:t>How to Read a Book</a:t>
            </a:r>
            <a:r>
              <a:rPr lang="en-US" dirty="0">
                <a:solidFill>
                  <a:schemeClr val="bg2">
                    <a:lumMod val="25000"/>
                  </a:schemeClr>
                </a:solidFill>
                <a:latin typeface="Liberation Serif" panose="02020603050405020304" pitchFamily="18" charset="0"/>
              </a:rPr>
              <a:t>, Mortimer Adler views speed reading with caution, emphasizing that while reading faster can be useful, it should not come at the expense of comprehension. </a:t>
            </a:r>
          </a:p>
          <a:p>
            <a:pPr marL="0" indent="0" algn="just">
              <a:buNone/>
            </a:pPr>
            <a:r>
              <a:rPr lang="en-US" dirty="0">
                <a:solidFill>
                  <a:schemeClr val="bg1"/>
                </a:solidFill>
                <a:latin typeface="Liberation Serif" panose="02020603050405020304" pitchFamily="18" charset="0"/>
              </a:rPr>
              <a:t>Adler argues that true understanding requires careful, thoughtful reading, especially when engaging with complex or challenging texts. </a:t>
            </a:r>
          </a:p>
          <a:p>
            <a:pPr marL="0" indent="0" algn="just">
              <a:buNone/>
            </a:pPr>
            <a:r>
              <a:rPr lang="en-US" dirty="0">
                <a:solidFill>
                  <a:schemeClr val="bg2">
                    <a:lumMod val="25000"/>
                  </a:schemeClr>
                </a:solidFill>
                <a:latin typeface="Liberation Serif" panose="02020603050405020304" pitchFamily="18" charset="0"/>
              </a:rPr>
              <a:t>Speed reading techniques might be helpful for simple material or when doing an initial skim, but Adler stresses that deeper, more analytical reading demands a slower pace to fully grasp the ideas and arguments presented.</a:t>
            </a:r>
            <a:endParaRPr dirty="0">
              <a:solidFill>
                <a:schemeClr val="bg2">
                  <a:lumMod val="25000"/>
                </a:schemeClr>
              </a:solidFill>
              <a:latin typeface="Liberation Serif" panose="02020603050405020304" pitchFamily="18" charset="0"/>
            </a:endParaRPr>
          </a:p>
        </p:txBody>
      </p:sp>
    </p:spTree>
    <p:extLst>
      <p:ext uri="{BB962C8B-B14F-4D97-AF65-F5344CB8AC3E}">
        <p14:creationId xmlns:p14="http://schemas.microsoft.com/office/powerpoint/2010/main" val="17459146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Speed Reading</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a:solidFill>
                  <a:schemeClr val="bg2">
                    <a:lumMod val="25000"/>
                  </a:schemeClr>
                </a:solidFill>
                <a:latin typeface="Liberation Serif" panose="02020603050405020304" pitchFamily="18" charset="0"/>
              </a:rPr>
              <a:t>In </a:t>
            </a:r>
            <a:r>
              <a:rPr lang="en-US" i="1" dirty="0">
                <a:solidFill>
                  <a:schemeClr val="bg2">
                    <a:lumMod val="25000"/>
                  </a:schemeClr>
                </a:solidFill>
                <a:latin typeface="Liberation Serif" panose="02020603050405020304" pitchFamily="18" charset="0"/>
              </a:rPr>
              <a:t>How to Read a Book</a:t>
            </a:r>
            <a:r>
              <a:rPr lang="en-US" dirty="0">
                <a:solidFill>
                  <a:schemeClr val="bg2">
                    <a:lumMod val="25000"/>
                  </a:schemeClr>
                </a:solidFill>
                <a:latin typeface="Liberation Serif" panose="02020603050405020304" pitchFamily="18" charset="0"/>
              </a:rPr>
              <a:t>, Mortimer Adler views speed reading with caution, emphasizing that while reading faster can be useful, it should not come at the expense of comprehension. </a:t>
            </a:r>
          </a:p>
          <a:p>
            <a:pPr marL="0" indent="0" algn="just">
              <a:buNone/>
            </a:pPr>
            <a:r>
              <a:rPr lang="en-US" dirty="0">
                <a:solidFill>
                  <a:schemeClr val="bg2">
                    <a:lumMod val="25000"/>
                  </a:schemeClr>
                </a:solidFill>
                <a:latin typeface="Liberation Serif" panose="02020603050405020304" pitchFamily="18" charset="0"/>
              </a:rPr>
              <a:t>Adler argues that true understanding requires careful, thoughtful reading, especially when engaging with complex or challenging texts. </a:t>
            </a:r>
          </a:p>
          <a:p>
            <a:pPr marL="0" indent="0" algn="just">
              <a:buNone/>
            </a:pPr>
            <a:r>
              <a:rPr lang="en-US" dirty="0">
                <a:solidFill>
                  <a:schemeClr val="bg1"/>
                </a:solidFill>
                <a:latin typeface="Liberation Serif" panose="02020603050405020304" pitchFamily="18" charset="0"/>
              </a:rPr>
              <a:t>Speed reading techniques might be helpful for simple material or when doing an initial skim, but Adler stresses that deeper, more analytical reading demands a slower pace to fully grasp the ideas and arguments presented.</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1439867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The Levels of Reading</a:t>
            </a:r>
          </a:p>
        </p:txBody>
      </p:sp>
      <p:pic>
        <p:nvPicPr>
          <p:cNvPr id="29" name="Picture 28">
            <a:extLst>
              <a:ext uri="{FF2B5EF4-FFF2-40B4-BE49-F238E27FC236}">
                <a16:creationId xmlns:a16="http://schemas.microsoft.com/office/drawing/2014/main" id="{1B405766-C924-2343-D0D0-0D3413402198}"/>
              </a:ext>
            </a:extLst>
          </p:cNvPr>
          <p:cNvPicPr>
            <a:picLocks noChangeAspect="1"/>
          </p:cNvPicPr>
          <p:nvPr/>
        </p:nvPicPr>
        <p:blipFill>
          <a:blip r:embed="rId3">
            <a:grayscl/>
          </a:blip>
          <a:stretch>
            <a:fillRect/>
          </a:stretch>
        </p:blipFill>
        <p:spPr>
          <a:xfrm>
            <a:off x="571500" y="1690688"/>
            <a:ext cx="4457700" cy="4346825"/>
          </a:xfrm>
          <a:prstGeom prst="rect">
            <a:avLst/>
          </a:prstGeom>
        </p:spPr>
      </p:pic>
      <p:sp>
        <p:nvSpPr>
          <p:cNvPr id="31" name="TextBox 30">
            <a:extLst>
              <a:ext uri="{FF2B5EF4-FFF2-40B4-BE49-F238E27FC236}">
                <a16:creationId xmlns:a16="http://schemas.microsoft.com/office/drawing/2014/main" id="{02A7B404-6740-2292-7AB0-1441830F0232}"/>
              </a:ext>
            </a:extLst>
          </p:cNvPr>
          <p:cNvSpPr txBox="1"/>
          <p:nvPr/>
        </p:nvSpPr>
        <p:spPr>
          <a:xfrm>
            <a:off x="4819650" y="5059363"/>
            <a:ext cx="6096000" cy="707886"/>
          </a:xfrm>
          <a:prstGeom prst="rect">
            <a:avLst/>
          </a:prstGeom>
          <a:noFill/>
        </p:spPr>
        <p:txBody>
          <a:bodyPr wrap="square">
            <a:spAutoFit/>
          </a:bodyPr>
          <a:lstStyle/>
          <a:p>
            <a:r>
              <a:rPr lang="en-US" sz="4000" b="1" dirty="0">
                <a:solidFill>
                  <a:schemeClr val="bg2">
                    <a:lumMod val="25000"/>
                  </a:schemeClr>
                </a:solidFill>
                <a:latin typeface="Liberation Serif" panose="02020603050405020304" pitchFamily="18" charset="0"/>
              </a:rPr>
              <a:t>Elementary Reading</a:t>
            </a:r>
          </a:p>
        </p:txBody>
      </p:sp>
      <p:sp>
        <p:nvSpPr>
          <p:cNvPr id="32" name="TextBox 31">
            <a:extLst>
              <a:ext uri="{FF2B5EF4-FFF2-40B4-BE49-F238E27FC236}">
                <a16:creationId xmlns:a16="http://schemas.microsoft.com/office/drawing/2014/main" id="{42C01D85-18F3-C1C0-5F57-FB69A494C303}"/>
              </a:ext>
            </a:extLst>
          </p:cNvPr>
          <p:cNvSpPr txBox="1"/>
          <p:nvPr/>
        </p:nvSpPr>
        <p:spPr>
          <a:xfrm>
            <a:off x="4305300" y="4042639"/>
            <a:ext cx="6096000" cy="707886"/>
          </a:xfrm>
          <a:prstGeom prst="rect">
            <a:avLst/>
          </a:prstGeom>
          <a:noFill/>
        </p:spPr>
        <p:txBody>
          <a:bodyPr wrap="square">
            <a:spAutoFit/>
          </a:bodyPr>
          <a:lstStyle/>
          <a:p>
            <a:r>
              <a:rPr lang="en-US" sz="4000" b="1" dirty="0">
                <a:solidFill>
                  <a:schemeClr val="bg2">
                    <a:lumMod val="25000"/>
                  </a:schemeClr>
                </a:solidFill>
                <a:latin typeface="Liberation Serif" panose="02020603050405020304" pitchFamily="18" charset="0"/>
              </a:rPr>
              <a:t>Inspectional Reading</a:t>
            </a:r>
          </a:p>
        </p:txBody>
      </p:sp>
      <p:sp>
        <p:nvSpPr>
          <p:cNvPr id="33" name="TextBox 32">
            <a:extLst>
              <a:ext uri="{FF2B5EF4-FFF2-40B4-BE49-F238E27FC236}">
                <a16:creationId xmlns:a16="http://schemas.microsoft.com/office/drawing/2014/main" id="{63E21AF9-A844-F7FC-973E-45A261B531A1}"/>
              </a:ext>
            </a:extLst>
          </p:cNvPr>
          <p:cNvSpPr txBox="1"/>
          <p:nvPr/>
        </p:nvSpPr>
        <p:spPr>
          <a:xfrm>
            <a:off x="3848100" y="3022602"/>
            <a:ext cx="6096000" cy="707886"/>
          </a:xfrm>
          <a:prstGeom prst="rect">
            <a:avLst/>
          </a:prstGeom>
          <a:noFill/>
        </p:spPr>
        <p:txBody>
          <a:bodyPr wrap="square">
            <a:spAutoFit/>
          </a:bodyPr>
          <a:lstStyle/>
          <a:p>
            <a:r>
              <a:rPr lang="en-US" sz="4000" b="1" dirty="0">
                <a:solidFill>
                  <a:schemeClr val="bg2">
                    <a:lumMod val="25000"/>
                  </a:schemeClr>
                </a:solidFill>
                <a:latin typeface="Liberation Serif" panose="02020603050405020304" pitchFamily="18" charset="0"/>
              </a:rPr>
              <a:t>Analytical Reading</a:t>
            </a:r>
          </a:p>
        </p:txBody>
      </p:sp>
      <p:sp>
        <p:nvSpPr>
          <p:cNvPr id="34" name="TextBox 33">
            <a:extLst>
              <a:ext uri="{FF2B5EF4-FFF2-40B4-BE49-F238E27FC236}">
                <a16:creationId xmlns:a16="http://schemas.microsoft.com/office/drawing/2014/main" id="{E700DF69-288D-EF70-24C1-B781C452A986}"/>
              </a:ext>
            </a:extLst>
          </p:cNvPr>
          <p:cNvSpPr txBox="1"/>
          <p:nvPr/>
        </p:nvSpPr>
        <p:spPr>
          <a:xfrm>
            <a:off x="3219450" y="2004763"/>
            <a:ext cx="6096000" cy="707886"/>
          </a:xfrm>
          <a:prstGeom prst="rect">
            <a:avLst/>
          </a:prstGeom>
          <a:noFill/>
        </p:spPr>
        <p:txBody>
          <a:bodyPr wrap="square">
            <a:spAutoFit/>
          </a:bodyPr>
          <a:lstStyle/>
          <a:p>
            <a:r>
              <a:rPr lang="en-US" sz="4000" b="1" dirty="0" err="1">
                <a:solidFill>
                  <a:schemeClr val="bg2">
                    <a:lumMod val="25000"/>
                  </a:schemeClr>
                </a:solidFill>
                <a:latin typeface="Liberation Serif" panose="02020603050405020304" pitchFamily="18" charset="0"/>
              </a:rPr>
              <a:t>Syntopical</a:t>
            </a:r>
            <a:r>
              <a:rPr lang="en-US" sz="4000" b="1" dirty="0">
                <a:solidFill>
                  <a:schemeClr val="bg2">
                    <a:lumMod val="25000"/>
                  </a:schemeClr>
                </a:solidFill>
                <a:latin typeface="Liberation Serif" panose="02020603050405020304" pitchFamily="18" charset="0"/>
              </a:rPr>
              <a:t> Reading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Speed Reading</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a:solidFill>
                  <a:schemeClr val="bg1"/>
                </a:solidFill>
                <a:latin typeface="Liberation Serif" panose="02020603050405020304" pitchFamily="18" charset="0"/>
              </a:rPr>
              <a:t>In </a:t>
            </a:r>
            <a:r>
              <a:rPr lang="en-US" i="1" dirty="0">
                <a:solidFill>
                  <a:schemeClr val="bg1"/>
                </a:solidFill>
                <a:latin typeface="Liberation Serif" panose="02020603050405020304" pitchFamily="18" charset="0"/>
              </a:rPr>
              <a:t>How to Read a Book</a:t>
            </a:r>
            <a:r>
              <a:rPr lang="en-US" dirty="0">
                <a:solidFill>
                  <a:schemeClr val="bg1"/>
                </a:solidFill>
                <a:latin typeface="Liberation Serif" panose="02020603050405020304" pitchFamily="18" charset="0"/>
              </a:rPr>
              <a:t>, Mortimer Adler views speed reading with caution, emphasizing that while reading faster can be useful, it should not come at the expense of comprehension. </a:t>
            </a:r>
          </a:p>
          <a:p>
            <a:pPr marL="0" indent="0" algn="just">
              <a:buNone/>
            </a:pPr>
            <a:r>
              <a:rPr lang="en-US" dirty="0">
                <a:solidFill>
                  <a:schemeClr val="bg1"/>
                </a:solidFill>
                <a:latin typeface="Liberation Serif" panose="02020603050405020304" pitchFamily="18" charset="0"/>
              </a:rPr>
              <a:t>Adler argues that true understanding requires careful, thoughtful reading, especially when engaging with complex or challenging texts. </a:t>
            </a:r>
          </a:p>
          <a:p>
            <a:pPr marL="0" indent="0" algn="just">
              <a:buNone/>
            </a:pPr>
            <a:r>
              <a:rPr lang="en-US" dirty="0">
                <a:solidFill>
                  <a:schemeClr val="bg1"/>
                </a:solidFill>
                <a:latin typeface="Liberation Serif" panose="02020603050405020304" pitchFamily="18" charset="0"/>
              </a:rPr>
              <a:t>Speed reading techniques might be helpful for simple material or when doing an initial skim, but Adler stresses that deeper, more analytical reading demands a slower pace to fully grasp the ideas and arguments presented.</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41625553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Fixations &amp; Regressions</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a:xfrm>
            <a:off x="838200" y="1825625"/>
            <a:ext cx="10515600" cy="898525"/>
          </a:xfrm>
        </p:spPr>
        <p:txBody>
          <a:bodyPr/>
          <a:lstStyle/>
          <a:p>
            <a:pPr marL="0" indent="0" algn="ctr">
              <a:buNone/>
            </a:pPr>
            <a:r>
              <a:rPr lang="en-US" dirty="0">
                <a:solidFill>
                  <a:schemeClr val="bg1"/>
                </a:solidFill>
                <a:latin typeface="Liberation Serif" panose="02020603050405020304" pitchFamily="18" charset="0"/>
              </a:rPr>
              <a:t>Weak Readers’ eyes tend to go back to previous words/ phrases! Oh </a:t>
            </a:r>
            <a:r>
              <a:rPr lang="en-US" dirty="0" err="1">
                <a:solidFill>
                  <a:schemeClr val="bg1"/>
                </a:solidFill>
                <a:latin typeface="Liberation Serif" panose="02020603050405020304" pitchFamily="18" charset="0"/>
              </a:rPr>
              <a:t>noooo</a:t>
            </a:r>
            <a:r>
              <a:rPr lang="en-US" dirty="0">
                <a:solidFill>
                  <a:schemeClr val="bg1"/>
                </a:solidFill>
                <a:latin typeface="Liberation Serif" panose="02020603050405020304" pitchFamily="18" charset="0"/>
              </a:rPr>
              <a:t>!</a:t>
            </a:r>
            <a:endParaRPr dirty="0">
              <a:solidFill>
                <a:schemeClr val="bg1"/>
              </a:solidFill>
              <a:latin typeface="Liberation Serif" panose="02020603050405020304" pitchFamily="18" charset="0"/>
            </a:endParaRPr>
          </a:p>
        </p:txBody>
      </p:sp>
      <p:sp>
        <p:nvSpPr>
          <p:cNvPr id="4" name="Content Placeholder 2">
            <a:extLst>
              <a:ext uri="{FF2B5EF4-FFF2-40B4-BE49-F238E27FC236}">
                <a16:creationId xmlns:a16="http://schemas.microsoft.com/office/drawing/2014/main" id="{D4601331-1F6D-7A76-3697-96C1F8734EC2}"/>
              </a:ext>
            </a:extLst>
          </p:cNvPr>
          <p:cNvSpPr txBox="1">
            <a:spLocks/>
          </p:cNvSpPr>
          <p:nvPr/>
        </p:nvSpPr>
        <p:spPr>
          <a:xfrm>
            <a:off x="838200" y="3622675"/>
            <a:ext cx="10515600" cy="542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2">
                    <a:lumMod val="25000"/>
                  </a:schemeClr>
                </a:solidFill>
                <a:latin typeface="Liberation Serif" panose="02020603050405020304" pitchFamily="18" charset="0"/>
              </a:rPr>
              <a:t>Use finger to point at words on page!</a:t>
            </a:r>
          </a:p>
        </p:txBody>
      </p:sp>
      <p:sp>
        <p:nvSpPr>
          <p:cNvPr id="5" name="Content Placeholder 2">
            <a:extLst>
              <a:ext uri="{FF2B5EF4-FFF2-40B4-BE49-F238E27FC236}">
                <a16:creationId xmlns:a16="http://schemas.microsoft.com/office/drawing/2014/main" id="{F251D697-BF21-6125-0DC7-AEAB7971E9EE}"/>
              </a:ext>
            </a:extLst>
          </p:cNvPr>
          <p:cNvSpPr txBox="1">
            <a:spLocks/>
          </p:cNvSpPr>
          <p:nvPr/>
        </p:nvSpPr>
        <p:spPr>
          <a:xfrm>
            <a:off x="838200" y="5064125"/>
            <a:ext cx="10515600" cy="898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2">
                    <a:lumMod val="25000"/>
                  </a:schemeClr>
                </a:solidFill>
                <a:latin typeface="Liberation Serif" panose="02020603050405020304" pitchFamily="18" charset="0"/>
              </a:rPr>
              <a:t>Problem Solved.</a:t>
            </a:r>
          </a:p>
        </p:txBody>
      </p:sp>
      <p:sp>
        <p:nvSpPr>
          <p:cNvPr id="6" name="Arrow: Down 5">
            <a:extLst>
              <a:ext uri="{FF2B5EF4-FFF2-40B4-BE49-F238E27FC236}">
                <a16:creationId xmlns:a16="http://schemas.microsoft.com/office/drawing/2014/main" id="{5087D79F-8D73-0BDC-F4D7-9BD2F2662449}"/>
              </a:ext>
            </a:extLst>
          </p:cNvPr>
          <p:cNvSpPr/>
          <p:nvPr/>
        </p:nvSpPr>
        <p:spPr>
          <a:xfrm>
            <a:off x="5562600" y="2724150"/>
            <a:ext cx="1066800" cy="898525"/>
          </a:xfrm>
          <a:prstGeom prst="downArrow">
            <a:avLst/>
          </a:prstGeom>
          <a:solidFill>
            <a:schemeClr val="bg2">
              <a:lumMod val="10000"/>
            </a:schemeClr>
          </a:solidFill>
          <a:ln>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latin typeface="Liberation Serif" panose="02020603050405020304" pitchFamily="18" charset="0"/>
            </a:endParaRPr>
          </a:p>
        </p:txBody>
      </p:sp>
      <p:sp>
        <p:nvSpPr>
          <p:cNvPr id="7" name="Arrow: Down 6">
            <a:extLst>
              <a:ext uri="{FF2B5EF4-FFF2-40B4-BE49-F238E27FC236}">
                <a16:creationId xmlns:a16="http://schemas.microsoft.com/office/drawing/2014/main" id="{CC4ADD63-4A94-469E-E7C4-9092F05721B5}"/>
              </a:ext>
            </a:extLst>
          </p:cNvPr>
          <p:cNvSpPr/>
          <p:nvPr/>
        </p:nvSpPr>
        <p:spPr>
          <a:xfrm>
            <a:off x="5562600" y="4165600"/>
            <a:ext cx="1066800" cy="898525"/>
          </a:xfrm>
          <a:prstGeom prst="downArrow">
            <a:avLst/>
          </a:prstGeom>
          <a:solidFill>
            <a:schemeClr val="bg2">
              <a:lumMod val="10000"/>
            </a:schemeClr>
          </a:solidFill>
          <a:ln>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latin typeface="Liberation Serif" panose="02020603050405020304" pitchFamily="18" charset="0"/>
            </a:endParaRPr>
          </a:p>
        </p:txBody>
      </p:sp>
    </p:spTree>
    <p:extLst>
      <p:ext uri="{BB962C8B-B14F-4D97-AF65-F5344CB8AC3E}">
        <p14:creationId xmlns:p14="http://schemas.microsoft.com/office/powerpoint/2010/main" val="36760828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498E19D-759B-B46D-E249-B93947D030D9}"/>
              </a:ext>
            </a:extLst>
          </p:cNvPr>
          <p:cNvSpPr/>
          <p:nvPr/>
        </p:nvSpPr>
        <p:spPr>
          <a:xfrm>
            <a:off x="3947163" y="3616961"/>
            <a:ext cx="1095894" cy="511176"/>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latin typeface="Liberation Serif" panose="02020603050405020304" pitchFamily="18" charset="0"/>
            </a:endParaRPr>
          </a:p>
        </p:txBody>
      </p:sp>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Fixations &amp; Regressions</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a:xfrm>
            <a:off x="838200" y="1825625"/>
            <a:ext cx="10515600" cy="898525"/>
          </a:xfrm>
        </p:spPr>
        <p:txBody>
          <a:bodyPr/>
          <a:lstStyle/>
          <a:p>
            <a:pPr marL="0" indent="0" algn="ctr">
              <a:buNone/>
            </a:pPr>
            <a:r>
              <a:rPr lang="en-US" dirty="0">
                <a:solidFill>
                  <a:schemeClr val="bg1"/>
                </a:solidFill>
                <a:latin typeface="Liberation Serif" panose="02020603050405020304" pitchFamily="18" charset="0"/>
              </a:rPr>
              <a:t>Weak Readers’ eyes tend to go back to previous words/ phrases! Oh </a:t>
            </a:r>
            <a:r>
              <a:rPr lang="en-US" dirty="0" err="1">
                <a:solidFill>
                  <a:schemeClr val="bg1"/>
                </a:solidFill>
                <a:latin typeface="Liberation Serif" panose="02020603050405020304" pitchFamily="18" charset="0"/>
              </a:rPr>
              <a:t>noooo</a:t>
            </a:r>
            <a:r>
              <a:rPr lang="en-US" dirty="0">
                <a:solidFill>
                  <a:schemeClr val="bg1"/>
                </a:solidFill>
                <a:latin typeface="Liberation Serif" panose="02020603050405020304" pitchFamily="18" charset="0"/>
              </a:rPr>
              <a:t>!</a:t>
            </a:r>
            <a:endParaRPr dirty="0">
              <a:solidFill>
                <a:schemeClr val="bg1"/>
              </a:solidFill>
              <a:latin typeface="Liberation Serif" panose="02020603050405020304" pitchFamily="18" charset="0"/>
            </a:endParaRPr>
          </a:p>
        </p:txBody>
      </p:sp>
      <p:sp>
        <p:nvSpPr>
          <p:cNvPr id="4" name="Content Placeholder 2">
            <a:extLst>
              <a:ext uri="{FF2B5EF4-FFF2-40B4-BE49-F238E27FC236}">
                <a16:creationId xmlns:a16="http://schemas.microsoft.com/office/drawing/2014/main" id="{D4601331-1F6D-7A76-3697-96C1F8734EC2}"/>
              </a:ext>
            </a:extLst>
          </p:cNvPr>
          <p:cNvSpPr txBox="1">
            <a:spLocks/>
          </p:cNvSpPr>
          <p:nvPr/>
        </p:nvSpPr>
        <p:spPr>
          <a:xfrm>
            <a:off x="838200" y="3622675"/>
            <a:ext cx="10515600" cy="542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latin typeface="Liberation Serif" panose="02020603050405020304" pitchFamily="18" charset="0"/>
              </a:rPr>
              <a:t>Use     finger     to point at words on page!</a:t>
            </a:r>
          </a:p>
        </p:txBody>
      </p:sp>
      <p:sp>
        <p:nvSpPr>
          <p:cNvPr id="5" name="Content Placeholder 2">
            <a:extLst>
              <a:ext uri="{FF2B5EF4-FFF2-40B4-BE49-F238E27FC236}">
                <a16:creationId xmlns:a16="http://schemas.microsoft.com/office/drawing/2014/main" id="{F251D697-BF21-6125-0DC7-AEAB7971E9EE}"/>
              </a:ext>
            </a:extLst>
          </p:cNvPr>
          <p:cNvSpPr txBox="1">
            <a:spLocks/>
          </p:cNvSpPr>
          <p:nvPr/>
        </p:nvSpPr>
        <p:spPr>
          <a:xfrm>
            <a:off x="838200" y="5064125"/>
            <a:ext cx="10515600" cy="898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2">
                    <a:lumMod val="25000"/>
                  </a:schemeClr>
                </a:solidFill>
                <a:latin typeface="Liberation Serif" panose="02020603050405020304" pitchFamily="18" charset="0"/>
              </a:rPr>
              <a:t>Problem Solved.</a:t>
            </a:r>
          </a:p>
        </p:txBody>
      </p:sp>
      <p:sp>
        <p:nvSpPr>
          <p:cNvPr id="6" name="Arrow: Down 5">
            <a:extLst>
              <a:ext uri="{FF2B5EF4-FFF2-40B4-BE49-F238E27FC236}">
                <a16:creationId xmlns:a16="http://schemas.microsoft.com/office/drawing/2014/main" id="{5087D79F-8D73-0BDC-F4D7-9BD2F2662449}"/>
              </a:ext>
            </a:extLst>
          </p:cNvPr>
          <p:cNvSpPr/>
          <p:nvPr/>
        </p:nvSpPr>
        <p:spPr>
          <a:xfrm>
            <a:off x="5562600" y="2724150"/>
            <a:ext cx="1066800" cy="898525"/>
          </a:xfrm>
          <a:prstGeom prst="downArrow">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latin typeface="Liberation Serif" panose="02020603050405020304" pitchFamily="18" charset="0"/>
            </a:endParaRPr>
          </a:p>
        </p:txBody>
      </p:sp>
      <p:sp>
        <p:nvSpPr>
          <p:cNvPr id="7" name="Arrow: Down 6">
            <a:extLst>
              <a:ext uri="{FF2B5EF4-FFF2-40B4-BE49-F238E27FC236}">
                <a16:creationId xmlns:a16="http://schemas.microsoft.com/office/drawing/2014/main" id="{CC4ADD63-4A94-469E-E7C4-9092F05721B5}"/>
              </a:ext>
            </a:extLst>
          </p:cNvPr>
          <p:cNvSpPr/>
          <p:nvPr/>
        </p:nvSpPr>
        <p:spPr>
          <a:xfrm>
            <a:off x="5562600" y="4165600"/>
            <a:ext cx="1066800" cy="898525"/>
          </a:xfrm>
          <a:prstGeom prst="downArrow">
            <a:avLst/>
          </a:prstGeom>
          <a:solidFill>
            <a:schemeClr val="bg2">
              <a:lumMod val="10000"/>
            </a:schemeClr>
          </a:solidFill>
          <a:ln>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latin typeface="Liberation Serif" panose="02020603050405020304" pitchFamily="18" charset="0"/>
            </a:endParaRPr>
          </a:p>
        </p:txBody>
      </p:sp>
    </p:spTree>
    <p:extLst>
      <p:ext uri="{BB962C8B-B14F-4D97-AF65-F5344CB8AC3E}">
        <p14:creationId xmlns:p14="http://schemas.microsoft.com/office/powerpoint/2010/main" val="29895070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Fixations &amp; Regressions</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a:xfrm>
            <a:off x="838200" y="1825625"/>
            <a:ext cx="10515600" cy="898525"/>
          </a:xfrm>
        </p:spPr>
        <p:txBody>
          <a:bodyPr/>
          <a:lstStyle/>
          <a:p>
            <a:pPr marL="0" indent="0" algn="ctr">
              <a:buNone/>
            </a:pPr>
            <a:r>
              <a:rPr lang="en-US" dirty="0">
                <a:solidFill>
                  <a:schemeClr val="bg1"/>
                </a:solidFill>
                <a:latin typeface="Liberation Serif" panose="02020603050405020304" pitchFamily="18" charset="0"/>
              </a:rPr>
              <a:t>Weak Readers’ eyes tend to go back to previous words/ phrases! Oh </a:t>
            </a:r>
            <a:r>
              <a:rPr lang="en-US" dirty="0" err="1">
                <a:solidFill>
                  <a:schemeClr val="bg1"/>
                </a:solidFill>
                <a:latin typeface="Liberation Serif" panose="02020603050405020304" pitchFamily="18" charset="0"/>
              </a:rPr>
              <a:t>noooo</a:t>
            </a:r>
            <a:r>
              <a:rPr lang="en-US" dirty="0">
                <a:solidFill>
                  <a:schemeClr val="bg1"/>
                </a:solidFill>
                <a:latin typeface="Liberation Serif" panose="02020603050405020304" pitchFamily="18" charset="0"/>
              </a:rPr>
              <a:t>!</a:t>
            </a:r>
            <a:endParaRPr dirty="0">
              <a:solidFill>
                <a:schemeClr val="bg1"/>
              </a:solidFill>
              <a:latin typeface="Liberation Serif" panose="02020603050405020304" pitchFamily="18" charset="0"/>
            </a:endParaRPr>
          </a:p>
        </p:txBody>
      </p:sp>
      <p:sp>
        <p:nvSpPr>
          <p:cNvPr id="4" name="Content Placeholder 2">
            <a:extLst>
              <a:ext uri="{FF2B5EF4-FFF2-40B4-BE49-F238E27FC236}">
                <a16:creationId xmlns:a16="http://schemas.microsoft.com/office/drawing/2014/main" id="{D4601331-1F6D-7A76-3697-96C1F8734EC2}"/>
              </a:ext>
            </a:extLst>
          </p:cNvPr>
          <p:cNvSpPr txBox="1">
            <a:spLocks/>
          </p:cNvSpPr>
          <p:nvPr/>
        </p:nvSpPr>
        <p:spPr>
          <a:xfrm>
            <a:off x="838200" y="3622675"/>
            <a:ext cx="10515600" cy="542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latin typeface="Liberation Serif" panose="02020603050405020304" pitchFamily="18" charset="0"/>
              </a:rPr>
              <a:t>Use     finger     to point at words on page!</a:t>
            </a:r>
          </a:p>
        </p:txBody>
      </p:sp>
      <p:sp>
        <p:nvSpPr>
          <p:cNvPr id="5" name="Content Placeholder 2">
            <a:extLst>
              <a:ext uri="{FF2B5EF4-FFF2-40B4-BE49-F238E27FC236}">
                <a16:creationId xmlns:a16="http://schemas.microsoft.com/office/drawing/2014/main" id="{F251D697-BF21-6125-0DC7-AEAB7971E9EE}"/>
              </a:ext>
            </a:extLst>
          </p:cNvPr>
          <p:cNvSpPr txBox="1">
            <a:spLocks/>
          </p:cNvSpPr>
          <p:nvPr/>
        </p:nvSpPr>
        <p:spPr>
          <a:xfrm>
            <a:off x="838200" y="5064125"/>
            <a:ext cx="10515600" cy="898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latin typeface="Liberation Serif" panose="02020603050405020304" pitchFamily="18" charset="0"/>
              </a:rPr>
              <a:t>Problem Solved.</a:t>
            </a:r>
          </a:p>
        </p:txBody>
      </p:sp>
      <p:sp>
        <p:nvSpPr>
          <p:cNvPr id="6" name="Arrow: Down 5">
            <a:extLst>
              <a:ext uri="{FF2B5EF4-FFF2-40B4-BE49-F238E27FC236}">
                <a16:creationId xmlns:a16="http://schemas.microsoft.com/office/drawing/2014/main" id="{5087D79F-8D73-0BDC-F4D7-9BD2F2662449}"/>
              </a:ext>
            </a:extLst>
          </p:cNvPr>
          <p:cNvSpPr/>
          <p:nvPr/>
        </p:nvSpPr>
        <p:spPr>
          <a:xfrm>
            <a:off x="5562600" y="2724150"/>
            <a:ext cx="1066800" cy="898525"/>
          </a:xfrm>
          <a:prstGeom prst="downArrow">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latin typeface="Liberation Serif" panose="02020603050405020304" pitchFamily="18" charset="0"/>
            </a:endParaRPr>
          </a:p>
        </p:txBody>
      </p:sp>
      <p:sp>
        <p:nvSpPr>
          <p:cNvPr id="7" name="Arrow: Down 6">
            <a:extLst>
              <a:ext uri="{FF2B5EF4-FFF2-40B4-BE49-F238E27FC236}">
                <a16:creationId xmlns:a16="http://schemas.microsoft.com/office/drawing/2014/main" id="{CC4ADD63-4A94-469E-E7C4-9092F05721B5}"/>
              </a:ext>
            </a:extLst>
          </p:cNvPr>
          <p:cNvSpPr/>
          <p:nvPr/>
        </p:nvSpPr>
        <p:spPr>
          <a:xfrm>
            <a:off x="5562600" y="4165600"/>
            <a:ext cx="1066800" cy="898525"/>
          </a:xfrm>
          <a:prstGeom prst="downArrow">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latin typeface="Liberation Serif" panose="02020603050405020304" pitchFamily="18" charset="0"/>
            </a:endParaRPr>
          </a:p>
        </p:txBody>
      </p:sp>
      <p:sp>
        <p:nvSpPr>
          <p:cNvPr id="8" name="Rectangle 7">
            <a:extLst>
              <a:ext uri="{FF2B5EF4-FFF2-40B4-BE49-F238E27FC236}">
                <a16:creationId xmlns:a16="http://schemas.microsoft.com/office/drawing/2014/main" id="{E6DBE237-DA18-27E5-48B5-71D55C59652D}"/>
              </a:ext>
            </a:extLst>
          </p:cNvPr>
          <p:cNvSpPr/>
          <p:nvPr/>
        </p:nvSpPr>
        <p:spPr>
          <a:xfrm>
            <a:off x="3947162" y="3616961"/>
            <a:ext cx="1095894" cy="511176"/>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latin typeface="Liberation Serif" panose="02020603050405020304" pitchFamily="18" charset="0"/>
            </a:endParaRPr>
          </a:p>
        </p:txBody>
      </p:sp>
    </p:spTree>
    <p:extLst>
      <p:ext uri="{BB962C8B-B14F-4D97-AF65-F5344CB8AC3E}">
        <p14:creationId xmlns:p14="http://schemas.microsoft.com/office/powerpoint/2010/main" val="15101328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669E23-B550-F2DF-7AD5-EB94A5293003}"/>
              </a:ext>
            </a:extLst>
          </p:cNvPr>
          <p:cNvSpPr>
            <a:spLocks noGrp="1"/>
          </p:cNvSpPr>
          <p:nvPr>
            <p:ph type="title"/>
          </p:nvPr>
        </p:nvSpPr>
        <p:spPr>
          <a:xfrm>
            <a:off x="838200" y="2766218"/>
            <a:ext cx="10515600" cy="1325563"/>
          </a:xfrm>
        </p:spPr>
        <p:txBody>
          <a:bodyPr/>
          <a:lstStyle/>
          <a:p>
            <a:r>
              <a:rPr lang="en-US" dirty="0">
                <a:solidFill>
                  <a:schemeClr val="bg1"/>
                </a:solidFill>
                <a:latin typeface="Liberation Serif" panose="02020603050405020304" pitchFamily="18" charset="0"/>
              </a:rPr>
              <a:t>A demanding reader…..</a:t>
            </a:r>
            <a:endParaRPr lang="en-MY"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25681429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A good reader is an active reader.</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solidFill>
                  <a:schemeClr val="bg2">
                    <a:lumMod val="10000"/>
                  </a:schemeClr>
                </a:solidFill>
                <a:latin typeface="Liberation Serif" panose="02020603050405020304" pitchFamily="18" charset="0"/>
              </a:rPr>
              <a:t>An active reader is one who consistently ask questions when they read.</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2">
                    <a:lumMod val="10000"/>
                  </a:schemeClr>
                </a:solidFill>
                <a:latin typeface="Liberation Serif" panose="02020603050405020304" pitchFamily="18" charset="0"/>
              </a:rPr>
              <a:t>What questions to ask?</a:t>
            </a:r>
          </a:p>
          <a:p>
            <a:pPr marL="0" indent="0">
              <a:buNone/>
            </a:pPr>
            <a:r>
              <a:rPr dirty="0">
                <a:solidFill>
                  <a:schemeClr val="bg2">
                    <a:lumMod val="10000"/>
                  </a:schemeClr>
                </a:solidFill>
                <a:latin typeface="Liberation Serif" panose="02020603050405020304" pitchFamily="18" charset="0"/>
              </a:rPr>
              <a:t>1. What is the book about as a whole?</a:t>
            </a:r>
          </a:p>
          <a:p>
            <a:pPr marL="0" indent="0">
              <a:buNone/>
            </a:pPr>
            <a:r>
              <a:rPr dirty="0">
                <a:solidFill>
                  <a:schemeClr val="bg2">
                    <a:lumMod val="10000"/>
                  </a:schemeClr>
                </a:solidFill>
                <a:latin typeface="Liberation Serif" panose="02020603050405020304" pitchFamily="18" charset="0"/>
              </a:rPr>
              <a:t>2. What is being said in detail, and how?</a:t>
            </a:r>
          </a:p>
          <a:p>
            <a:pPr marL="0" indent="0">
              <a:buNone/>
            </a:pPr>
            <a:r>
              <a:rPr dirty="0">
                <a:solidFill>
                  <a:schemeClr val="bg2">
                    <a:lumMod val="10000"/>
                  </a:schemeClr>
                </a:solidFill>
                <a:latin typeface="Liberation Serif" panose="02020603050405020304" pitchFamily="18" charset="0"/>
              </a:rPr>
              <a:t>3. Is the book true, in whole or part?</a:t>
            </a:r>
          </a:p>
          <a:p>
            <a:pPr marL="0" indent="0">
              <a:buNone/>
            </a:pPr>
            <a:r>
              <a:rPr dirty="0">
                <a:solidFill>
                  <a:schemeClr val="bg2">
                    <a:lumMod val="10000"/>
                  </a:schemeClr>
                </a:solidFill>
                <a:latin typeface="Liberation Serif" panose="02020603050405020304" pitchFamily="18" charset="0"/>
              </a:rPr>
              <a:t>4. </a:t>
            </a:r>
            <a:r>
              <a:rPr lang="en-US" dirty="0">
                <a:solidFill>
                  <a:schemeClr val="bg2">
                    <a:lumMod val="10000"/>
                  </a:schemeClr>
                </a:solidFill>
                <a:latin typeface="Liberation Serif" panose="02020603050405020304" pitchFamily="18" charset="0"/>
              </a:rPr>
              <a:t>(Significance )</a:t>
            </a:r>
            <a:r>
              <a:rPr dirty="0">
                <a:solidFill>
                  <a:schemeClr val="bg2">
                    <a:lumMod val="10000"/>
                  </a:schemeClr>
                </a:solidFill>
                <a:latin typeface="Liberation Serif" panose="02020603050405020304" pitchFamily="18" charset="0"/>
              </a:rPr>
              <a:t>What of it?</a:t>
            </a:r>
            <a:r>
              <a:rPr lang="en-US" dirty="0">
                <a:solidFill>
                  <a:schemeClr val="bg2">
                    <a:lumMod val="10000"/>
                  </a:schemeClr>
                </a:solidFill>
                <a:latin typeface="Liberation Serif" panose="02020603050405020304" pitchFamily="18" charset="0"/>
              </a:rPr>
              <a:t> </a:t>
            </a:r>
            <a:endParaRPr dirty="0">
              <a:solidFill>
                <a:schemeClr val="bg2">
                  <a:lumMod val="10000"/>
                </a:schemeClr>
              </a:solidFill>
              <a:latin typeface="Liberation Serif"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A good reader is an active reader.</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solidFill>
                  <a:schemeClr val="bg1"/>
                </a:solidFill>
                <a:latin typeface="Liberation Serif" panose="02020603050405020304" pitchFamily="18" charset="0"/>
              </a:rPr>
              <a:t>An active reader is one who consistently ask questions when they read.</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2">
                    <a:lumMod val="10000"/>
                  </a:schemeClr>
                </a:solidFill>
                <a:latin typeface="Liberation Serif" panose="02020603050405020304" pitchFamily="18" charset="0"/>
              </a:rPr>
              <a:t>What questions to ask?</a:t>
            </a:r>
          </a:p>
          <a:p>
            <a:pPr marL="0" indent="0">
              <a:buNone/>
            </a:pPr>
            <a:r>
              <a:rPr dirty="0">
                <a:solidFill>
                  <a:schemeClr val="bg2">
                    <a:lumMod val="10000"/>
                  </a:schemeClr>
                </a:solidFill>
                <a:latin typeface="Liberation Serif" panose="02020603050405020304" pitchFamily="18" charset="0"/>
              </a:rPr>
              <a:t>1. What is the book about as a whole?</a:t>
            </a:r>
          </a:p>
          <a:p>
            <a:pPr marL="0" indent="0">
              <a:buNone/>
            </a:pPr>
            <a:r>
              <a:rPr dirty="0">
                <a:solidFill>
                  <a:schemeClr val="bg2">
                    <a:lumMod val="10000"/>
                  </a:schemeClr>
                </a:solidFill>
                <a:latin typeface="Liberation Serif" panose="02020603050405020304" pitchFamily="18" charset="0"/>
              </a:rPr>
              <a:t>2. What is being said in detail, and how?</a:t>
            </a:r>
          </a:p>
          <a:p>
            <a:pPr marL="0" indent="0">
              <a:buNone/>
            </a:pPr>
            <a:r>
              <a:rPr dirty="0">
                <a:solidFill>
                  <a:schemeClr val="bg2">
                    <a:lumMod val="10000"/>
                  </a:schemeClr>
                </a:solidFill>
                <a:latin typeface="Liberation Serif" panose="02020603050405020304" pitchFamily="18" charset="0"/>
              </a:rPr>
              <a:t>3. Is the book true, in whole or part?</a:t>
            </a:r>
          </a:p>
          <a:p>
            <a:pPr marL="0" indent="0">
              <a:buNone/>
            </a:pPr>
            <a:r>
              <a:rPr dirty="0">
                <a:solidFill>
                  <a:schemeClr val="bg2">
                    <a:lumMod val="10000"/>
                  </a:schemeClr>
                </a:solidFill>
                <a:latin typeface="Liberation Serif" panose="02020603050405020304" pitchFamily="18" charset="0"/>
              </a:rPr>
              <a:t>4. </a:t>
            </a:r>
            <a:r>
              <a:rPr lang="en-US" dirty="0">
                <a:solidFill>
                  <a:schemeClr val="bg2">
                    <a:lumMod val="10000"/>
                  </a:schemeClr>
                </a:solidFill>
                <a:latin typeface="Liberation Serif" panose="02020603050405020304" pitchFamily="18" charset="0"/>
              </a:rPr>
              <a:t>(Significance )</a:t>
            </a:r>
            <a:r>
              <a:rPr dirty="0">
                <a:solidFill>
                  <a:schemeClr val="bg2">
                    <a:lumMod val="10000"/>
                  </a:schemeClr>
                </a:solidFill>
                <a:latin typeface="Liberation Serif" panose="02020603050405020304" pitchFamily="18" charset="0"/>
              </a:rPr>
              <a:t>What of it?</a:t>
            </a:r>
            <a:r>
              <a:rPr lang="en-US" dirty="0">
                <a:solidFill>
                  <a:schemeClr val="bg2">
                    <a:lumMod val="10000"/>
                  </a:schemeClr>
                </a:solidFill>
                <a:latin typeface="Liberation Serif" panose="02020603050405020304" pitchFamily="18" charset="0"/>
              </a:rPr>
              <a:t> </a:t>
            </a: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41529963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A good reader is an active reader.</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solidFill>
                  <a:schemeClr val="bg1"/>
                </a:solidFill>
                <a:latin typeface="Liberation Serif" panose="02020603050405020304" pitchFamily="18" charset="0"/>
              </a:rPr>
              <a:t>An active reader is one who consistently ask questions when they read.</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What questions to ask?</a:t>
            </a:r>
          </a:p>
          <a:p>
            <a:pPr marL="0" indent="0">
              <a:buNone/>
            </a:pPr>
            <a:r>
              <a:rPr dirty="0">
                <a:solidFill>
                  <a:schemeClr val="bg2">
                    <a:lumMod val="10000"/>
                  </a:schemeClr>
                </a:solidFill>
                <a:latin typeface="Liberation Serif" panose="02020603050405020304" pitchFamily="18" charset="0"/>
              </a:rPr>
              <a:t>1. What is the book about as a whole?</a:t>
            </a:r>
          </a:p>
          <a:p>
            <a:pPr marL="0" indent="0">
              <a:buNone/>
            </a:pPr>
            <a:r>
              <a:rPr dirty="0">
                <a:solidFill>
                  <a:schemeClr val="bg2">
                    <a:lumMod val="10000"/>
                  </a:schemeClr>
                </a:solidFill>
                <a:latin typeface="Liberation Serif" panose="02020603050405020304" pitchFamily="18" charset="0"/>
              </a:rPr>
              <a:t>2. What is being said in detail, and how?</a:t>
            </a:r>
          </a:p>
          <a:p>
            <a:pPr marL="0" indent="0">
              <a:buNone/>
            </a:pPr>
            <a:r>
              <a:rPr dirty="0">
                <a:solidFill>
                  <a:schemeClr val="bg2">
                    <a:lumMod val="10000"/>
                  </a:schemeClr>
                </a:solidFill>
                <a:latin typeface="Liberation Serif" panose="02020603050405020304" pitchFamily="18" charset="0"/>
              </a:rPr>
              <a:t>3. Is the book true, in whole or part?</a:t>
            </a:r>
          </a:p>
          <a:p>
            <a:pPr marL="0" indent="0">
              <a:buNone/>
            </a:pPr>
            <a:r>
              <a:rPr dirty="0">
                <a:solidFill>
                  <a:schemeClr val="bg2">
                    <a:lumMod val="10000"/>
                  </a:schemeClr>
                </a:solidFill>
                <a:latin typeface="Liberation Serif" panose="02020603050405020304" pitchFamily="18" charset="0"/>
              </a:rPr>
              <a:t>4. </a:t>
            </a:r>
            <a:r>
              <a:rPr lang="en-US" dirty="0">
                <a:solidFill>
                  <a:schemeClr val="bg2">
                    <a:lumMod val="10000"/>
                  </a:schemeClr>
                </a:solidFill>
                <a:latin typeface="Liberation Serif" panose="02020603050405020304" pitchFamily="18" charset="0"/>
              </a:rPr>
              <a:t>(Significance )</a:t>
            </a:r>
            <a:r>
              <a:rPr dirty="0">
                <a:solidFill>
                  <a:schemeClr val="bg2">
                    <a:lumMod val="10000"/>
                  </a:schemeClr>
                </a:solidFill>
                <a:latin typeface="Liberation Serif" panose="02020603050405020304" pitchFamily="18" charset="0"/>
              </a:rPr>
              <a:t>What of it?</a:t>
            </a:r>
            <a:r>
              <a:rPr lang="en-US" dirty="0">
                <a:solidFill>
                  <a:schemeClr val="bg2">
                    <a:lumMod val="10000"/>
                  </a:schemeClr>
                </a:solidFill>
                <a:latin typeface="Liberation Serif" panose="02020603050405020304" pitchFamily="18" charset="0"/>
              </a:rPr>
              <a:t> </a:t>
            </a: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40681931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A good reader is an active reader.</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solidFill>
                  <a:schemeClr val="bg1"/>
                </a:solidFill>
                <a:latin typeface="Liberation Serif" panose="02020603050405020304" pitchFamily="18" charset="0"/>
              </a:rPr>
              <a:t>An active reader is one who consistently ask questions when they read.</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What questions to ask?</a:t>
            </a:r>
          </a:p>
          <a:p>
            <a:pPr marL="0" indent="0">
              <a:buNone/>
            </a:pPr>
            <a:r>
              <a:rPr dirty="0">
                <a:solidFill>
                  <a:schemeClr val="bg1"/>
                </a:solidFill>
                <a:latin typeface="Liberation Serif" panose="02020603050405020304" pitchFamily="18" charset="0"/>
              </a:rPr>
              <a:t>1. What is the book about as a whole?</a:t>
            </a:r>
          </a:p>
          <a:p>
            <a:pPr marL="0" indent="0">
              <a:buNone/>
            </a:pPr>
            <a:r>
              <a:rPr dirty="0">
                <a:solidFill>
                  <a:schemeClr val="bg2">
                    <a:lumMod val="10000"/>
                  </a:schemeClr>
                </a:solidFill>
                <a:latin typeface="Liberation Serif" panose="02020603050405020304" pitchFamily="18" charset="0"/>
              </a:rPr>
              <a:t>2. What is being said in detail, and how?</a:t>
            </a:r>
          </a:p>
          <a:p>
            <a:pPr marL="0" indent="0">
              <a:buNone/>
            </a:pPr>
            <a:r>
              <a:rPr dirty="0">
                <a:solidFill>
                  <a:schemeClr val="bg2">
                    <a:lumMod val="10000"/>
                  </a:schemeClr>
                </a:solidFill>
                <a:latin typeface="Liberation Serif" panose="02020603050405020304" pitchFamily="18" charset="0"/>
              </a:rPr>
              <a:t>3. Is the book true, in whole or part?</a:t>
            </a:r>
          </a:p>
          <a:p>
            <a:pPr marL="0" indent="0">
              <a:buNone/>
            </a:pPr>
            <a:r>
              <a:rPr dirty="0">
                <a:solidFill>
                  <a:schemeClr val="bg2">
                    <a:lumMod val="10000"/>
                  </a:schemeClr>
                </a:solidFill>
                <a:latin typeface="Liberation Serif" panose="02020603050405020304" pitchFamily="18" charset="0"/>
              </a:rPr>
              <a:t>4. </a:t>
            </a:r>
            <a:r>
              <a:rPr lang="en-US" dirty="0">
                <a:solidFill>
                  <a:schemeClr val="bg2">
                    <a:lumMod val="10000"/>
                  </a:schemeClr>
                </a:solidFill>
                <a:latin typeface="Liberation Serif" panose="02020603050405020304" pitchFamily="18" charset="0"/>
              </a:rPr>
              <a:t>(Significance )</a:t>
            </a:r>
            <a:r>
              <a:rPr dirty="0">
                <a:solidFill>
                  <a:schemeClr val="bg2">
                    <a:lumMod val="10000"/>
                  </a:schemeClr>
                </a:solidFill>
                <a:latin typeface="Liberation Serif" panose="02020603050405020304" pitchFamily="18" charset="0"/>
              </a:rPr>
              <a:t>What of it?</a:t>
            </a:r>
            <a:r>
              <a:rPr lang="en-US" dirty="0">
                <a:solidFill>
                  <a:schemeClr val="bg2">
                    <a:lumMod val="10000"/>
                  </a:schemeClr>
                </a:solidFill>
                <a:latin typeface="Liberation Serif" panose="02020603050405020304" pitchFamily="18" charset="0"/>
              </a:rPr>
              <a:t> </a:t>
            </a: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10013492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A good reader is an active reader.</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solidFill>
                  <a:schemeClr val="bg1"/>
                </a:solidFill>
                <a:latin typeface="Liberation Serif" panose="02020603050405020304" pitchFamily="18" charset="0"/>
              </a:rPr>
              <a:t>An active reader is one who consistently ask questions when they read.</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What questions to ask?</a:t>
            </a:r>
          </a:p>
          <a:p>
            <a:pPr marL="0" indent="0">
              <a:buNone/>
            </a:pPr>
            <a:r>
              <a:rPr dirty="0">
                <a:solidFill>
                  <a:schemeClr val="bg2">
                    <a:lumMod val="10000"/>
                  </a:schemeClr>
                </a:solidFill>
                <a:latin typeface="Liberation Serif" panose="02020603050405020304" pitchFamily="18" charset="0"/>
              </a:rPr>
              <a:t>1. What is the book about as a whole?</a:t>
            </a:r>
          </a:p>
          <a:p>
            <a:pPr marL="0" indent="0">
              <a:buNone/>
            </a:pPr>
            <a:r>
              <a:rPr dirty="0">
                <a:solidFill>
                  <a:schemeClr val="bg1"/>
                </a:solidFill>
                <a:latin typeface="Liberation Serif" panose="02020603050405020304" pitchFamily="18" charset="0"/>
              </a:rPr>
              <a:t>2. What is being said in detail, and how?</a:t>
            </a:r>
          </a:p>
          <a:p>
            <a:pPr marL="0" indent="0">
              <a:buNone/>
            </a:pPr>
            <a:r>
              <a:rPr dirty="0">
                <a:solidFill>
                  <a:schemeClr val="bg2">
                    <a:lumMod val="10000"/>
                  </a:schemeClr>
                </a:solidFill>
                <a:latin typeface="Liberation Serif" panose="02020603050405020304" pitchFamily="18" charset="0"/>
              </a:rPr>
              <a:t>3. Is the book true, in whole or part?</a:t>
            </a:r>
          </a:p>
          <a:p>
            <a:pPr marL="0" indent="0">
              <a:buNone/>
            </a:pPr>
            <a:r>
              <a:rPr dirty="0">
                <a:solidFill>
                  <a:schemeClr val="bg2">
                    <a:lumMod val="10000"/>
                  </a:schemeClr>
                </a:solidFill>
                <a:latin typeface="Liberation Serif" panose="02020603050405020304" pitchFamily="18" charset="0"/>
              </a:rPr>
              <a:t>4. </a:t>
            </a:r>
            <a:r>
              <a:rPr lang="en-US" dirty="0">
                <a:solidFill>
                  <a:schemeClr val="bg2">
                    <a:lumMod val="10000"/>
                  </a:schemeClr>
                </a:solidFill>
                <a:latin typeface="Liberation Serif" panose="02020603050405020304" pitchFamily="18" charset="0"/>
              </a:rPr>
              <a:t>(Significance )</a:t>
            </a:r>
            <a:r>
              <a:rPr dirty="0">
                <a:solidFill>
                  <a:schemeClr val="bg2">
                    <a:lumMod val="10000"/>
                  </a:schemeClr>
                </a:solidFill>
                <a:latin typeface="Liberation Serif" panose="02020603050405020304" pitchFamily="18" charset="0"/>
              </a:rPr>
              <a:t>What of it?</a:t>
            </a:r>
            <a:r>
              <a:rPr lang="en-US" dirty="0">
                <a:solidFill>
                  <a:schemeClr val="bg2">
                    <a:lumMod val="10000"/>
                  </a:schemeClr>
                </a:solidFill>
                <a:latin typeface="Liberation Serif" panose="02020603050405020304" pitchFamily="18" charset="0"/>
              </a:rPr>
              <a:t> </a:t>
            </a: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249767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The Levels of Reading</a:t>
            </a:r>
          </a:p>
        </p:txBody>
      </p:sp>
      <p:pic>
        <p:nvPicPr>
          <p:cNvPr id="29" name="Picture 28">
            <a:extLst>
              <a:ext uri="{FF2B5EF4-FFF2-40B4-BE49-F238E27FC236}">
                <a16:creationId xmlns:a16="http://schemas.microsoft.com/office/drawing/2014/main" id="{1B405766-C924-2343-D0D0-0D3413402198}"/>
              </a:ext>
            </a:extLst>
          </p:cNvPr>
          <p:cNvPicPr>
            <a:picLocks noChangeAspect="1"/>
          </p:cNvPicPr>
          <p:nvPr/>
        </p:nvPicPr>
        <p:blipFill>
          <a:blip r:embed="rId3"/>
          <a:stretch>
            <a:fillRect/>
          </a:stretch>
        </p:blipFill>
        <p:spPr>
          <a:xfrm>
            <a:off x="571500" y="1690688"/>
            <a:ext cx="4457700" cy="4346825"/>
          </a:xfrm>
          <a:prstGeom prst="rect">
            <a:avLst/>
          </a:prstGeom>
        </p:spPr>
      </p:pic>
      <p:sp>
        <p:nvSpPr>
          <p:cNvPr id="31" name="TextBox 30">
            <a:extLst>
              <a:ext uri="{FF2B5EF4-FFF2-40B4-BE49-F238E27FC236}">
                <a16:creationId xmlns:a16="http://schemas.microsoft.com/office/drawing/2014/main" id="{02A7B404-6740-2292-7AB0-1441830F0232}"/>
              </a:ext>
            </a:extLst>
          </p:cNvPr>
          <p:cNvSpPr txBox="1"/>
          <p:nvPr/>
        </p:nvSpPr>
        <p:spPr>
          <a:xfrm>
            <a:off x="4819650" y="5059363"/>
            <a:ext cx="6096000" cy="707886"/>
          </a:xfrm>
          <a:prstGeom prst="rect">
            <a:avLst/>
          </a:prstGeom>
          <a:noFill/>
        </p:spPr>
        <p:txBody>
          <a:bodyPr wrap="square">
            <a:spAutoFit/>
          </a:bodyPr>
          <a:lstStyle/>
          <a:p>
            <a:r>
              <a:rPr lang="en-US" sz="4000" b="1" dirty="0">
                <a:solidFill>
                  <a:srgbClr val="156082"/>
                </a:solidFill>
                <a:latin typeface="Liberation Serif" panose="02020603050405020304" pitchFamily="18" charset="0"/>
              </a:rPr>
              <a:t>Elementary Reading*</a:t>
            </a:r>
          </a:p>
        </p:txBody>
      </p:sp>
      <p:sp>
        <p:nvSpPr>
          <p:cNvPr id="32" name="TextBox 31">
            <a:extLst>
              <a:ext uri="{FF2B5EF4-FFF2-40B4-BE49-F238E27FC236}">
                <a16:creationId xmlns:a16="http://schemas.microsoft.com/office/drawing/2014/main" id="{42C01D85-18F3-C1C0-5F57-FB69A494C303}"/>
              </a:ext>
            </a:extLst>
          </p:cNvPr>
          <p:cNvSpPr txBox="1"/>
          <p:nvPr/>
        </p:nvSpPr>
        <p:spPr>
          <a:xfrm>
            <a:off x="4305300" y="4042639"/>
            <a:ext cx="6096000" cy="707886"/>
          </a:xfrm>
          <a:prstGeom prst="rect">
            <a:avLst/>
          </a:prstGeom>
          <a:noFill/>
        </p:spPr>
        <p:txBody>
          <a:bodyPr wrap="square">
            <a:spAutoFit/>
          </a:bodyPr>
          <a:lstStyle/>
          <a:p>
            <a:r>
              <a:rPr lang="en-US" sz="4000" b="1" dirty="0">
                <a:solidFill>
                  <a:schemeClr val="bg2">
                    <a:lumMod val="25000"/>
                  </a:schemeClr>
                </a:solidFill>
                <a:latin typeface="Liberation Serif" panose="02020603050405020304" pitchFamily="18" charset="0"/>
              </a:rPr>
              <a:t>Inspectional Reading</a:t>
            </a:r>
          </a:p>
        </p:txBody>
      </p:sp>
      <p:sp>
        <p:nvSpPr>
          <p:cNvPr id="33" name="TextBox 32">
            <a:extLst>
              <a:ext uri="{FF2B5EF4-FFF2-40B4-BE49-F238E27FC236}">
                <a16:creationId xmlns:a16="http://schemas.microsoft.com/office/drawing/2014/main" id="{63E21AF9-A844-F7FC-973E-45A261B531A1}"/>
              </a:ext>
            </a:extLst>
          </p:cNvPr>
          <p:cNvSpPr txBox="1"/>
          <p:nvPr/>
        </p:nvSpPr>
        <p:spPr>
          <a:xfrm>
            <a:off x="3848100" y="3022602"/>
            <a:ext cx="6096000" cy="707886"/>
          </a:xfrm>
          <a:prstGeom prst="rect">
            <a:avLst/>
          </a:prstGeom>
          <a:noFill/>
        </p:spPr>
        <p:txBody>
          <a:bodyPr wrap="square">
            <a:spAutoFit/>
          </a:bodyPr>
          <a:lstStyle/>
          <a:p>
            <a:r>
              <a:rPr lang="en-US" sz="4000" b="1" dirty="0">
                <a:solidFill>
                  <a:schemeClr val="bg2">
                    <a:lumMod val="25000"/>
                  </a:schemeClr>
                </a:solidFill>
                <a:latin typeface="Liberation Serif" panose="02020603050405020304" pitchFamily="18" charset="0"/>
              </a:rPr>
              <a:t>Analytical Reading</a:t>
            </a:r>
          </a:p>
        </p:txBody>
      </p:sp>
      <p:sp>
        <p:nvSpPr>
          <p:cNvPr id="34" name="TextBox 33">
            <a:extLst>
              <a:ext uri="{FF2B5EF4-FFF2-40B4-BE49-F238E27FC236}">
                <a16:creationId xmlns:a16="http://schemas.microsoft.com/office/drawing/2014/main" id="{E700DF69-288D-EF70-24C1-B781C452A986}"/>
              </a:ext>
            </a:extLst>
          </p:cNvPr>
          <p:cNvSpPr txBox="1"/>
          <p:nvPr/>
        </p:nvSpPr>
        <p:spPr>
          <a:xfrm>
            <a:off x="3219450" y="2004763"/>
            <a:ext cx="6096000" cy="707886"/>
          </a:xfrm>
          <a:prstGeom prst="rect">
            <a:avLst/>
          </a:prstGeom>
          <a:noFill/>
        </p:spPr>
        <p:txBody>
          <a:bodyPr wrap="square">
            <a:spAutoFit/>
          </a:bodyPr>
          <a:lstStyle/>
          <a:p>
            <a:r>
              <a:rPr lang="en-US" sz="4000" b="1" dirty="0" err="1">
                <a:solidFill>
                  <a:schemeClr val="bg2">
                    <a:lumMod val="25000"/>
                  </a:schemeClr>
                </a:solidFill>
                <a:latin typeface="Liberation Serif" panose="02020603050405020304" pitchFamily="18" charset="0"/>
              </a:rPr>
              <a:t>Syntopical</a:t>
            </a:r>
            <a:r>
              <a:rPr lang="en-US" sz="4000" b="1" dirty="0">
                <a:solidFill>
                  <a:schemeClr val="bg2">
                    <a:lumMod val="25000"/>
                  </a:schemeClr>
                </a:solidFill>
                <a:latin typeface="Liberation Serif" panose="02020603050405020304" pitchFamily="18" charset="0"/>
              </a:rPr>
              <a:t> Reading</a:t>
            </a:r>
          </a:p>
        </p:txBody>
      </p:sp>
      <p:pic>
        <p:nvPicPr>
          <p:cNvPr id="35" name="Picture 34">
            <a:extLst>
              <a:ext uri="{FF2B5EF4-FFF2-40B4-BE49-F238E27FC236}">
                <a16:creationId xmlns:a16="http://schemas.microsoft.com/office/drawing/2014/main" id="{4170E8F8-315A-E935-DB82-54A85D4D9B50}"/>
              </a:ext>
            </a:extLst>
          </p:cNvPr>
          <p:cNvPicPr>
            <a:picLocks noChangeAspect="1"/>
          </p:cNvPicPr>
          <p:nvPr/>
        </p:nvPicPr>
        <p:blipFill rotWithShape="1">
          <a:blip r:embed="rId3">
            <a:grayscl/>
          </a:blip>
          <a:srcRect t="1" b="25606"/>
          <a:stretch/>
        </p:blipFill>
        <p:spPr>
          <a:xfrm>
            <a:off x="571500" y="1690688"/>
            <a:ext cx="4457700" cy="3233737"/>
          </a:xfrm>
          <a:prstGeom prst="rect">
            <a:avLst/>
          </a:prstGeom>
        </p:spPr>
      </p:pic>
    </p:spTree>
    <p:extLst>
      <p:ext uri="{BB962C8B-B14F-4D97-AF65-F5344CB8AC3E}">
        <p14:creationId xmlns:p14="http://schemas.microsoft.com/office/powerpoint/2010/main" val="39813568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A good reader is an active reader.</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solidFill>
                  <a:schemeClr val="bg1"/>
                </a:solidFill>
                <a:latin typeface="Liberation Serif" panose="02020603050405020304" pitchFamily="18" charset="0"/>
              </a:rPr>
              <a:t>An active reader is one who consistently ask questions when they read.</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What questions to ask?</a:t>
            </a:r>
          </a:p>
          <a:p>
            <a:pPr marL="0" indent="0">
              <a:buNone/>
            </a:pPr>
            <a:r>
              <a:rPr dirty="0">
                <a:solidFill>
                  <a:schemeClr val="bg2">
                    <a:lumMod val="10000"/>
                  </a:schemeClr>
                </a:solidFill>
                <a:latin typeface="Liberation Serif" panose="02020603050405020304" pitchFamily="18" charset="0"/>
              </a:rPr>
              <a:t>1. What is the book about as a whole?</a:t>
            </a:r>
          </a:p>
          <a:p>
            <a:pPr marL="0" indent="0">
              <a:buNone/>
            </a:pPr>
            <a:r>
              <a:rPr dirty="0">
                <a:solidFill>
                  <a:schemeClr val="bg2">
                    <a:lumMod val="10000"/>
                  </a:schemeClr>
                </a:solidFill>
                <a:latin typeface="Liberation Serif" panose="02020603050405020304" pitchFamily="18" charset="0"/>
              </a:rPr>
              <a:t>2. What is being said in detail, and how?</a:t>
            </a:r>
          </a:p>
          <a:p>
            <a:pPr marL="0" indent="0">
              <a:buNone/>
            </a:pPr>
            <a:r>
              <a:rPr dirty="0">
                <a:solidFill>
                  <a:schemeClr val="bg1"/>
                </a:solidFill>
                <a:latin typeface="Liberation Serif" panose="02020603050405020304" pitchFamily="18" charset="0"/>
              </a:rPr>
              <a:t>3. Is the book true, in whole or part?</a:t>
            </a:r>
          </a:p>
          <a:p>
            <a:pPr marL="0" indent="0">
              <a:buNone/>
            </a:pPr>
            <a:r>
              <a:rPr dirty="0">
                <a:solidFill>
                  <a:schemeClr val="bg2">
                    <a:lumMod val="10000"/>
                  </a:schemeClr>
                </a:solidFill>
                <a:latin typeface="Liberation Serif" panose="02020603050405020304" pitchFamily="18" charset="0"/>
              </a:rPr>
              <a:t>4. </a:t>
            </a:r>
            <a:r>
              <a:rPr lang="en-US" dirty="0">
                <a:solidFill>
                  <a:schemeClr val="bg2">
                    <a:lumMod val="10000"/>
                  </a:schemeClr>
                </a:solidFill>
                <a:latin typeface="Liberation Serif" panose="02020603050405020304" pitchFamily="18" charset="0"/>
              </a:rPr>
              <a:t>(Significance )</a:t>
            </a:r>
            <a:r>
              <a:rPr dirty="0">
                <a:solidFill>
                  <a:schemeClr val="bg2">
                    <a:lumMod val="10000"/>
                  </a:schemeClr>
                </a:solidFill>
                <a:latin typeface="Liberation Serif" panose="02020603050405020304" pitchFamily="18" charset="0"/>
              </a:rPr>
              <a:t>What of it?</a:t>
            </a:r>
            <a:r>
              <a:rPr lang="en-US" dirty="0">
                <a:solidFill>
                  <a:schemeClr val="bg2">
                    <a:lumMod val="10000"/>
                  </a:schemeClr>
                </a:solidFill>
                <a:latin typeface="Liberation Serif" panose="02020603050405020304" pitchFamily="18" charset="0"/>
              </a:rPr>
              <a:t> </a:t>
            </a: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5445945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A good reader is an active reader.</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solidFill>
                  <a:schemeClr val="bg1"/>
                </a:solidFill>
                <a:latin typeface="Liberation Serif" panose="02020603050405020304" pitchFamily="18" charset="0"/>
              </a:rPr>
              <a:t>An active reader is one who consistently ask questions when they read.</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What questions to ask?</a:t>
            </a:r>
          </a:p>
          <a:p>
            <a:pPr marL="0" indent="0">
              <a:buNone/>
            </a:pPr>
            <a:r>
              <a:rPr dirty="0">
                <a:solidFill>
                  <a:schemeClr val="bg2">
                    <a:lumMod val="10000"/>
                  </a:schemeClr>
                </a:solidFill>
                <a:latin typeface="Liberation Serif" panose="02020603050405020304" pitchFamily="18" charset="0"/>
              </a:rPr>
              <a:t>1. What is the book about as a whole?</a:t>
            </a:r>
          </a:p>
          <a:p>
            <a:pPr marL="0" indent="0">
              <a:buNone/>
            </a:pPr>
            <a:r>
              <a:rPr dirty="0">
                <a:solidFill>
                  <a:schemeClr val="bg2">
                    <a:lumMod val="10000"/>
                  </a:schemeClr>
                </a:solidFill>
                <a:latin typeface="Liberation Serif" panose="02020603050405020304" pitchFamily="18" charset="0"/>
              </a:rPr>
              <a:t>2. What is being said in detail, and how?</a:t>
            </a:r>
          </a:p>
          <a:p>
            <a:pPr marL="0" indent="0">
              <a:buNone/>
            </a:pPr>
            <a:r>
              <a:rPr dirty="0">
                <a:solidFill>
                  <a:schemeClr val="bg2">
                    <a:lumMod val="10000"/>
                  </a:schemeClr>
                </a:solidFill>
                <a:latin typeface="Liberation Serif" panose="02020603050405020304" pitchFamily="18" charset="0"/>
              </a:rPr>
              <a:t>3. Is the book true, in whole or part?</a:t>
            </a:r>
          </a:p>
          <a:p>
            <a:pPr marL="0" indent="0">
              <a:buNone/>
            </a:pPr>
            <a:r>
              <a:rPr dirty="0">
                <a:solidFill>
                  <a:schemeClr val="bg1"/>
                </a:solidFill>
                <a:latin typeface="Liberation Serif" panose="02020603050405020304" pitchFamily="18" charset="0"/>
              </a:rPr>
              <a:t>4. </a:t>
            </a:r>
            <a:r>
              <a:rPr lang="en-US" dirty="0">
                <a:solidFill>
                  <a:schemeClr val="bg1"/>
                </a:solidFill>
                <a:latin typeface="Liberation Serif" panose="02020603050405020304" pitchFamily="18" charset="0"/>
              </a:rPr>
              <a:t>(Significance )</a:t>
            </a:r>
            <a:r>
              <a:rPr dirty="0">
                <a:solidFill>
                  <a:schemeClr val="bg1"/>
                </a:solidFill>
                <a:latin typeface="Liberation Serif" panose="02020603050405020304" pitchFamily="18" charset="0"/>
              </a:rPr>
              <a:t>What of it?</a:t>
            </a:r>
            <a:r>
              <a:rPr lang="en-US" dirty="0">
                <a:solidFill>
                  <a:schemeClr val="bg1"/>
                </a:solidFill>
                <a:latin typeface="Liberation Serif" panose="02020603050405020304" pitchFamily="18" charset="0"/>
              </a:rPr>
              <a:t> </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8118170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A good reader is an active reader.</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solidFill>
                  <a:schemeClr val="bg1"/>
                </a:solidFill>
                <a:latin typeface="Liberation Serif" panose="02020603050405020304" pitchFamily="18" charset="0"/>
              </a:rPr>
              <a:t>An active reader is one who consistently ask questions when they read.</a:t>
            </a:r>
          </a:p>
          <a:p>
            <a:pPr marL="0" indent="0">
              <a:buNone/>
            </a:pPr>
            <a:endParaRPr lang="en-US" dirty="0">
              <a:solidFill>
                <a:schemeClr val="bg1"/>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What questions to ask?</a:t>
            </a:r>
          </a:p>
          <a:p>
            <a:pPr marL="0" indent="0">
              <a:buNone/>
            </a:pPr>
            <a:r>
              <a:rPr dirty="0">
                <a:solidFill>
                  <a:schemeClr val="bg1"/>
                </a:solidFill>
                <a:latin typeface="Liberation Serif" panose="02020603050405020304" pitchFamily="18" charset="0"/>
              </a:rPr>
              <a:t>1. What is the book about as a whole?</a:t>
            </a:r>
          </a:p>
          <a:p>
            <a:pPr marL="0" indent="0">
              <a:buNone/>
            </a:pPr>
            <a:r>
              <a:rPr dirty="0">
                <a:solidFill>
                  <a:schemeClr val="bg1"/>
                </a:solidFill>
                <a:latin typeface="Liberation Serif" panose="02020603050405020304" pitchFamily="18" charset="0"/>
              </a:rPr>
              <a:t>2. What is being said in detail, and how?</a:t>
            </a:r>
          </a:p>
          <a:p>
            <a:pPr marL="0" indent="0">
              <a:buNone/>
            </a:pPr>
            <a:r>
              <a:rPr dirty="0">
                <a:solidFill>
                  <a:schemeClr val="bg1"/>
                </a:solidFill>
                <a:latin typeface="Liberation Serif" panose="02020603050405020304" pitchFamily="18" charset="0"/>
              </a:rPr>
              <a:t>3. Is the book true, in whole or part?</a:t>
            </a:r>
          </a:p>
          <a:p>
            <a:pPr marL="0" indent="0">
              <a:buNone/>
            </a:pPr>
            <a:r>
              <a:rPr dirty="0">
                <a:solidFill>
                  <a:schemeClr val="bg1"/>
                </a:solidFill>
                <a:latin typeface="Liberation Serif" panose="02020603050405020304" pitchFamily="18" charset="0"/>
              </a:rPr>
              <a:t>4. </a:t>
            </a:r>
            <a:r>
              <a:rPr lang="en-US" dirty="0">
                <a:solidFill>
                  <a:schemeClr val="bg1"/>
                </a:solidFill>
                <a:latin typeface="Liberation Serif" panose="02020603050405020304" pitchFamily="18" charset="0"/>
              </a:rPr>
              <a:t>(Significance )</a:t>
            </a:r>
            <a:r>
              <a:rPr dirty="0">
                <a:solidFill>
                  <a:schemeClr val="bg1"/>
                </a:solidFill>
                <a:latin typeface="Liberation Serif" panose="02020603050405020304" pitchFamily="18" charset="0"/>
              </a:rPr>
              <a:t>What of it?</a:t>
            </a:r>
            <a:r>
              <a:rPr lang="en-US" dirty="0">
                <a:solidFill>
                  <a:schemeClr val="bg1"/>
                </a:solidFill>
                <a:latin typeface="Liberation Serif" panose="02020603050405020304" pitchFamily="18" charset="0"/>
              </a:rPr>
              <a:t> </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40231697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latin typeface="Liberation Serif" panose="02020603050405020304" pitchFamily="18" charset="0"/>
              </a:rPr>
              <a:t>• Underline key sentences</a:t>
            </a:r>
          </a:p>
          <a:p>
            <a:pPr marL="0" indent="0">
              <a:buNone/>
            </a:pPr>
            <a:r>
              <a:rPr dirty="0">
                <a:solidFill>
                  <a:schemeClr val="bg2">
                    <a:lumMod val="10000"/>
                  </a:schemeClr>
                </a:solidFill>
                <a:latin typeface="Liberation Serif" panose="02020603050405020304" pitchFamily="18" charset="0"/>
              </a:rPr>
              <a:t>• Use vertical lines in the margins</a:t>
            </a:r>
          </a:p>
          <a:p>
            <a:pPr marL="0" indent="0">
              <a:buNone/>
            </a:pPr>
            <a:r>
              <a:rPr dirty="0">
                <a:solidFill>
                  <a:schemeClr val="bg2">
                    <a:lumMod val="10000"/>
                  </a:schemeClr>
                </a:solidFill>
                <a:latin typeface="Liberation Serif" panose="02020603050405020304" pitchFamily="18" charset="0"/>
              </a:rPr>
              <a:t>• Star or asterisk in the margin</a:t>
            </a:r>
          </a:p>
          <a:p>
            <a:pPr marL="0" indent="0">
              <a:buNone/>
            </a:pPr>
            <a:r>
              <a:rPr dirty="0">
                <a:solidFill>
                  <a:schemeClr val="bg2">
                    <a:lumMod val="10000"/>
                  </a:schemeClr>
                </a:solidFill>
                <a:latin typeface="Liberation Serif" panose="02020603050405020304" pitchFamily="18" charset="0"/>
              </a:rPr>
              <a:t>• Write numbers in the margin</a:t>
            </a: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2">
                    <a:lumMod val="10000"/>
                  </a:schemeClr>
                </a:solidFill>
                <a:latin typeface="Liberation Serif" panose="02020603050405020304" pitchFamily="18" charset="0"/>
              </a:rPr>
              <a:t>• Write in the margins or at the top/bottom of the page</a:t>
            </a:r>
          </a:p>
          <a:p>
            <a:pPr marL="0" indent="0">
              <a:buNone/>
            </a:pPr>
            <a:r>
              <a:rPr lang="en-US" dirty="0">
                <a:solidFill>
                  <a:schemeClr val="bg2">
                    <a:lumMod val="10000"/>
                  </a:schemeClr>
                </a:solidFill>
                <a:latin typeface="Liberation Serif" panose="02020603050405020304" pitchFamily="18" charset="0"/>
              </a:rPr>
              <a:t>• Circle or box key words or phrases</a:t>
            </a:r>
          </a:p>
          <a:p>
            <a:pPr marL="0" indent="0">
              <a:buNone/>
            </a:pPr>
            <a:r>
              <a:rPr lang="en-US" dirty="0">
                <a:solidFill>
                  <a:schemeClr val="bg2">
                    <a:lumMod val="10000"/>
                  </a:schemeClr>
                </a:solidFill>
                <a:latin typeface="Liberation Serif" panose="02020603050405020304" pitchFamily="18" charset="0"/>
              </a:rPr>
              <a:t>• Use the index for personal annotations</a:t>
            </a:r>
          </a:p>
          <a:p>
            <a:pPr marL="0" indent="0">
              <a:buNone/>
            </a:pPr>
            <a:r>
              <a:rPr lang="en-US" dirty="0">
                <a:solidFill>
                  <a:schemeClr val="bg2">
                    <a:lumMod val="10000"/>
                  </a:schemeClr>
                </a:solidFill>
                <a:latin typeface="Liberation Serif" panose="02020603050405020304" pitchFamily="18" charset="0"/>
              </a:rPr>
              <a:t>• Fold corners of pages</a:t>
            </a:r>
          </a:p>
          <a:p>
            <a:pPr marL="0" indent="0">
              <a:buNone/>
            </a:pPr>
            <a:endParaRPr dirty="0">
              <a:solidFill>
                <a:schemeClr val="bg2">
                  <a:lumMod val="10000"/>
                </a:schemeClr>
              </a:solidFill>
              <a:latin typeface="Liberation Serif"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 Underline key sentences</a:t>
            </a:r>
          </a:p>
          <a:p>
            <a:pPr marL="0" indent="0">
              <a:buNone/>
            </a:pPr>
            <a:r>
              <a:rPr dirty="0">
                <a:solidFill>
                  <a:schemeClr val="bg2">
                    <a:lumMod val="10000"/>
                  </a:schemeClr>
                </a:solidFill>
                <a:latin typeface="Liberation Serif" panose="02020603050405020304" pitchFamily="18" charset="0"/>
              </a:rPr>
              <a:t>• Use vertical lines in the margins</a:t>
            </a:r>
          </a:p>
          <a:p>
            <a:pPr marL="0" indent="0">
              <a:buNone/>
            </a:pPr>
            <a:r>
              <a:rPr dirty="0">
                <a:solidFill>
                  <a:schemeClr val="bg2">
                    <a:lumMod val="10000"/>
                  </a:schemeClr>
                </a:solidFill>
                <a:latin typeface="Liberation Serif" panose="02020603050405020304" pitchFamily="18" charset="0"/>
              </a:rPr>
              <a:t>• Star or asterisk in the margin</a:t>
            </a:r>
          </a:p>
          <a:p>
            <a:pPr marL="0" indent="0">
              <a:buNone/>
            </a:pPr>
            <a:r>
              <a:rPr dirty="0">
                <a:solidFill>
                  <a:schemeClr val="bg2">
                    <a:lumMod val="10000"/>
                  </a:schemeClr>
                </a:solidFill>
                <a:latin typeface="Liberation Serif" panose="02020603050405020304" pitchFamily="18" charset="0"/>
              </a:rPr>
              <a:t>• Write numbers in the margin</a:t>
            </a: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2">
                    <a:lumMod val="10000"/>
                  </a:schemeClr>
                </a:solidFill>
                <a:latin typeface="Liberation Serif" panose="02020603050405020304" pitchFamily="18" charset="0"/>
              </a:rPr>
              <a:t>• Write in the margins or at the top/bottom of the page</a:t>
            </a:r>
          </a:p>
          <a:p>
            <a:pPr marL="0" indent="0">
              <a:buNone/>
            </a:pPr>
            <a:r>
              <a:rPr lang="en-US" dirty="0">
                <a:solidFill>
                  <a:schemeClr val="bg2">
                    <a:lumMod val="10000"/>
                  </a:schemeClr>
                </a:solidFill>
                <a:latin typeface="Liberation Serif" panose="02020603050405020304" pitchFamily="18" charset="0"/>
              </a:rPr>
              <a:t>• Circle or box key words or phrases</a:t>
            </a:r>
          </a:p>
          <a:p>
            <a:pPr marL="0" indent="0">
              <a:buNone/>
            </a:pPr>
            <a:r>
              <a:rPr lang="en-US" dirty="0">
                <a:solidFill>
                  <a:schemeClr val="bg2">
                    <a:lumMod val="10000"/>
                  </a:schemeClr>
                </a:solidFill>
                <a:latin typeface="Liberation Serif" panose="02020603050405020304" pitchFamily="18" charset="0"/>
              </a:rPr>
              <a:t>• Use the index for personal annotations</a:t>
            </a:r>
          </a:p>
          <a:p>
            <a:pPr marL="0" indent="0">
              <a:buNone/>
            </a:pPr>
            <a:r>
              <a:rPr lang="en-US" dirty="0">
                <a:solidFill>
                  <a:schemeClr val="bg2">
                    <a:lumMod val="10000"/>
                  </a:schemeClr>
                </a:solidFill>
                <a:latin typeface="Liberation Serif" panose="02020603050405020304" pitchFamily="18" charset="0"/>
              </a:rPr>
              <a:t>• Fold corners of pages</a:t>
            </a:r>
          </a:p>
          <a:p>
            <a:pPr marL="0" indent="0">
              <a:buNone/>
            </a:pP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18648553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latin typeface="Liberation Serif" panose="02020603050405020304" pitchFamily="18" charset="0"/>
              </a:rPr>
              <a:t>• Underline key sentences</a:t>
            </a:r>
          </a:p>
          <a:p>
            <a:pPr marL="0" indent="0">
              <a:buNone/>
            </a:pPr>
            <a:r>
              <a:rPr dirty="0">
                <a:solidFill>
                  <a:schemeClr val="bg1"/>
                </a:solidFill>
                <a:latin typeface="Liberation Serif" panose="02020603050405020304" pitchFamily="18" charset="0"/>
              </a:rPr>
              <a:t>• Use vertical lines in the margins</a:t>
            </a:r>
          </a:p>
          <a:p>
            <a:pPr marL="0" indent="0">
              <a:buNone/>
            </a:pPr>
            <a:r>
              <a:rPr dirty="0">
                <a:solidFill>
                  <a:schemeClr val="bg2">
                    <a:lumMod val="10000"/>
                  </a:schemeClr>
                </a:solidFill>
                <a:latin typeface="Liberation Serif" panose="02020603050405020304" pitchFamily="18" charset="0"/>
              </a:rPr>
              <a:t>• Star or asterisk in the margin</a:t>
            </a:r>
          </a:p>
          <a:p>
            <a:pPr marL="0" indent="0">
              <a:buNone/>
            </a:pPr>
            <a:r>
              <a:rPr dirty="0">
                <a:solidFill>
                  <a:schemeClr val="bg2">
                    <a:lumMod val="10000"/>
                  </a:schemeClr>
                </a:solidFill>
                <a:latin typeface="Liberation Serif" panose="02020603050405020304" pitchFamily="18" charset="0"/>
              </a:rPr>
              <a:t>• Write numbers in the margin</a:t>
            </a: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2">
                    <a:lumMod val="10000"/>
                  </a:schemeClr>
                </a:solidFill>
                <a:latin typeface="Liberation Serif" panose="02020603050405020304" pitchFamily="18" charset="0"/>
              </a:rPr>
              <a:t>• Write in the margins or at the top/bottom of the page</a:t>
            </a:r>
          </a:p>
          <a:p>
            <a:pPr marL="0" indent="0">
              <a:buNone/>
            </a:pPr>
            <a:r>
              <a:rPr lang="en-US" dirty="0">
                <a:solidFill>
                  <a:schemeClr val="bg2">
                    <a:lumMod val="10000"/>
                  </a:schemeClr>
                </a:solidFill>
                <a:latin typeface="Liberation Serif" panose="02020603050405020304" pitchFamily="18" charset="0"/>
              </a:rPr>
              <a:t>• Circle or box key words or phrases</a:t>
            </a:r>
          </a:p>
          <a:p>
            <a:pPr marL="0" indent="0">
              <a:buNone/>
            </a:pPr>
            <a:r>
              <a:rPr lang="en-US" dirty="0">
                <a:solidFill>
                  <a:schemeClr val="bg2">
                    <a:lumMod val="10000"/>
                  </a:schemeClr>
                </a:solidFill>
                <a:latin typeface="Liberation Serif" panose="02020603050405020304" pitchFamily="18" charset="0"/>
              </a:rPr>
              <a:t>• Use the index for personal annotations</a:t>
            </a:r>
          </a:p>
          <a:p>
            <a:pPr marL="0" indent="0">
              <a:buNone/>
            </a:pPr>
            <a:r>
              <a:rPr lang="en-US" dirty="0">
                <a:solidFill>
                  <a:schemeClr val="bg2">
                    <a:lumMod val="10000"/>
                  </a:schemeClr>
                </a:solidFill>
                <a:latin typeface="Liberation Serif" panose="02020603050405020304" pitchFamily="18" charset="0"/>
              </a:rPr>
              <a:t>• Fold corners of pages</a:t>
            </a:r>
          </a:p>
          <a:p>
            <a:pPr marL="0" indent="0">
              <a:buNone/>
            </a:pP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17061270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latin typeface="Liberation Serif" panose="02020603050405020304" pitchFamily="18" charset="0"/>
              </a:rPr>
              <a:t>• Underline key sentences</a:t>
            </a:r>
          </a:p>
          <a:p>
            <a:pPr marL="0" indent="0">
              <a:buNone/>
            </a:pPr>
            <a:r>
              <a:rPr dirty="0">
                <a:solidFill>
                  <a:schemeClr val="bg2">
                    <a:lumMod val="10000"/>
                  </a:schemeClr>
                </a:solidFill>
                <a:latin typeface="Liberation Serif" panose="02020603050405020304" pitchFamily="18" charset="0"/>
              </a:rPr>
              <a:t>• Use vertical lines in the margins</a:t>
            </a:r>
          </a:p>
          <a:p>
            <a:pPr marL="0" indent="0">
              <a:buNone/>
            </a:pPr>
            <a:r>
              <a:rPr dirty="0">
                <a:solidFill>
                  <a:schemeClr val="bg1"/>
                </a:solidFill>
                <a:latin typeface="Liberation Serif" panose="02020603050405020304" pitchFamily="18" charset="0"/>
              </a:rPr>
              <a:t>• Star or asterisk in the margin</a:t>
            </a:r>
          </a:p>
          <a:p>
            <a:pPr marL="0" indent="0">
              <a:buNone/>
            </a:pPr>
            <a:r>
              <a:rPr dirty="0">
                <a:solidFill>
                  <a:schemeClr val="bg2">
                    <a:lumMod val="10000"/>
                  </a:schemeClr>
                </a:solidFill>
                <a:latin typeface="Liberation Serif" panose="02020603050405020304" pitchFamily="18" charset="0"/>
              </a:rPr>
              <a:t>• Write numbers in the margin</a:t>
            </a: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2">
                    <a:lumMod val="10000"/>
                  </a:schemeClr>
                </a:solidFill>
                <a:latin typeface="Liberation Serif" panose="02020603050405020304" pitchFamily="18" charset="0"/>
              </a:rPr>
              <a:t>• Write in the margins or at the top/bottom of the page</a:t>
            </a:r>
          </a:p>
          <a:p>
            <a:pPr marL="0" indent="0">
              <a:buNone/>
            </a:pPr>
            <a:r>
              <a:rPr lang="en-US" dirty="0">
                <a:solidFill>
                  <a:schemeClr val="bg2">
                    <a:lumMod val="10000"/>
                  </a:schemeClr>
                </a:solidFill>
                <a:latin typeface="Liberation Serif" panose="02020603050405020304" pitchFamily="18" charset="0"/>
              </a:rPr>
              <a:t>• Circle or box key words or phrases</a:t>
            </a:r>
          </a:p>
          <a:p>
            <a:pPr marL="0" indent="0">
              <a:buNone/>
            </a:pPr>
            <a:r>
              <a:rPr lang="en-US" dirty="0">
                <a:solidFill>
                  <a:schemeClr val="bg2">
                    <a:lumMod val="10000"/>
                  </a:schemeClr>
                </a:solidFill>
                <a:latin typeface="Liberation Serif" panose="02020603050405020304" pitchFamily="18" charset="0"/>
              </a:rPr>
              <a:t>• Use the index for personal annotations</a:t>
            </a:r>
          </a:p>
          <a:p>
            <a:pPr marL="0" indent="0">
              <a:buNone/>
            </a:pPr>
            <a:r>
              <a:rPr lang="en-US" dirty="0">
                <a:solidFill>
                  <a:schemeClr val="bg2">
                    <a:lumMod val="10000"/>
                  </a:schemeClr>
                </a:solidFill>
                <a:latin typeface="Liberation Serif" panose="02020603050405020304" pitchFamily="18" charset="0"/>
              </a:rPr>
              <a:t>• Fold corners of pages</a:t>
            </a:r>
          </a:p>
          <a:p>
            <a:pPr marL="0" indent="0">
              <a:buNone/>
            </a:pP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31460694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latin typeface="Liberation Serif" panose="02020603050405020304" pitchFamily="18" charset="0"/>
              </a:rPr>
              <a:t>• Underline key sentences</a:t>
            </a:r>
          </a:p>
          <a:p>
            <a:pPr marL="0" indent="0">
              <a:buNone/>
            </a:pPr>
            <a:r>
              <a:rPr dirty="0">
                <a:solidFill>
                  <a:schemeClr val="bg2">
                    <a:lumMod val="10000"/>
                  </a:schemeClr>
                </a:solidFill>
                <a:latin typeface="Liberation Serif" panose="02020603050405020304" pitchFamily="18" charset="0"/>
              </a:rPr>
              <a:t>• Use vertical lines in the margins</a:t>
            </a:r>
          </a:p>
          <a:p>
            <a:pPr marL="0" indent="0">
              <a:buNone/>
            </a:pPr>
            <a:r>
              <a:rPr dirty="0">
                <a:solidFill>
                  <a:schemeClr val="bg2">
                    <a:lumMod val="10000"/>
                  </a:schemeClr>
                </a:solidFill>
                <a:latin typeface="Liberation Serif" panose="02020603050405020304" pitchFamily="18" charset="0"/>
              </a:rPr>
              <a:t>• Star or asterisk in the margin</a:t>
            </a:r>
          </a:p>
          <a:p>
            <a:pPr marL="0" indent="0">
              <a:buNone/>
            </a:pPr>
            <a:r>
              <a:rPr dirty="0">
                <a:solidFill>
                  <a:schemeClr val="bg1"/>
                </a:solidFill>
                <a:latin typeface="Liberation Serif" panose="02020603050405020304" pitchFamily="18" charset="0"/>
              </a:rPr>
              <a:t>• Write numbers in the margin</a:t>
            </a:r>
            <a:endParaRPr lang="en-US" dirty="0">
              <a:solidFill>
                <a:schemeClr val="bg1"/>
              </a:solidFill>
              <a:latin typeface="Liberation Serif" panose="02020603050405020304" pitchFamily="18" charset="0"/>
            </a:endParaRPr>
          </a:p>
          <a:p>
            <a:pPr marL="0" indent="0">
              <a:buNone/>
            </a:pPr>
            <a:r>
              <a:rPr lang="en-US" dirty="0">
                <a:solidFill>
                  <a:schemeClr val="bg2">
                    <a:lumMod val="10000"/>
                  </a:schemeClr>
                </a:solidFill>
                <a:latin typeface="Liberation Serif" panose="02020603050405020304" pitchFamily="18" charset="0"/>
              </a:rPr>
              <a:t>• Write in the margins or at the top/bottom of the page</a:t>
            </a:r>
          </a:p>
          <a:p>
            <a:pPr marL="0" indent="0">
              <a:buNone/>
            </a:pPr>
            <a:r>
              <a:rPr lang="en-US" dirty="0">
                <a:solidFill>
                  <a:schemeClr val="bg2">
                    <a:lumMod val="10000"/>
                  </a:schemeClr>
                </a:solidFill>
                <a:latin typeface="Liberation Serif" panose="02020603050405020304" pitchFamily="18" charset="0"/>
              </a:rPr>
              <a:t>• Circle or box key words or phrases</a:t>
            </a:r>
          </a:p>
          <a:p>
            <a:pPr marL="0" indent="0">
              <a:buNone/>
            </a:pPr>
            <a:r>
              <a:rPr lang="en-US" dirty="0">
                <a:solidFill>
                  <a:schemeClr val="bg2">
                    <a:lumMod val="10000"/>
                  </a:schemeClr>
                </a:solidFill>
                <a:latin typeface="Liberation Serif" panose="02020603050405020304" pitchFamily="18" charset="0"/>
              </a:rPr>
              <a:t>• Use the index for personal annotations</a:t>
            </a:r>
          </a:p>
          <a:p>
            <a:pPr marL="0" indent="0">
              <a:buNone/>
            </a:pPr>
            <a:r>
              <a:rPr lang="en-US" dirty="0">
                <a:solidFill>
                  <a:schemeClr val="bg2">
                    <a:lumMod val="10000"/>
                  </a:schemeClr>
                </a:solidFill>
                <a:latin typeface="Liberation Serif" panose="02020603050405020304" pitchFamily="18" charset="0"/>
              </a:rPr>
              <a:t>• Fold corners of pages</a:t>
            </a:r>
          </a:p>
          <a:p>
            <a:pPr marL="0" indent="0">
              <a:buNone/>
            </a:pP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10427041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latin typeface="Liberation Serif" panose="02020603050405020304" pitchFamily="18" charset="0"/>
              </a:rPr>
              <a:t>• Underline key sentences</a:t>
            </a:r>
          </a:p>
          <a:p>
            <a:pPr marL="0" indent="0">
              <a:buNone/>
            </a:pPr>
            <a:r>
              <a:rPr dirty="0">
                <a:solidFill>
                  <a:schemeClr val="bg2">
                    <a:lumMod val="10000"/>
                  </a:schemeClr>
                </a:solidFill>
                <a:latin typeface="Liberation Serif" panose="02020603050405020304" pitchFamily="18" charset="0"/>
              </a:rPr>
              <a:t>• Use vertical lines in the margins</a:t>
            </a:r>
          </a:p>
          <a:p>
            <a:pPr marL="0" indent="0">
              <a:buNone/>
            </a:pPr>
            <a:r>
              <a:rPr dirty="0">
                <a:solidFill>
                  <a:schemeClr val="bg2">
                    <a:lumMod val="10000"/>
                  </a:schemeClr>
                </a:solidFill>
                <a:latin typeface="Liberation Serif" panose="02020603050405020304" pitchFamily="18" charset="0"/>
              </a:rPr>
              <a:t>• Star or asterisk in the margin</a:t>
            </a:r>
          </a:p>
          <a:p>
            <a:pPr marL="0" indent="0">
              <a:buNone/>
            </a:pPr>
            <a:r>
              <a:rPr dirty="0">
                <a:solidFill>
                  <a:schemeClr val="bg2">
                    <a:lumMod val="10000"/>
                  </a:schemeClr>
                </a:solidFill>
                <a:latin typeface="Liberation Serif" panose="02020603050405020304" pitchFamily="18" charset="0"/>
              </a:rPr>
              <a:t>• Write numbers in the margin</a:t>
            </a: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 Write in the margins or at the top/bottom of the page</a:t>
            </a:r>
          </a:p>
          <a:p>
            <a:pPr marL="0" indent="0">
              <a:buNone/>
            </a:pPr>
            <a:r>
              <a:rPr lang="en-US" dirty="0">
                <a:solidFill>
                  <a:schemeClr val="bg2">
                    <a:lumMod val="10000"/>
                  </a:schemeClr>
                </a:solidFill>
                <a:latin typeface="Liberation Serif" panose="02020603050405020304" pitchFamily="18" charset="0"/>
              </a:rPr>
              <a:t>• Circle or box key words or phrases</a:t>
            </a:r>
          </a:p>
          <a:p>
            <a:pPr marL="0" indent="0">
              <a:buNone/>
            </a:pPr>
            <a:r>
              <a:rPr lang="en-US" dirty="0">
                <a:solidFill>
                  <a:schemeClr val="bg2">
                    <a:lumMod val="10000"/>
                  </a:schemeClr>
                </a:solidFill>
                <a:latin typeface="Liberation Serif" panose="02020603050405020304" pitchFamily="18" charset="0"/>
              </a:rPr>
              <a:t>• Use the index for personal annotations</a:t>
            </a:r>
          </a:p>
          <a:p>
            <a:pPr marL="0" indent="0">
              <a:buNone/>
            </a:pPr>
            <a:r>
              <a:rPr lang="en-US" dirty="0">
                <a:solidFill>
                  <a:schemeClr val="bg2">
                    <a:lumMod val="10000"/>
                  </a:schemeClr>
                </a:solidFill>
                <a:latin typeface="Liberation Serif" panose="02020603050405020304" pitchFamily="18" charset="0"/>
              </a:rPr>
              <a:t>• Fold corners of pages</a:t>
            </a:r>
          </a:p>
          <a:p>
            <a:pPr marL="0" indent="0">
              <a:buNone/>
            </a:pP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21392156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latin typeface="Liberation Serif" panose="02020603050405020304" pitchFamily="18" charset="0"/>
              </a:rPr>
              <a:t>• Underline key sentences</a:t>
            </a:r>
          </a:p>
          <a:p>
            <a:pPr marL="0" indent="0">
              <a:buNone/>
            </a:pPr>
            <a:r>
              <a:rPr dirty="0">
                <a:solidFill>
                  <a:schemeClr val="bg2">
                    <a:lumMod val="10000"/>
                  </a:schemeClr>
                </a:solidFill>
                <a:latin typeface="Liberation Serif" panose="02020603050405020304" pitchFamily="18" charset="0"/>
              </a:rPr>
              <a:t>• Use vertical lines in the margins</a:t>
            </a:r>
          </a:p>
          <a:p>
            <a:pPr marL="0" indent="0">
              <a:buNone/>
            </a:pPr>
            <a:r>
              <a:rPr dirty="0">
                <a:solidFill>
                  <a:schemeClr val="bg2">
                    <a:lumMod val="10000"/>
                  </a:schemeClr>
                </a:solidFill>
                <a:latin typeface="Liberation Serif" panose="02020603050405020304" pitchFamily="18" charset="0"/>
              </a:rPr>
              <a:t>• Star or asterisk in the margin</a:t>
            </a:r>
          </a:p>
          <a:p>
            <a:pPr marL="0" indent="0">
              <a:buNone/>
            </a:pPr>
            <a:r>
              <a:rPr dirty="0">
                <a:solidFill>
                  <a:schemeClr val="bg2">
                    <a:lumMod val="10000"/>
                  </a:schemeClr>
                </a:solidFill>
                <a:latin typeface="Liberation Serif" panose="02020603050405020304" pitchFamily="18" charset="0"/>
              </a:rPr>
              <a:t>• Write numbers in the margin</a:t>
            </a: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2">
                    <a:lumMod val="10000"/>
                  </a:schemeClr>
                </a:solidFill>
                <a:latin typeface="Liberation Serif" panose="02020603050405020304" pitchFamily="18" charset="0"/>
              </a:rPr>
              <a:t>• Write in the margins or at the top/bottom of the page</a:t>
            </a:r>
          </a:p>
          <a:p>
            <a:pPr marL="0" indent="0">
              <a:buNone/>
            </a:pPr>
            <a:r>
              <a:rPr lang="en-US" dirty="0">
                <a:solidFill>
                  <a:schemeClr val="bg1"/>
                </a:solidFill>
                <a:latin typeface="Liberation Serif" panose="02020603050405020304" pitchFamily="18" charset="0"/>
              </a:rPr>
              <a:t>• Circle or box key words or phrases</a:t>
            </a:r>
          </a:p>
          <a:p>
            <a:pPr marL="0" indent="0">
              <a:buNone/>
            </a:pPr>
            <a:r>
              <a:rPr lang="en-US" dirty="0">
                <a:solidFill>
                  <a:schemeClr val="bg2">
                    <a:lumMod val="10000"/>
                  </a:schemeClr>
                </a:solidFill>
                <a:latin typeface="Liberation Serif" panose="02020603050405020304" pitchFamily="18" charset="0"/>
              </a:rPr>
              <a:t>• Use the index for personal annotations</a:t>
            </a:r>
          </a:p>
          <a:p>
            <a:pPr marL="0" indent="0">
              <a:buNone/>
            </a:pPr>
            <a:r>
              <a:rPr lang="en-US" dirty="0">
                <a:solidFill>
                  <a:schemeClr val="bg2">
                    <a:lumMod val="10000"/>
                  </a:schemeClr>
                </a:solidFill>
                <a:latin typeface="Liberation Serif" panose="02020603050405020304" pitchFamily="18" charset="0"/>
              </a:rPr>
              <a:t>• Fold corners of pages</a:t>
            </a:r>
          </a:p>
          <a:p>
            <a:pPr marL="0" indent="0">
              <a:buNone/>
            </a:pP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114433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The Levels of Reading</a:t>
            </a:r>
          </a:p>
        </p:txBody>
      </p:sp>
      <p:pic>
        <p:nvPicPr>
          <p:cNvPr id="29" name="Picture 28">
            <a:extLst>
              <a:ext uri="{FF2B5EF4-FFF2-40B4-BE49-F238E27FC236}">
                <a16:creationId xmlns:a16="http://schemas.microsoft.com/office/drawing/2014/main" id="{1B405766-C924-2343-D0D0-0D3413402198}"/>
              </a:ext>
            </a:extLst>
          </p:cNvPr>
          <p:cNvPicPr>
            <a:picLocks noChangeAspect="1"/>
          </p:cNvPicPr>
          <p:nvPr/>
        </p:nvPicPr>
        <p:blipFill>
          <a:blip r:embed="rId3"/>
          <a:stretch>
            <a:fillRect/>
          </a:stretch>
        </p:blipFill>
        <p:spPr>
          <a:xfrm>
            <a:off x="571500" y="1690688"/>
            <a:ext cx="4457700" cy="4346825"/>
          </a:xfrm>
          <a:prstGeom prst="rect">
            <a:avLst/>
          </a:prstGeom>
        </p:spPr>
      </p:pic>
      <p:sp>
        <p:nvSpPr>
          <p:cNvPr id="31" name="TextBox 30">
            <a:extLst>
              <a:ext uri="{FF2B5EF4-FFF2-40B4-BE49-F238E27FC236}">
                <a16:creationId xmlns:a16="http://schemas.microsoft.com/office/drawing/2014/main" id="{02A7B404-6740-2292-7AB0-1441830F0232}"/>
              </a:ext>
            </a:extLst>
          </p:cNvPr>
          <p:cNvSpPr txBox="1"/>
          <p:nvPr/>
        </p:nvSpPr>
        <p:spPr>
          <a:xfrm>
            <a:off x="4819650" y="5059363"/>
            <a:ext cx="6096000" cy="707886"/>
          </a:xfrm>
          <a:prstGeom prst="rect">
            <a:avLst/>
          </a:prstGeom>
          <a:noFill/>
        </p:spPr>
        <p:txBody>
          <a:bodyPr wrap="square">
            <a:spAutoFit/>
          </a:bodyPr>
          <a:lstStyle/>
          <a:p>
            <a:r>
              <a:rPr lang="en-US" sz="4000" b="1" dirty="0">
                <a:solidFill>
                  <a:srgbClr val="156082"/>
                </a:solidFill>
                <a:latin typeface="Liberation Serif" panose="02020603050405020304" pitchFamily="18" charset="0"/>
              </a:rPr>
              <a:t>Elementary Reading*</a:t>
            </a:r>
          </a:p>
        </p:txBody>
      </p:sp>
      <p:sp>
        <p:nvSpPr>
          <p:cNvPr id="32" name="TextBox 31">
            <a:extLst>
              <a:ext uri="{FF2B5EF4-FFF2-40B4-BE49-F238E27FC236}">
                <a16:creationId xmlns:a16="http://schemas.microsoft.com/office/drawing/2014/main" id="{42C01D85-18F3-C1C0-5F57-FB69A494C303}"/>
              </a:ext>
            </a:extLst>
          </p:cNvPr>
          <p:cNvSpPr txBox="1"/>
          <p:nvPr/>
        </p:nvSpPr>
        <p:spPr>
          <a:xfrm>
            <a:off x="4305300" y="4042639"/>
            <a:ext cx="6096000" cy="707886"/>
          </a:xfrm>
          <a:prstGeom prst="rect">
            <a:avLst/>
          </a:prstGeom>
          <a:noFill/>
        </p:spPr>
        <p:txBody>
          <a:bodyPr wrap="square">
            <a:spAutoFit/>
          </a:bodyPr>
          <a:lstStyle/>
          <a:p>
            <a:r>
              <a:rPr lang="en-US" sz="4000" b="1" dirty="0">
                <a:solidFill>
                  <a:srgbClr val="92D050"/>
                </a:solidFill>
                <a:latin typeface="Liberation Serif" panose="02020603050405020304" pitchFamily="18" charset="0"/>
              </a:rPr>
              <a:t>Inspectional Reading*</a:t>
            </a:r>
          </a:p>
        </p:txBody>
      </p:sp>
      <p:sp>
        <p:nvSpPr>
          <p:cNvPr id="33" name="TextBox 32">
            <a:extLst>
              <a:ext uri="{FF2B5EF4-FFF2-40B4-BE49-F238E27FC236}">
                <a16:creationId xmlns:a16="http://schemas.microsoft.com/office/drawing/2014/main" id="{63E21AF9-A844-F7FC-973E-45A261B531A1}"/>
              </a:ext>
            </a:extLst>
          </p:cNvPr>
          <p:cNvSpPr txBox="1"/>
          <p:nvPr/>
        </p:nvSpPr>
        <p:spPr>
          <a:xfrm>
            <a:off x="3848100" y="3022602"/>
            <a:ext cx="6096000" cy="707886"/>
          </a:xfrm>
          <a:prstGeom prst="rect">
            <a:avLst/>
          </a:prstGeom>
          <a:noFill/>
        </p:spPr>
        <p:txBody>
          <a:bodyPr wrap="square">
            <a:spAutoFit/>
          </a:bodyPr>
          <a:lstStyle/>
          <a:p>
            <a:r>
              <a:rPr lang="en-US" sz="4000" b="1" dirty="0">
                <a:solidFill>
                  <a:schemeClr val="bg2">
                    <a:lumMod val="25000"/>
                  </a:schemeClr>
                </a:solidFill>
                <a:latin typeface="Liberation Serif" panose="02020603050405020304" pitchFamily="18" charset="0"/>
              </a:rPr>
              <a:t>Analytical Reading</a:t>
            </a:r>
          </a:p>
        </p:txBody>
      </p:sp>
      <p:sp>
        <p:nvSpPr>
          <p:cNvPr id="34" name="TextBox 33">
            <a:extLst>
              <a:ext uri="{FF2B5EF4-FFF2-40B4-BE49-F238E27FC236}">
                <a16:creationId xmlns:a16="http://schemas.microsoft.com/office/drawing/2014/main" id="{E700DF69-288D-EF70-24C1-B781C452A986}"/>
              </a:ext>
            </a:extLst>
          </p:cNvPr>
          <p:cNvSpPr txBox="1"/>
          <p:nvPr/>
        </p:nvSpPr>
        <p:spPr>
          <a:xfrm>
            <a:off x="3219450" y="2004763"/>
            <a:ext cx="6096000" cy="707886"/>
          </a:xfrm>
          <a:prstGeom prst="rect">
            <a:avLst/>
          </a:prstGeom>
          <a:noFill/>
        </p:spPr>
        <p:txBody>
          <a:bodyPr wrap="square">
            <a:spAutoFit/>
          </a:bodyPr>
          <a:lstStyle/>
          <a:p>
            <a:r>
              <a:rPr lang="en-US" sz="4000" b="1" dirty="0" err="1">
                <a:solidFill>
                  <a:schemeClr val="bg2">
                    <a:lumMod val="25000"/>
                  </a:schemeClr>
                </a:solidFill>
                <a:latin typeface="Liberation Serif" panose="02020603050405020304" pitchFamily="18" charset="0"/>
              </a:rPr>
              <a:t>Syntopical</a:t>
            </a:r>
            <a:r>
              <a:rPr lang="en-US" sz="4000" b="1" dirty="0">
                <a:solidFill>
                  <a:schemeClr val="bg2">
                    <a:lumMod val="25000"/>
                  </a:schemeClr>
                </a:solidFill>
                <a:latin typeface="Liberation Serif" panose="02020603050405020304" pitchFamily="18" charset="0"/>
              </a:rPr>
              <a:t> Reading</a:t>
            </a:r>
          </a:p>
        </p:txBody>
      </p:sp>
      <p:pic>
        <p:nvPicPr>
          <p:cNvPr id="3" name="Picture 2">
            <a:extLst>
              <a:ext uri="{FF2B5EF4-FFF2-40B4-BE49-F238E27FC236}">
                <a16:creationId xmlns:a16="http://schemas.microsoft.com/office/drawing/2014/main" id="{C96B5C73-4EFA-897C-88AD-DC4C0E3A57CE}"/>
              </a:ext>
            </a:extLst>
          </p:cNvPr>
          <p:cNvPicPr>
            <a:picLocks noChangeAspect="1"/>
          </p:cNvPicPr>
          <p:nvPr/>
        </p:nvPicPr>
        <p:blipFill rotWithShape="1">
          <a:blip r:embed="rId3">
            <a:grayscl/>
          </a:blip>
          <a:srcRect t="1" b="49929"/>
          <a:stretch/>
        </p:blipFill>
        <p:spPr>
          <a:xfrm>
            <a:off x="571500" y="1690688"/>
            <a:ext cx="4457700" cy="2176462"/>
          </a:xfrm>
          <a:prstGeom prst="rect">
            <a:avLst/>
          </a:prstGeom>
        </p:spPr>
      </p:pic>
    </p:spTree>
    <p:extLst>
      <p:ext uri="{BB962C8B-B14F-4D97-AF65-F5344CB8AC3E}">
        <p14:creationId xmlns:p14="http://schemas.microsoft.com/office/powerpoint/2010/main" val="12407211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latin typeface="Liberation Serif" panose="02020603050405020304" pitchFamily="18" charset="0"/>
              </a:rPr>
              <a:t>• Underline key sentences</a:t>
            </a:r>
          </a:p>
          <a:p>
            <a:pPr marL="0" indent="0">
              <a:buNone/>
            </a:pPr>
            <a:r>
              <a:rPr dirty="0">
                <a:solidFill>
                  <a:schemeClr val="bg2">
                    <a:lumMod val="10000"/>
                  </a:schemeClr>
                </a:solidFill>
                <a:latin typeface="Liberation Serif" panose="02020603050405020304" pitchFamily="18" charset="0"/>
              </a:rPr>
              <a:t>• Use vertical lines in the margins</a:t>
            </a:r>
          </a:p>
          <a:p>
            <a:pPr marL="0" indent="0">
              <a:buNone/>
            </a:pPr>
            <a:r>
              <a:rPr dirty="0">
                <a:solidFill>
                  <a:schemeClr val="bg2">
                    <a:lumMod val="10000"/>
                  </a:schemeClr>
                </a:solidFill>
                <a:latin typeface="Liberation Serif" panose="02020603050405020304" pitchFamily="18" charset="0"/>
              </a:rPr>
              <a:t>• Star or asterisk in the margin</a:t>
            </a:r>
          </a:p>
          <a:p>
            <a:pPr marL="0" indent="0">
              <a:buNone/>
            </a:pPr>
            <a:r>
              <a:rPr dirty="0">
                <a:solidFill>
                  <a:schemeClr val="bg2">
                    <a:lumMod val="10000"/>
                  </a:schemeClr>
                </a:solidFill>
                <a:latin typeface="Liberation Serif" panose="02020603050405020304" pitchFamily="18" charset="0"/>
              </a:rPr>
              <a:t>• Write numbers in the margin</a:t>
            </a: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2">
                    <a:lumMod val="10000"/>
                  </a:schemeClr>
                </a:solidFill>
                <a:latin typeface="Liberation Serif" panose="02020603050405020304" pitchFamily="18" charset="0"/>
              </a:rPr>
              <a:t>• Write in the margins or at the top/bottom of the page</a:t>
            </a:r>
          </a:p>
          <a:p>
            <a:pPr marL="0" indent="0">
              <a:buNone/>
            </a:pPr>
            <a:r>
              <a:rPr lang="en-US" dirty="0">
                <a:solidFill>
                  <a:schemeClr val="bg2">
                    <a:lumMod val="10000"/>
                  </a:schemeClr>
                </a:solidFill>
                <a:latin typeface="Liberation Serif" panose="02020603050405020304" pitchFamily="18" charset="0"/>
              </a:rPr>
              <a:t>• Circle or box key words or phrases</a:t>
            </a:r>
          </a:p>
          <a:p>
            <a:pPr marL="0" indent="0">
              <a:buNone/>
            </a:pPr>
            <a:r>
              <a:rPr lang="en-US" dirty="0">
                <a:solidFill>
                  <a:schemeClr val="bg1"/>
                </a:solidFill>
                <a:latin typeface="Liberation Serif" panose="02020603050405020304" pitchFamily="18" charset="0"/>
              </a:rPr>
              <a:t>• Use the index for personal annotations</a:t>
            </a:r>
          </a:p>
          <a:p>
            <a:pPr marL="0" indent="0">
              <a:buNone/>
            </a:pPr>
            <a:r>
              <a:rPr lang="en-US" dirty="0">
                <a:solidFill>
                  <a:schemeClr val="bg2">
                    <a:lumMod val="10000"/>
                  </a:schemeClr>
                </a:solidFill>
                <a:latin typeface="Liberation Serif" panose="02020603050405020304" pitchFamily="18" charset="0"/>
              </a:rPr>
              <a:t>• Fold corners of pages</a:t>
            </a:r>
          </a:p>
          <a:p>
            <a:pPr marL="0" indent="0">
              <a:buNone/>
            </a:pP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31803108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latin typeface="Liberation Serif" panose="02020603050405020304" pitchFamily="18" charset="0"/>
              </a:rPr>
              <a:t>• Underline key sentences</a:t>
            </a:r>
          </a:p>
          <a:p>
            <a:pPr marL="0" indent="0">
              <a:buNone/>
            </a:pPr>
            <a:r>
              <a:rPr dirty="0">
                <a:solidFill>
                  <a:schemeClr val="bg2">
                    <a:lumMod val="10000"/>
                  </a:schemeClr>
                </a:solidFill>
                <a:latin typeface="Liberation Serif" panose="02020603050405020304" pitchFamily="18" charset="0"/>
              </a:rPr>
              <a:t>• Use vertical lines in the margins</a:t>
            </a:r>
          </a:p>
          <a:p>
            <a:pPr marL="0" indent="0">
              <a:buNone/>
            </a:pPr>
            <a:r>
              <a:rPr dirty="0">
                <a:solidFill>
                  <a:schemeClr val="bg2">
                    <a:lumMod val="10000"/>
                  </a:schemeClr>
                </a:solidFill>
                <a:latin typeface="Liberation Serif" panose="02020603050405020304" pitchFamily="18" charset="0"/>
              </a:rPr>
              <a:t>• Star or asterisk in the margin</a:t>
            </a:r>
          </a:p>
          <a:p>
            <a:pPr marL="0" indent="0">
              <a:buNone/>
            </a:pPr>
            <a:r>
              <a:rPr dirty="0">
                <a:solidFill>
                  <a:schemeClr val="bg2">
                    <a:lumMod val="10000"/>
                  </a:schemeClr>
                </a:solidFill>
                <a:latin typeface="Liberation Serif" panose="02020603050405020304" pitchFamily="18" charset="0"/>
              </a:rPr>
              <a:t>• Write numbers in the margin</a:t>
            </a: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2">
                    <a:lumMod val="10000"/>
                  </a:schemeClr>
                </a:solidFill>
                <a:latin typeface="Liberation Serif" panose="02020603050405020304" pitchFamily="18" charset="0"/>
              </a:rPr>
              <a:t>• Write in the margins or at the top/bottom of the page</a:t>
            </a:r>
          </a:p>
          <a:p>
            <a:pPr marL="0" indent="0">
              <a:buNone/>
            </a:pPr>
            <a:r>
              <a:rPr lang="en-US" dirty="0">
                <a:solidFill>
                  <a:schemeClr val="bg2">
                    <a:lumMod val="10000"/>
                  </a:schemeClr>
                </a:solidFill>
                <a:latin typeface="Liberation Serif" panose="02020603050405020304" pitchFamily="18" charset="0"/>
              </a:rPr>
              <a:t>• Circle or box key words or phrases</a:t>
            </a:r>
          </a:p>
          <a:p>
            <a:pPr marL="0" indent="0">
              <a:buNone/>
            </a:pPr>
            <a:r>
              <a:rPr lang="en-US" dirty="0">
                <a:solidFill>
                  <a:schemeClr val="bg2">
                    <a:lumMod val="10000"/>
                  </a:schemeClr>
                </a:solidFill>
                <a:latin typeface="Liberation Serif" panose="02020603050405020304" pitchFamily="18" charset="0"/>
              </a:rPr>
              <a:t>• Use the index for personal annotations</a:t>
            </a:r>
          </a:p>
          <a:p>
            <a:pPr marL="0" indent="0">
              <a:buNone/>
            </a:pPr>
            <a:r>
              <a:rPr lang="en-US" dirty="0">
                <a:solidFill>
                  <a:schemeClr val="bg1"/>
                </a:solidFill>
                <a:latin typeface="Liberation Serif" panose="02020603050405020304" pitchFamily="18" charset="0"/>
              </a:rPr>
              <a:t>• Fold corners of pages</a:t>
            </a:r>
          </a:p>
          <a:p>
            <a:pPr marL="0" indent="0">
              <a:buNone/>
            </a:pP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36223480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 Underline key sentences</a:t>
            </a:r>
          </a:p>
          <a:p>
            <a:pPr marL="0" indent="0">
              <a:buNone/>
            </a:pPr>
            <a:r>
              <a:rPr dirty="0">
                <a:solidFill>
                  <a:schemeClr val="bg1"/>
                </a:solidFill>
                <a:latin typeface="Liberation Serif" panose="02020603050405020304" pitchFamily="18" charset="0"/>
              </a:rPr>
              <a:t>• Use vertical lines in the margins</a:t>
            </a:r>
          </a:p>
          <a:p>
            <a:pPr marL="0" indent="0">
              <a:buNone/>
            </a:pPr>
            <a:r>
              <a:rPr dirty="0">
                <a:solidFill>
                  <a:schemeClr val="bg1"/>
                </a:solidFill>
                <a:latin typeface="Liberation Serif" panose="02020603050405020304" pitchFamily="18" charset="0"/>
              </a:rPr>
              <a:t>• Star or asterisk in the margin</a:t>
            </a:r>
          </a:p>
          <a:p>
            <a:pPr marL="0" indent="0">
              <a:buNone/>
            </a:pPr>
            <a:r>
              <a:rPr dirty="0">
                <a:solidFill>
                  <a:schemeClr val="bg1"/>
                </a:solidFill>
                <a:latin typeface="Liberation Serif" panose="02020603050405020304" pitchFamily="18" charset="0"/>
              </a:rPr>
              <a:t>• Write numbers in the margin</a:t>
            </a:r>
            <a:endParaRPr lang="en-US" dirty="0">
              <a:solidFill>
                <a:schemeClr val="bg1"/>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 Write in the margins or at the top/bottom of the page</a:t>
            </a:r>
          </a:p>
          <a:p>
            <a:pPr marL="0" indent="0">
              <a:buNone/>
            </a:pPr>
            <a:r>
              <a:rPr lang="en-US" dirty="0">
                <a:solidFill>
                  <a:schemeClr val="bg1"/>
                </a:solidFill>
                <a:latin typeface="Liberation Serif" panose="02020603050405020304" pitchFamily="18" charset="0"/>
              </a:rPr>
              <a:t>• Circle or box key words or phrases</a:t>
            </a:r>
          </a:p>
          <a:p>
            <a:pPr marL="0" indent="0">
              <a:buNone/>
            </a:pPr>
            <a:r>
              <a:rPr lang="en-US" dirty="0">
                <a:solidFill>
                  <a:schemeClr val="bg1"/>
                </a:solidFill>
                <a:latin typeface="Liberation Serif" panose="02020603050405020304" pitchFamily="18" charset="0"/>
              </a:rPr>
              <a:t>• Use the index for personal annotations</a:t>
            </a:r>
          </a:p>
          <a:p>
            <a:pPr marL="0" indent="0">
              <a:buNone/>
            </a:pPr>
            <a:r>
              <a:rPr lang="en-US" dirty="0">
                <a:solidFill>
                  <a:schemeClr val="bg1"/>
                </a:solidFill>
                <a:latin typeface="Liberation Serif" panose="02020603050405020304" pitchFamily="18" charset="0"/>
              </a:rPr>
              <a:t>• Fold corners of pages</a:t>
            </a:r>
          </a:p>
          <a:p>
            <a:pPr marL="0" indent="0">
              <a:buNone/>
            </a:pP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4545903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Purpose and Benefits of Marking a Book</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latin typeface="Liberation Serif" panose="02020603050405020304" pitchFamily="18" charset="0"/>
              </a:rPr>
              <a:t>• Encourages critical thinking</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 Aids in retaining information</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 Makes the reading experience more meaningful</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Purpose and Benefits of Marking a Book</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 Encourages critical thinking</a:t>
            </a:r>
            <a:endParaRPr lang="en-US" dirty="0">
              <a:solidFill>
                <a:schemeClr val="bg1"/>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 Aids in retaining information</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 Makes the reading experience more meaningful</a:t>
            </a:r>
          </a:p>
        </p:txBody>
      </p:sp>
    </p:spTree>
    <p:extLst>
      <p:ext uri="{BB962C8B-B14F-4D97-AF65-F5344CB8AC3E}">
        <p14:creationId xmlns:p14="http://schemas.microsoft.com/office/powerpoint/2010/main" val="14554169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Purpose and Benefits of Marking a Book</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latin typeface="Liberation Serif" panose="02020603050405020304" pitchFamily="18" charset="0"/>
              </a:rPr>
              <a:t>• Encourages critical thinking</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 Aids in retaining information</a:t>
            </a:r>
            <a:endParaRPr lang="en-US" dirty="0">
              <a:solidFill>
                <a:schemeClr val="bg1"/>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 Makes the reading experience more meaningful</a:t>
            </a:r>
          </a:p>
        </p:txBody>
      </p:sp>
    </p:spTree>
    <p:extLst>
      <p:ext uri="{BB962C8B-B14F-4D97-AF65-F5344CB8AC3E}">
        <p14:creationId xmlns:p14="http://schemas.microsoft.com/office/powerpoint/2010/main" val="2978404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Purpose and Benefits of Marking a Book</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latin typeface="Liberation Serif" panose="02020603050405020304" pitchFamily="18" charset="0"/>
              </a:rPr>
              <a:t>• Encourages critical thinking</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 Aids in retaining information</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1"/>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 Makes the reading experience more meaningful</a:t>
            </a:r>
          </a:p>
        </p:txBody>
      </p:sp>
    </p:spTree>
    <p:extLst>
      <p:ext uri="{BB962C8B-B14F-4D97-AF65-F5344CB8AC3E}">
        <p14:creationId xmlns:p14="http://schemas.microsoft.com/office/powerpoint/2010/main" val="9323484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Purpose and Benefits of Marking a Book</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 Encourages critical thinking</a:t>
            </a:r>
            <a:endParaRPr lang="en-US" dirty="0">
              <a:solidFill>
                <a:schemeClr val="bg1"/>
              </a:solidFill>
              <a:latin typeface="Liberation Serif" panose="02020603050405020304" pitchFamily="18" charset="0"/>
            </a:endParaRPr>
          </a:p>
          <a:p>
            <a:pPr marL="0" indent="0">
              <a:buNone/>
            </a:pPr>
            <a:endParaRPr dirty="0">
              <a:solidFill>
                <a:schemeClr val="bg1"/>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 Aids in retaining information</a:t>
            </a:r>
            <a:endParaRPr lang="en-US" dirty="0">
              <a:solidFill>
                <a:schemeClr val="bg1"/>
              </a:solidFill>
              <a:latin typeface="Liberation Serif" panose="02020603050405020304" pitchFamily="18" charset="0"/>
            </a:endParaRPr>
          </a:p>
          <a:p>
            <a:pPr marL="0" indent="0">
              <a:buNone/>
            </a:pPr>
            <a:endParaRPr dirty="0">
              <a:solidFill>
                <a:schemeClr val="bg1"/>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 Makes the reading experience more meaningful</a:t>
            </a:r>
          </a:p>
        </p:txBody>
      </p:sp>
    </p:spTree>
    <p:extLst>
      <p:ext uri="{BB962C8B-B14F-4D97-AF65-F5344CB8AC3E}">
        <p14:creationId xmlns:p14="http://schemas.microsoft.com/office/powerpoint/2010/main" val="4715648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Note Taking</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r>
              <a:rPr lang="en-US" dirty="0">
                <a:solidFill>
                  <a:schemeClr val="bg2">
                    <a:lumMod val="10000"/>
                  </a:schemeClr>
                </a:solidFill>
                <a:latin typeface="Liberation Serif" panose="02020603050405020304" pitchFamily="18" charset="0"/>
              </a:rPr>
              <a:t>Inspectional Note Taking (Structural)</a:t>
            </a:r>
          </a:p>
          <a:p>
            <a:endParaRPr lang="en-US" dirty="0">
              <a:solidFill>
                <a:schemeClr val="bg2">
                  <a:lumMod val="10000"/>
                </a:schemeClr>
              </a:solidFill>
              <a:latin typeface="Liberation Serif" panose="02020603050405020304" pitchFamily="18" charset="0"/>
            </a:endParaRPr>
          </a:p>
          <a:p>
            <a:r>
              <a:rPr lang="en-US" dirty="0">
                <a:solidFill>
                  <a:schemeClr val="bg2">
                    <a:lumMod val="10000"/>
                  </a:schemeClr>
                </a:solidFill>
                <a:latin typeface="Liberation Serif" panose="02020603050405020304" pitchFamily="18" charset="0"/>
              </a:rPr>
              <a:t>Conceptual Note Taking (Between author &amp; reader)</a:t>
            </a:r>
          </a:p>
          <a:p>
            <a:endParaRPr lang="en-US" dirty="0">
              <a:solidFill>
                <a:schemeClr val="bg2">
                  <a:lumMod val="10000"/>
                </a:schemeClr>
              </a:solidFill>
              <a:latin typeface="Liberation Serif" panose="02020603050405020304" pitchFamily="18" charset="0"/>
            </a:endParaRPr>
          </a:p>
          <a:p>
            <a:r>
              <a:rPr lang="en-US" dirty="0">
                <a:solidFill>
                  <a:schemeClr val="bg2">
                    <a:lumMod val="10000"/>
                  </a:schemeClr>
                </a:solidFill>
                <a:latin typeface="Liberation Serif" panose="02020603050405020304" pitchFamily="18" charset="0"/>
              </a:rPr>
              <a:t>Shape of Discussion (Several Books)</a:t>
            </a:r>
            <a:endParaRPr dirty="0">
              <a:solidFill>
                <a:schemeClr val="bg2">
                  <a:lumMod val="10000"/>
                </a:schemeClr>
              </a:solidFill>
              <a:latin typeface="Liberation Serif" panose="02020603050405020304"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Note Taking</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r>
              <a:rPr lang="en-US" dirty="0">
                <a:solidFill>
                  <a:schemeClr val="bg1"/>
                </a:solidFill>
                <a:latin typeface="Liberation Serif" panose="02020603050405020304" pitchFamily="18" charset="0"/>
              </a:rPr>
              <a:t>Inspectional Note Taking (Structural)</a:t>
            </a:r>
          </a:p>
          <a:p>
            <a:endParaRPr lang="en-US" dirty="0">
              <a:solidFill>
                <a:schemeClr val="bg2">
                  <a:lumMod val="10000"/>
                </a:schemeClr>
              </a:solidFill>
              <a:latin typeface="Liberation Serif" panose="02020603050405020304" pitchFamily="18" charset="0"/>
            </a:endParaRPr>
          </a:p>
          <a:p>
            <a:r>
              <a:rPr lang="en-US" dirty="0">
                <a:solidFill>
                  <a:schemeClr val="bg2">
                    <a:lumMod val="10000"/>
                  </a:schemeClr>
                </a:solidFill>
                <a:latin typeface="Liberation Serif" panose="02020603050405020304" pitchFamily="18" charset="0"/>
              </a:rPr>
              <a:t>Conceptual Note Taking (Between author &amp; reader)</a:t>
            </a:r>
          </a:p>
          <a:p>
            <a:endParaRPr lang="en-US" dirty="0">
              <a:solidFill>
                <a:schemeClr val="bg2">
                  <a:lumMod val="10000"/>
                </a:schemeClr>
              </a:solidFill>
              <a:latin typeface="Liberation Serif" panose="02020603050405020304" pitchFamily="18" charset="0"/>
            </a:endParaRPr>
          </a:p>
          <a:p>
            <a:r>
              <a:rPr lang="en-US" dirty="0">
                <a:solidFill>
                  <a:schemeClr val="bg2">
                    <a:lumMod val="10000"/>
                  </a:schemeClr>
                </a:solidFill>
                <a:latin typeface="Liberation Serif" panose="02020603050405020304" pitchFamily="18" charset="0"/>
              </a:rPr>
              <a:t>Shape of Discussion (Several Books)</a:t>
            </a: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1071873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The Levels of Reading</a:t>
            </a:r>
          </a:p>
        </p:txBody>
      </p:sp>
      <p:pic>
        <p:nvPicPr>
          <p:cNvPr id="29" name="Picture 28">
            <a:extLst>
              <a:ext uri="{FF2B5EF4-FFF2-40B4-BE49-F238E27FC236}">
                <a16:creationId xmlns:a16="http://schemas.microsoft.com/office/drawing/2014/main" id="{1B405766-C924-2343-D0D0-0D3413402198}"/>
              </a:ext>
            </a:extLst>
          </p:cNvPr>
          <p:cNvPicPr>
            <a:picLocks noChangeAspect="1"/>
          </p:cNvPicPr>
          <p:nvPr/>
        </p:nvPicPr>
        <p:blipFill>
          <a:blip r:embed="rId3"/>
          <a:stretch>
            <a:fillRect/>
          </a:stretch>
        </p:blipFill>
        <p:spPr>
          <a:xfrm>
            <a:off x="571500" y="1690688"/>
            <a:ext cx="4457700" cy="4346825"/>
          </a:xfrm>
          <a:prstGeom prst="rect">
            <a:avLst/>
          </a:prstGeom>
        </p:spPr>
      </p:pic>
      <p:sp>
        <p:nvSpPr>
          <p:cNvPr id="31" name="TextBox 30">
            <a:extLst>
              <a:ext uri="{FF2B5EF4-FFF2-40B4-BE49-F238E27FC236}">
                <a16:creationId xmlns:a16="http://schemas.microsoft.com/office/drawing/2014/main" id="{02A7B404-6740-2292-7AB0-1441830F0232}"/>
              </a:ext>
            </a:extLst>
          </p:cNvPr>
          <p:cNvSpPr txBox="1"/>
          <p:nvPr/>
        </p:nvSpPr>
        <p:spPr>
          <a:xfrm>
            <a:off x="4819650" y="5059363"/>
            <a:ext cx="6096000" cy="707886"/>
          </a:xfrm>
          <a:prstGeom prst="rect">
            <a:avLst/>
          </a:prstGeom>
          <a:noFill/>
        </p:spPr>
        <p:txBody>
          <a:bodyPr wrap="square">
            <a:spAutoFit/>
          </a:bodyPr>
          <a:lstStyle/>
          <a:p>
            <a:r>
              <a:rPr lang="en-US" sz="4000" b="1" dirty="0">
                <a:solidFill>
                  <a:srgbClr val="156082"/>
                </a:solidFill>
                <a:latin typeface="Liberation Serif" panose="02020603050405020304" pitchFamily="18" charset="0"/>
              </a:rPr>
              <a:t>Elementary Reading*</a:t>
            </a:r>
          </a:p>
        </p:txBody>
      </p:sp>
      <p:sp>
        <p:nvSpPr>
          <p:cNvPr id="32" name="TextBox 31">
            <a:extLst>
              <a:ext uri="{FF2B5EF4-FFF2-40B4-BE49-F238E27FC236}">
                <a16:creationId xmlns:a16="http://schemas.microsoft.com/office/drawing/2014/main" id="{42C01D85-18F3-C1C0-5F57-FB69A494C303}"/>
              </a:ext>
            </a:extLst>
          </p:cNvPr>
          <p:cNvSpPr txBox="1"/>
          <p:nvPr/>
        </p:nvSpPr>
        <p:spPr>
          <a:xfrm>
            <a:off x="4305300" y="4042639"/>
            <a:ext cx="6096000" cy="707886"/>
          </a:xfrm>
          <a:prstGeom prst="rect">
            <a:avLst/>
          </a:prstGeom>
          <a:noFill/>
        </p:spPr>
        <p:txBody>
          <a:bodyPr wrap="square">
            <a:spAutoFit/>
          </a:bodyPr>
          <a:lstStyle/>
          <a:p>
            <a:r>
              <a:rPr lang="en-US" sz="4000" b="1" dirty="0">
                <a:solidFill>
                  <a:srgbClr val="92D050"/>
                </a:solidFill>
                <a:latin typeface="Liberation Serif" panose="02020603050405020304" pitchFamily="18" charset="0"/>
              </a:rPr>
              <a:t>Inspectional Reading*</a:t>
            </a:r>
          </a:p>
        </p:txBody>
      </p:sp>
      <p:sp>
        <p:nvSpPr>
          <p:cNvPr id="33" name="TextBox 32">
            <a:extLst>
              <a:ext uri="{FF2B5EF4-FFF2-40B4-BE49-F238E27FC236}">
                <a16:creationId xmlns:a16="http://schemas.microsoft.com/office/drawing/2014/main" id="{63E21AF9-A844-F7FC-973E-45A261B531A1}"/>
              </a:ext>
            </a:extLst>
          </p:cNvPr>
          <p:cNvSpPr txBox="1"/>
          <p:nvPr/>
        </p:nvSpPr>
        <p:spPr>
          <a:xfrm>
            <a:off x="3848100" y="3022602"/>
            <a:ext cx="6096000" cy="707886"/>
          </a:xfrm>
          <a:prstGeom prst="rect">
            <a:avLst/>
          </a:prstGeom>
          <a:noFill/>
        </p:spPr>
        <p:txBody>
          <a:bodyPr wrap="square">
            <a:spAutoFit/>
          </a:bodyPr>
          <a:lstStyle/>
          <a:p>
            <a:r>
              <a:rPr lang="en-US" sz="4000" b="1" dirty="0">
                <a:solidFill>
                  <a:srgbClr val="FFC000"/>
                </a:solidFill>
                <a:latin typeface="Liberation Serif" panose="02020603050405020304" pitchFamily="18" charset="0"/>
              </a:rPr>
              <a:t>Analytical Reading</a:t>
            </a:r>
          </a:p>
        </p:txBody>
      </p:sp>
      <p:sp>
        <p:nvSpPr>
          <p:cNvPr id="34" name="TextBox 33">
            <a:extLst>
              <a:ext uri="{FF2B5EF4-FFF2-40B4-BE49-F238E27FC236}">
                <a16:creationId xmlns:a16="http://schemas.microsoft.com/office/drawing/2014/main" id="{E700DF69-288D-EF70-24C1-B781C452A986}"/>
              </a:ext>
            </a:extLst>
          </p:cNvPr>
          <p:cNvSpPr txBox="1"/>
          <p:nvPr/>
        </p:nvSpPr>
        <p:spPr>
          <a:xfrm>
            <a:off x="3219450" y="2004763"/>
            <a:ext cx="6096000" cy="707886"/>
          </a:xfrm>
          <a:prstGeom prst="rect">
            <a:avLst/>
          </a:prstGeom>
          <a:noFill/>
        </p:spPr>
        <p:txBody>
          <a:bodyPr wrap="square">
            <a:spAutoFit/>
          </a:bodyPr>
          <a:lstStyle/>
          <a:p>
            <a:r>
              <a:rPr lang="en-US" sz="4000" b="1" dirty="0" err="1">
                <a:solidFill>
                  <a:schemeClr val="bg2">
                    <a:lumMod val="25000"/>
                  </a:schemeClr>
                </a:solidFill>
                <a:latin typeface="Liberation Serif" panose="02020603050405020304" pitchFamily="18" charset="0"/>
              </a:rPr>
              <a:t>Syntopical</a:t>
            </a:r>
            <a:r>
              <a:rPr lang="en-US" sz="4000" b="1" dirty="0">
                <a:solidFill>
                  <a:schemeClr val="bg2">
                    <a:lumMod val="25000"/>
                  </a:schemeClr>
                </a:solidFill>
                <a:latin typeface="Liberation Serif" panose="02020603050405020304" pitchFamily="18" charset="0"/>
              </a:rPr>
              <a:t> Reading</a:t>
            </a:r>
          </a:p>
        </p:txBody>
      </p:sp>
      <p:pic>
        <p:nvPicPr>
          <p:cNvPr id="3" name="Picture 2">
            <a:extLst>
              <a:ext uri="{FF2B5EF4-FFF2-40B4-BE49-F238E27FC236}">
                <a16:creationId xmlns:a16="http://schemas.microsoft.com/office/drawing/2014/main" id="{97E5F403-0386-B4B4-6B76-0D0426980996}"/>
              </a:ext>
            </a:extLst>
          </p:cNvPr>
          <p:cNvPicPr>
            <a:picLocks noChangeAspect="1"/>
          </p:cNvPicPr>
          <p:nvPr/>
        </p:nvPicPr>
        <p:blipFill rotWithShape="1">
          <a:blip r:embed="rId3">
            <a:grayscl/>
          </a:blip>
          <a:srcRect t="2" b="75575"/>
          <a:stretch/>
        </p:blipFill>
        <p:spPr>
          <a:xfrm>
            <a:off x="571500" y="1690688"/>
            <a:ext cx="4457700" cy="1061650"/>
          </a:xfrm>
          <a:prstGeom prst="rect">
            <a:avLst/>
          </a:prstGeom>
        </p:spPr>
      </p:pic>
    </p:spTree>
    <p:extLst>
      <p:ext uri="{BB962C8B-B14F-4D97-AF65-F5344CB8AC3E}">
        <p14:creationId xmlns:p14="http://schemas.microsoft.com/office/powerpoint/2010/main" val="10927179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Note Taking</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r>
              <a:rPr lang="en-US" dirty="0">
                <a:solidFill>
                  <a:schemeClr val="bg2">
                    <a:lumMod val="10000"/>
                  </a:schemeClr>
                </a:solidFill>
                <a:latin typeface="Liberation Serif" panose="02020603050405020304" pitchFamily="18" charset="0"/>
              </a:rPr>
              <a:t>Inspectional Note Taking (Structural)</a:t>
            </a:r>
          </a:p>
          <a:p>
            <a:endParaRPr lang="en-US" dirty="0">
              <a:solidFill>
                <a:schemeClr val="bg2">
                  <a:lumMod val="10000"/>
                </a:schemeClr>
              </a:solidFill>
              <a:latin typeface="Liberation Serif" panose="02020603050405020304" pitchFamily="18" charset="0"/>
            </a:endParaRPr>
          </a:p>
          <a:p>
            <a:r>
              <a:rPr lang="en-US" dirty="0">
                <a:solidFill>
                  <a:schemeClr val="bg1"/>
                </a:solidFill>
                <a:latin typeface="Liberation Serif" panose="02020603050405020304" pitchFamily="18" charset="0"/>
              </a:rPr>
              <a:t>Conceptual Note Taking (Between author &amp; reader)</a:t>
            </a:r>
          </a:p>
          <a:p>
            <a:endParaRPr lang="en-US" dirty="0">
              <a:solidFill>
                <a:schemeClr val="bg2">
                  <a:lumMod val="10000"/>
                </a:schemeClr>
              </a:solidFill>
              <a:latin typeface="Liberation Serif" panose="02020603050405020304" pitchFamily="18" charset="0"/>
            </a:endParaRPr>
          </a:p>
          <a:p>
            <a:r>
              <a:rPr lang="en-US" dirty="0">
                <a:solidFill>
                  <a:schemeClr val="bg2">
                    <a:lumMod val="10000"/>
                  </a:schemeClr>
                </a:solidFill>
                <a:latin typeface="Liberation Serif" panose="02020603050405020304" pitchFamily="18" charset="0"/>
              </a:rPr>
              <a:t>Shape of Discussion (Several Books)</a:t>
            </a: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31440565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Note Taking</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r>
              <a:rPr lang="en-US" dirty="0">
                <a:solidFill>
                  <a:schemeClr val="bg2">
                    <a:lumMod val="10000"/>
                  </a:schemeClr>
                </a:solidFill>
                <a:latin typeface="Liberation Serif" panose="02020603050405020304" pitchFamily="18" charset="0"/>
              </a:rPr>
              <a:t>Inspectional Note Taking (Structural)</a:t>
            </a:r>
          </a:p>
          <a:p>
            <a:endParaRPr lang="en-US" dirty="0">
              <a:solidFill>
                <a:schemeClr val="bg2">
                  <a:lumMod val="10000"/>
                </a:schemeClr>
              </a:solidFill>
              <a:latin typeface="Liberation Serif" panose="02020603050405020304" pitchFamily="18" charset="0"/>
            </a:endParaRPr>
          </a:p>
          <a:p>
            <a:r>
              <a:rPr lang="en-US" dirty="0">
                <a:solidFill>
                  <a:schemeClr val="bg2">
                    <a:lumMod val="10000"/>
                  </a:schemeClr>
                </a:solidFill>
                <a:latin typeface="Liberation Serif" panose="02020603050405020304" pitchFamily="18" charset="0"/>
              </a:rPr>
              <a:t>Conceptual Note Taking (Between author &amp; reader)</a:t>
            </a:r>
          </a:p>
          <a:p>
            <a:endParaRPr lang="en-US" dirty="0">
              <a:solidFill>
                <a:schemeClr val="bg2">
                  <a:lumMod val="10000"/>
                </a:schemeClr>
              </a:solidFill>
              <a:latin typeface="Liberation Serif" panose="02020603050405020304" pitchFamily="18" charset="0"/>
            </a:endParaRPr>
          </a:p>
          <a:p>
            <a:r>
              <a:rPr lang="en-US" dirty="0">
                <a:solidFill>
                  <a:schemeClr val="bg1"/>
                </a:solidFill>
                <a:latin typeface="Liberation Serif" panose="02020603050405020304" pitchFamily="18" charset="0"/>
              </a:rPr>
              <a:t>Shape of Discussion (Several Books)</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27737784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Note Taking</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r>
              <a:rPr lang="en-US" dirty="0">
                <a:solidFill>
                  <a:schemeClr val="bg1"/>
                </a:solidFill>
                <a:latin typeface="Liberation Serif" panose="02020603050405020304" pitchFamily="18" charset="0"/>
              </a:rPr>
              <a:t>Inspectional Note Taking (Structural)</a:t>
            </a:r>
          </a:p>
          <a:p>
            <a:endParaRPr lang="en-US" dirty="0">
              <a:solidFill>
                <a:schemeClr val="bg1"/>
              </a:solidFill>
              <a:latin typeface="Liberation Serif" panose="02020603050405020304" pitchFamily="18" charset="0"/>
            </a:endParaRPr>
          </a:p>
          <a:p>
            <a:r>
              <a:rPr lang="en-US" dirty="0">
                <a:solidFill>
                  <a:schemeClr val="bg1"/>
                </a:solidFill>
                <a:latin typeface="Liberation Serif" panose="02020603050405020304" pitchFamily="18" charset="0"/>
              </a:rPr>
              <a:t>Conceptual Note Taking (Between author &amp; reader)</a:t>
            </a:r>
          </a:p>
          <a:p>
            <a:endParaRPr lang="en-US" dirty="0">
              <a:solidFill>
                <a:schemeClr val="bg1"/>
              </a:solidFill>
              <a:latin typeface="Liberation Serif" panose="02020603050405020304" pitchFamily="18" charset="0"/>
            </a:endParaRPr>
          </a:p>
          <a:p>
            <a:r>
              <a:rPr lang="en-US" dirty="0">
                <a:solidFill>
                  <a:schemeClr val="bg1"/>
                </a:solidFill>
                <a:latin typeface="Liberation Serif" panose="02020603050405020304" pitchFamily="18" charset="0"/>
              </a:rPr>
              <a:t>Shape of Discussion (Several Books)</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18728292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E811F5E-6AF2-F6B5-3F48-3F6A6BD9FBA6}"/>
              </a:ext>
            </a:extLst>
          </p:cNvPr>
          <p:cNvSpPr>
            <a:spLocks noGrp="1"/>
          </p:cNvSpPr>
          <p:nvPr>
            <p:ph type="title"/>
          </p:nvPr>
        </p:nvSpPr>
        <p:spPr>
          <a:xfrm>
            <a:off x="838200" y="2766218"/>
            <a:ext cx="10515600" cy="1325563"/>
          </a:xfrm>
        </p:spPr>
        <p:txBody>
          <a:bodyPr/>
          <a:lstStyle/>
          <a:p>
            <a:r>
              <a:rPr lang="en-US" dirty="0">
                <a:solidFill>
                  <a:schemeClr val="bg1"/>
                </a:solidFill>
                <a:latin typeface="Liberation Serif" panose="02020603050405020304" pitchFamily="18" charset="0"/>
              </a:rPr>
              <a:t>Thanks (?)</a:t>
            </a:r>
            <a:endParaRPr lang="en-MY" dirty="0">
              <a:solidFill>
                <a:schemeClr val="bg1"/>
              </a:solidFill>
              <a:latin typeface="Liberation Serif" panose="02020603050405020304" pitchFamily="18" charset="0"/>
            </a:endParaRPr>
          </a:p>
        </p:txBody>
      </p:sp>
      <p:sp>
        <p:nvSpPr>
          <p:cNvPr id="2" name="Freeform: Shape 1">
            <a:extLst>
              <a:ext uri="{FF2B5EF4-FFF2-40B4-BE49-F238E27FC236}">
                <a16:creationId xmlns:a16="http://schemas.microsoft.com/office/drawing/2014/main" id="{F872A850-23F6-637B-FD8F-2BCE9C7D7831}"/>
              </a:ext>
            </a:extLst>
          </p:cNvPr>
          <p:cNvSpPr/>
          <p:nvPr/>
        </p:nvSpPr>
        <p:spPr>
          <a:xfrm>
            <a:off x="0" y="5954"/>
            <a:ext cx="12192000" cy="6846092"/>
          </a:xfrm>
          <a:custGeom>
            <a:avLst/>
            <a:gdLst>
              <a:gd name="connsiteX0" fmla="*/ 1 w 12192000"/>
              <a:gd name="connsiteY0" fmla="*/ 0 h 6846092"/>
              <a:gd name="connsiteX1" fmla="*/ 12192000 w 12192000"/>
              <a:gd name="connsiteY1" fmla="*/ 0 h 6846092"/>
              <a:gd name="connsiteX2" fmla="*/ 12192000 w 12192000"/>
              <a:gd name="connsiteY2" fmla="*/ 529098 h 6846092"/>
              <a:gd name="connsiteX3" fmla="*/ 12192000 w 12192000"/>
              <a:gd name="connsiteY3" fmla="*/ 540000 h 6846092"/>
              <a:gd name="connsiteX4" fmla="*/ 12192000 w 12192000"/>
              <a:gd name="connsiteY4" fmla="*/ 6295190 h 6846092"/>
              <a:gd name="connsiteX5" fmla="*/ 11652000 w 12192000"/>
              <a:gd name="connsiteY5" fmla="*/ 6295190 h 6846092"/>
              <a:gd name="connsiteX6" fmla="*/ 11652000 w 12192000"/>
              <a:gd name="connsiteY6" fmla="*/ 540000 h 6846092"/>
              <a:gd name="connsiteX7" fmla="*/ 540001 w 12192000"/>
              <a:gd name="connsiteY7" fmla="*/ 540000 h 6846092"/>
              <a:gd name="connsiteX8" fmla="*/ 540001 w 12192000"/>
              <a:gd name="connsiteY8" fmla="*/ 6306092 h 6846092"/>
              <a:gd name="connsiteX9" fmla="*/ 12192000 w 12192000"/>
              <a:gd name="connsiteY9" fmla="*/ 6306092 h 6846092"/>
              <a:gd name="connsiteX10" fmla="*/ 12192000 w 12192000"/>
              <a:gd name="connsiteY10" fmla="*/ 6846092 h 6846092"/>
              <a:gd name="connsiteX11" fmla="*/ 0 w 12192000"/>
              <a:gd name="connsiteY11" fmla="*/ 6846092 h 6846092"/>
              <a:gd name="connsiteX12" fmla="*/ 0 w 12192000"/>
              <a:gd name="connsiteY12" fmla="*/ 6306092 h 6846092"/>
              <a:gd name="connsiteX13" fmla="*/ 1 w 12192000"/>
              <a:gd name="connsiteY13" fmla="*/ 6306092 h 6846092"/>
              <a:gd name="connsiteX14" fmla="*/ 1 w 12192000"/>
              <a:gd name="connsiteY14" fmla="*/ 540000 h 68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846092">
                <a:moveTo>
                  <a:pt x="1" y="0"/>
                </a:moveTo>
                <a:lnTo>
                  <a:pt x="12192000" y="0"/>
                </a:lnTo>
                <a:lnTo>
                  <a:pt x="12192000" y="529098"/>
                </a:lnTo>
                <a:lnTo>
                  <a:pt x="12192000" y="540000"/>
                </a:lnTo>
                <a:lnTo>
                  <a:pt x="12192000" y="6295190"/>
                </a:lnTo>
                <a:lnTo>
                  <a:pt x="11652000" y="6295190"/>
                </a:lnTo>
                <a:lnTo>
                  <a:pt x="11652000" y="540000"/>
                </a:lnTo>
                <a:lnTo>
                  <a:pt x="540001" y="540000"/>
                </a:lnTo>
                <a:lnTo>
                  <a:pt x="540001" y="6306092"/>
                </a:lnTo>
                <a:lnTo>
                  <a:pt x="12192000" y="6306092"/>
                </a:lnTo>
                <a:lnTo>
                  <a:pt x="12192000" y="6846092"/>
                </a:lnTo>
                <a:lnTo>
                  <a:pt x="0" y="6846092"/>
                </a:lnTo>
                <a:lnTo>
                  <a:pt x="0" y="6306092"/>
                </a:lnTo>
                <a:lnTo>
                  <a:pt x="1" y="6306092"/>
                </a:lnTo>
                <a:lnTo>
                  <a:pt x="1" y="540000"/>
                </a:lnTo>
                <a:close/>
              </a:path>
            </a:pathLst>
          </a:custGeom>
          <a:solidFill>
            <a:schemeClr val="tx2">
              <a:lumMod val="50000"/>
              <a:lumOff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spTree>
    <p:extLst>
      <p:ext uri="{BB962C8B-B14F-4D97-AF65-F5344CB8AC3E}">
        <p14:creationId xmlns:p14="http://schemas.microsoft.com/office/powerpoint/2010/main" val="3949829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129</TotalTime>
  <Words>5423</Words>
  <Application>Microsoft Office PowerPoint</Application>
  <PresentationFormat>Widescreen</PresentationFormat>
  <Paragraphs>814</Paragraphs>
  <Slides>93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93</vt:i4>
      </vt:variant>
    </vt:vector>
  </HeadingPairs>
  <TitlesOfParts>
    <vt:vector size="98" baseType="lpstr">
      <vt:lpstr>Aptos</vt:lpstr>
      <vt:lpstr>Aptos Display</vt:lpstr>
      <vt:lpstr>Arial</vt:lpstr>
      <vt:lpstr>Liberation Serif</vt:lpstr>
      <vt:lpstr>Office Theme</vt:lpstr>
      <vt:lpstr>How to Read a Book by Mortimer J. Adler</vt:lpstr>
      <vt:lpstr>Introduction</vt:lpstr>
      <vt:lpstr>Introduction</vt:lpstr>
      <vt:lpstr>Introduction</vt:lpstr>
      <vt:lpstr>Introduction</vt:lpstr>
      <vt:lpstr>The Levels of Reading</vt:lpstr>
      <vt:lpstr>The Levels of Reading</vt:lpstr>
      <vt:lpstr>The Levels of Reading</vt:lpstr>
      <vt:lpstr>The Levels of Reading</vt:lpstr>
      <vt:lpstr>The Levels of Reading</vt:lpstr>
      <vt:lpstr>Key Components of Elementary Reading</vt:lpstr>
      <vt:lpstr>Key Components of Elementary Reading</vt:lpstr>
      <vt:lpstr>Key Components of Elementary Reading</vt:lpstr>
      <vt:lpstr>Key Components of Elementary Reading</vt:lpstr>
      <vt:lpstr>Key Components of Elementary Reading</vt:lpstr>
      <vt:lpstr>Key Components of Elementary Reading</vt:lpstr>
      <vt:lpstr>Key Components of Elementary Reading</vt:lpstr>
      <vt:lpstr>Key Components of Elementary Reading</vt:lpstr>
      <vt:lpstr>Key Components of Elementary Reading</vt:lpstr>
      <vt:lpstr>Stages of Learning to Read</vt:lpstr>
      <vt:lpstr>Stages of Learning to Read</vt:lpstr>
      <vt:lpstr>Stages of Learning to Read</vt:lpstr>
      <vt:lpstr>Stages of Learning to Read</vt:lpstr>
      <vt:lpstr>Stages of Learning to Read</vt:lpstr>
      <vt:lpstr>Stages of Learning to Read</vt:lpstr>
      <vt:lpstr>Introduction to Inspectional Reading</vt:lpstr>
      <vt:lpstr>Introduction to Inspectional Reading</vt:lpstr>
      <vt:lpstr>Introduction to Inspectional Reading</vt:lpstr>
      <vt:lpstr>Introduction to Inspectional Reading</vt:lpstr>
      <vt:lpstr>Introduction to Inspectional Reading</vt:lpstr>
      <vt:lpstr>Inspectional Reading</vt:lpstr>
      <vt:lpstr>Inspectional Reading</vt:lpstr>
      <vt:lpstr>Inspectional Reading</vt:lpstr>
      <vt:lpstr>Inspectional Reading</vt:lpstr>
      <vt:lpstr>When to perform inspectional reading?</vt:lpstr>
      <vt:lpstr>Systematic Skimming</vt:lpstr>
      <vt:lpstr>Systematic Skimming</vt:lpstr>
      <vt:lpstr>Systematic Skimming</vt:lpstr>
      <vt:lpstr>Systematic Skimming</vt:lpstr>
      <vt:lpstr>Systematic Skimming</vt:lpstr>
      <vt:lpstr>Systematic Skimming</vt:lpstr>
      <vt:lpstr>Systematic Skimming</vt:lpstr>
      <vt:lpstr>Systematic Skimming</vt:lpstr>
      <vt:lpstr>Superficial Reading</vt:lpstr>
      <vt:lpstr>Superficial Reading</vt:lpstr>
      <vt:lpstr>Superficial Reading</vt:lpstr>
      <vt:lpstr>Superficial Reading</vt:lpstr>
      <vt:lpstr>Superficial Reading</vt:lpstr>
      <vt:lpstr>Superficial Reading</vt:lpstr>
      <vt:lpstr>Superficial Reading</vt:lpstr>
      <vt:lpstr>Superficial Reading</vt:lpstr>
      <vt:lpstr>Superficial Reading</vt:lpstr>
      <vt:lpstr>Superficial Reading</vt:lpstr>
      <vt:lpstr>Superficial Reading</vt:lpstr>
      <vt:lpstr>Superficial Reading</vt:lpstr>
      <vt:lpstr>Speed Reading</vt:lpstr>
      <vt:lpstr>Speed Reading</vt:lpstr>
      <vt:lpstr>Speed Reading</vt:lpstr>
      <vt:lpstr>Speed Reading</vt:lpstr>
      <vt:lpstr>Speed Reading</vt:lpstr>
      <vt:lpstr>Fixations &amp; Regressions</vt:lpstr>
      <vt:lpstr>Fixations &amp; Regressions</vt:lpstr>
      <vt:lpstr>Fixations &amp; Regressions</vt:lpstr>
      <vt:lpstr>A demanding reader…..</vt:lpstr>
      <vt:lpstr>A good reader is an active reader.</vt:lpstr>
      <vt:lpstr>A good reader is an active reader.</vt:lpstr>
      <vt:lpstr>A good reader is an active reader.</vt:lpstr>
      <vt:lpstr>A good reader is an active reader.</vt:lpstr>
      <vt:lpstr>A good reader is an active reader.</vt:lpstr>
      <vt:lpstr>A good reader is an active reader.</vt:lpstr>
      <vt:lpstr>A good reader is an active reader.</vt:lpstr>
      <vt:lpstr>A good reader is an active reader.</vt:lpstr>
      <vt:lpstr>How to Mark a Book Intelligently</vt:lpstr>
      <vt:lpstr>How to Mark a Book Intelligently</vt:lpstr>
      <vt:lpstr>How to Mark a Book Intelligently</vt:lpstr>
      <vt:lpstr>How to Mark a Book Intelligently</vt:lpstr>
      <vt:lpstr>How to Mark a Book Intelligently</vt:lpstr>
      <vt:lpstr>How to Mark a Book Intelligently</vt:lpstr>
      <vt:lpstr>How to Mark a Book Intelligently</vt:lpstr>
      <vt:lpstr>How to Mark a Book Intelligently</vt:lpstr>
      <vt:lpstr>How to Mark a Book Intelligently</vt:lpstr>
      <vt:lpstr>How to Mark a Book Intelligently</vt:lpstr>
      <vt:lpstr>Purpose and Benefits of Marking a Book</vt:lpstr>
      <vt:lpstr>Purpose and Benefits of Marking a Book</vt:lpstr>
      <vt:lpstr>Purpose and Benefits of Marking a Book</vt:lpstr>
      <vt:lpstr>Purpose and Benefits of Marking a Book</vt:lpstr>
      <vt:lpstr>Purpose and Benefits of Marking a Book</vt:lpstr>
      <vt:lpstr>Note Taking</vt:lpstr>
      <vt:lpstr>Note Taking</vt:lpstr>
      <vt:lpstr>Note Taking</vt:lpstr>
      <vt:lpstr>Note Taking</vt:lpstr>
      <vt:lpstr>Note Taking</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Ashyqqeen Binti Azhar</dc:creator>
  <cp:lastModifiedBy>Ashyqqeen Binti Azhar</cp:lastModifiedBy>
  <cp:revision>6</cp:revision>
  <dcterms:created xsi:type="dcterms:W3CDTF">2024-08-24T06:56:44Z</dcterms:created>
  <dcterms:modified xsi:type="dcterms:W3CDTF">2024-08-25T16:37:05Z</dcterms:modified>
</cp:coreProperties>
</file>