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CF16-AFFB-48DF-9093-02D74FDC6D2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B559C-15CA-4734-840F-6B518856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10 finishes their task.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B559C-15CA-4734-840F-6B518856D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C540F-71D7-6C3C-3E02-0DE36042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5FBA2-7814-6A08-D0CB-1ACD5349E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7624F9-5FD7-ADE4-24D3-CF51FE9FD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10 finishes their task.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22C9C-A1DF-DB67-5062-959F54C26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B559C-15CA-4734-840F-6B518856D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B7BA-CB99-47F2-8665-5637556DD5A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E6EAA-DA4A-4843-86E1-4DE097D9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B4FADCF-D455-976B-3388-72A26B7FA7C7}"/>
              </a:ext>
            </a:extLst>
          </p:cNvPr>
          <p:cNvGrpSpPr/>
          <p:nvPr/>
        </p:nvGrpSpPr>
        <p:grpSpPr>
          <a:xfrm>
            <a:off x="414798" y="2032504"/>
            <a:ext cx="12742608" cy="2502706"/>
            <a:chOff x="414798" y="2032504"/>
            <a:chExt cx="12742608" cy="250270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6BC59FB-4E70-D413-28F6-88B12384214B}"/>
                </a:ext>
              </a:extLst>
            </p:cNvPr>
            <p:cNvGrpSpPr/>
            <p:nvPr/>
          </p:nvGrpSpPr>
          <p:grpSpPr>
            <a:xfrm>
              <a:off x="414798" y="3061096"/>
              <a:ext cx="12742608" cy="735807"/>
              <a:chOff x="414798" y="3061096"/>
              <a:chExt cx="12742608" cy="73580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6BE40E3-32A7-DC95-0DBE-5F961B8804F2}"/>
                  </a:ext>
                </a:extLst>
              </p:cNvPr>
              <p:cNvSpPr/>
              <p:nvPr/>
            </p:nvSpPr>
            <p:spPr>
              <a:xfrm>
                <a:off x="414798" y="3246119"/>
                <a:ext cx="2123768" cy="3657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1D70579-AD32-B565-18CF-D0C967C44C06}"/>
                  </a:ext>
                </a:extLst>
              </p:cNvPr>
              <p:cNvSpPr/>
              <p:nvPr/>
            </p:nvSpPr>
            <p:spPr>
              <a:xfrm>
                <a:off x="2538566" y="3246119"/>
                <a:ext cx="2123768" cy="3657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9909F0-26B5-D387-9381-347A1D0F1F4C}"/>
                  </a:ext>
                </a:extLst>
              </p:cNvPr>
              <p:cNvSpPr/>
              <p:nvPr/>
            </p:nvSpPr>
            <p:spPr>
              <a:xfrm>
                <a:off x="4662334" y="3246119"/>
                <a:ext cx="2123768" cy="36576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2AFFB23-6FA8-6C83-753A-7B54FA3AB34A}"/>
                  </a:ext>
                </a:extLst>
              </p:cNvPr>
              <p:cNvSpPr/>
              <p:nvPr/>
            </p:nvSpPr>
            <p:spPr>
              <a:xfrm>
                <a:off x="6786102" y="3246119"/>
                <a:ext cx="2123768" cy="365760"/>
              </a:xfrm>
              <a:prstGeom prst="rect">
                <a:avLst/>
              </a:prstGeom>
              <a:solidFill>
                <a:srgbClr val="EE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61F14E7-E9DE-6C6A-206A-8DEBAF31D60D}"/>
                  </a:ext>
                </a:extLst>
              </p:cNvPr>
              <p:cNvSpPr/>
              <p:nvPr/>
            </p:nvSpPr>
            <p:spPr>
              <a:xfrm>
                <a:off x="8909870" y="3246119"/>
                <a:ext cx="2123768" cy="3657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674D0D4E-AA76-1648-A53D-F88FC9654A7E}"/>
                  </a:ext>
                </a:extLst>
              </p:cNvPr>
              <p:cNvSpPr/>
              <p:nvPr/>
            </p:nvSpPr>
            <p:spPr>
              <a:xfrm>
                <a:off x="11035998" y="3061096"/>
                <a:ext cx="2121408" cy="735807"/>
              </a:xfrm>
              <a:prstGeom prst="rightArrow">
                <a:avLst>
                  <a:gd name="adj1" fmla="val 50000"/>
                  <a:gd name="adj2" fmla="val 4568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4D940B-42F8-D190-E643-9369B8F67859}"/>
                </a:ext>
              </a:extLst>
            </p:cNvPr>
            <p:cNvSpPr txBox="1"/>
            <p:nvPr/>
          </p:nvSpPr>
          <p:spPr>
            <a:xfrm>
              <a:off x="689536" y="2322790"/>
              <a:ext cx="1571932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Group 10 finishes their task.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16918E-A88B-6FC8-5E89-1B84DB12006D}"/>
                </a:ext>
              </a:extLst>
            </p:cNvPr>
            <p:cNvSpPr txBox="1"/>
            <p:nvPr/>
          </p:nvSpPr>
          <p:spPr>
            <a:xfrm>
              <a:off x="2814484" y="3611880"/>
              <a:ext cx="15719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Determine if Group 9 has finished theirs.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9519D1-27BC-5EC9-1928-CB843EB40797}"/>
                </a:ext>
              </a:extLst>
            </p:cNvPr>
            <p:cNvSpPr txBox="1"/>
            <p:nvPr/>
          </p:nvSpPr>
          <p:spPr>
            <a:xfrm>
              <a:off x="4935302" y="2322790"/>
              <a:ext cx="1571932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Group 10 assists Group 9 if needed.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0A019F-21BF-D28D-8FA7-B61E225B95FF}"/>
                </a:ext>
              </a:extLst>
            </p:cNvPr>
            <p:cNvSpPr txBox="1"/>
            <p:nvPr/>
          </p:nvSpPr>
          <p:spPr>
            <a:xfrm>
              <a:off x="7060250" y="3611880"/>
              <a:ext cx="1571932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Determine if Group 8 has finished theirs.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222DC7-61A2-2E1B-2B92-F80F6528DA93}"/>
                </a:ext>
              </a:extLst>
            </p:cNvPr>
            <p:cNvSpPr txBox="1"/>
            <p:nvPr/>
          </p:nvSpPr>
          <p:spPr>
            <a:xfrm>
              <a:off x="9181068" y="2032504"/>
              <a:ext cx="157193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Group 10 and 9 assists Group 8 if needed.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4A7419-36E8-EBE5-C9A2-35FAE56CA274}"/>
                </a:ext>
              </a:extLst>
            </p:cNvPr>
            <p:cNvSpPr txBox="1"/>
            <p:nvPr/>
          </p:nvSpPr>
          <p:spPr>
            <a:xfrm>
              <a:off x="11306016" y="3611880"/>
              <a:ext cx="15719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Determine if Group 7 has finished theirs.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78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70744-F971-A81F-296D-E6BD81A56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42409D-EAC2-CDD0-7C26-676FFD3AF397}"/>
              </a:ext>
            </a:extLst>
          </p:cNvPr>
          <p:cNvGrpSpPr/>
          <p:nvPr/>
        </p:nvGrpSpPr>
        <p:grpSpPr>
          <a:xfrm>
            <a:off x="2444448" y="2303436"/>
            <a:ext cx="12742090" cy="2231774"/>
            <a:chOff x="2444448" y="2303436"/>
            <a:chExt cx="12742090" cy="223177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DF10F8-957F-810D-5D70-FD1799C00485}"/>
                </a:ext>
              </a:extLst>
            </p:cNvPr>
            <p:cNvSpPr/>
            <p:nvPr/>
          </p:nvSpPr>
          <p:spPr>
            <a:xfrm>
              <a:off x="4567698" y="3246119"/>
              <a:ext cx="2123768" cy="365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87B917-1321-4820-986B-7E33F2BB2460}"/>
                </a:ext>
              </a:extLst>
            </p:cNvPr>
            <p:cNvSpPr/>
            <p:nvPr/>
          </p:nvSpPr>
          <p:spPr>
            <a:xfrm>
              <a:off x="6691466" y="3246119"/>
              <a:ext cx="2123768" cy="36576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B703D1-9081-404E-E458-1164DA6E257F}"/>
                </a:ext>
              </a:extLst>
            </p:cNvPr>
            <p:cNvSpPr/>
            <p:nvPr/>
          </p:nvSpPr>
          <p:spPr>
            <a:xfrm>
              <a:off x="8815234" y="3246119"/>
              <a:ext cx="2123768" cy="3657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81FDAF-20FE-5AEB-F0D5-CC9CFEFE7FA9}"/>
                </a:ext>
              </a:extLst>
            </p:cNvPr>
            <p:cNvSpPr/>
            <p:nvPr/>
          </p:nvSpPr>
          <p:spPr>
            <a:xfrm>
              <a:off x="10939002" y="3246119"/>
              <a:ext cx="2123768" cy="365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D08D03-942E-798D-A80E-3A3F95641646}"/>
                </a:ext>
              </a:extLst>
            </p:cNvPr>
            <p:cNvSpPr/>
            <p:nvPr/>
          </p:nvSpPr>
          <p:spPr>
            <a:xfrm>
              <a:off x="13062770" y="3246119"/>
              <a:ext cx="2123768" cy="365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7D9BFD4-96D6-6939-9B45-5E9F155ACB8A}"/>
                </a:ext>
              </a:extLst>
            </p:cNvPr>
            <p:cNvSpPr/>
            <p:nvPr/>
          </p:nvSpPr>
          <p:spPr>
            <a:xfrm flipH="1">
              <a:off x="2444448" y="3061096"/>
              <a:ext cx="2121408" cy="735807"/>
            </a:xfrm>
            <a:prstGeom prst="rightArrow">
              <a:avLst>
                <a:gd name="adj1" fmla="val 50000"/>
                <a:gd name="adj2" fmla="val 4568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5C82AF-E052-3DBC-CB58-6E3393F1D129}"/>
                </a:ext>
              </a:extLst>
            </p:cNvPr>
            <p:cNvSpPr txBox="1"/>
            <p:nvPr/>
          </p:nvSpPr>
          <p:spPr>
            <a:xfrm>
              <a:off x="4842436" y="2305857"/>
              <a:ext cx="1571932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Group 1 and 2 assists Group 3 if needed.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98847E-1189-EAFC-6B86-00B245495B42}"/>
                </a:ext>
              </a:extLst>
            </p:cNvPr>
            <p:cNvSpPr txBox="1"/>
            <p:nvPr/>
          </p:nvSpPr>
          <p:spPr>
            <a:xfrm>
              <a:off x="6967384" y="3611880"/>
              <a:ext cx="1571932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Determine if Group 3 has finished theirs.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294421-39C0-73F5-DAD0-DD7D30132157}"/>
                </a:ext>
              </a:extLst>
            </p:cNvPr>
            <p:cNvSpPr txBox="1"/>
            <p:nvPr/>
          </p:nvSpPr>
          <p:spPr>
            <a:xfrm>
              <a:off x="9088202" y="2322790"/>
              <a:ext cx="1571932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Group 1 assists Group 2 if needed.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1601EC-00EC-7E48-EBBD-E661A62C029B}"/>
                </a:ext>
              </a:extLst>
            </p:cNvPr>
            <p:cNvSpPr txBox="1"/>
            <p:nvPr/>
          </p:nvSpPr>
          <p:spPr>
            <a:xfrm>
              <a:off x="11213150" y="3611880"/>
              <a:ext cx="15719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Determine if Group 2 has finished theirs.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2B3682-82AE-17C5-50FA-AE728D0E359B}"/>
                </a:ext>
              </a:extLst>
            </p:cNvPr>
            <p:cNvSpPr txBox="1"/>
            <p:nvPr/>
          </p:nvSpPr>
          <p:spPr>
            <a:xfrm>
              <a:off x="13333968" y="2303436"/>
              <a:ext cx="1571932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Group 1 finishes their task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F64BD9-22FC-CEED-6400-650DF9A1D3DF}"/>
                </a:ext>
              </a:extLst>
            </p:cNvPr>
            <p:cNvSpPr txBox="1"/>
            <p:nvPr/>
          </p:nvSpPr>
          <p:spPr>
            <a:xfrm>
              <a:off x="2718078" y="3611880"/>
              <a:ext cx="15719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Determine if Group 4 has finished theirs.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F55531-2841-D29A-6EFF-64E481E48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80528"/>
          <a:stretch>
            <a:fillRect/>
          </a:stretch>
        </p:blipFill>
        <p:spPr bwMode="auto">
          <a:xfrm>
            <a:off x="5209219" y="1697206"/>
            <a:ext cx="7869562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731949-F55D-1DBD-BEFB-66D8072F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9" y="2476139"/>
            <a:ext cx="8402872" cy="17288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87E6B2-BA0F-0E76-471D-E4D1ACBC4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794" y="2653041"/>
            <a:ext cx="8402872" cy="15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109</Words>
  <Application>Microsoft Office PowerPoint</Application>
  <PresentationFormat>Custom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Liberation 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Ashyqqeen Binti Azhar</dc:creator>
  <cp:lastModifiedBy>Ashyqqeen Binti Azhar</cp:lastModifiedBy>
  <cp:revision>1</cp:revision>
  <dcterms:created xsi:type="dcterms:W3CDTF">2025-07-08T16:13:58Z</dcterms:created>
  <dcterms:modified xsi:type="dcterms:W3CDTF">2025-07-08T16:38:19Z</dcterms:modified>
</cp:coreProperties>
</file>