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17" autoAdjust="0"/>
  </p:normalViewPr>
  <p:slideViewPr>
    <p:cSldViewPr snapToGrid="0">
      <p:cViewPr>
        <p:scale>
          <a:sx n="50" d="100"/>
          <a:sy n="50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2851-33C0-4232-B698-3821E8FFBB2B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7178-10E6-4B08-A988-6735E72E9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4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MY" dirty="0"/>
                  <a:t>, 4]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8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66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4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82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83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00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5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7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7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7B47F-9F9A-E0F2-D457-8DD1C237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50997" y="-1029892"/>
            <a:ext cx="5216577" cy="7718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73392-4971-A6E2-EA2A-ABB63FBDDAD2}"/>
                  </a:ext>
                </a:extLst>
              </p:cNvPr>
              <p:cNvSpPr txBox="1"/>
              <p:nvPr/>
            </p:nvSpPr>
            <p:spPr>
              <a:xfrm>
                <a:off x="4610100" y="5437682"/>
                <a:ext cx="4953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MY" sz="24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MY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MY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MY" sz="2400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MY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73392-4971-A6E2-EA2A-ABB63FBD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5437682"/>
                <a:ext cx="4953000" cy="461665"/>
              </a:xfrm>
              <a:prstGeom prst="rect">
                <a:avLst/>
              </a:prstGeom>
              <a:blipFill>
                <a:blip r:embed="rId4"/>
                <a:stretch>
                  <a:fillRect r="-11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4504A-7457-A7E8-26D2-EE171E38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37053" y="-429768"/>
            <a:ext cx="4443431" cy="7717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204E2-05E0-1D8E-9B89-24546572C9F8}"/>
                  </a:ext>
                </a:extLst>
              </p:cNvPr>
              <p:cNvSpPr txBox="1"/>
              <p:nvPr/>
            </p:nvSpPr>
            <p:spPr>
              <a:xfrm>
                <a:off x="4610100" y="5650716"/>
                <a:ext cx="4953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𝒏𝑭</m:t>
                    </m:r>
                  </m:oMath>
                </a14:m>
                <a:r>
                  <a:rPr lang="en-MY" sz="2400" b="1" dirty="0"/>
                  <a:t>, 5.62nJ, decrease]</a:t>
                </a:r>
              </a:p>
              <a:p>
                <a:pPr algn="r"/>
                <a:r>
                  <a:rPr lang="en-MY" sz="2400" b="1" dirty="0"/>
                  <a:t>[32.4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MY" sz="2400" b="1" dirty="0"/>
                  <a:t>]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7204E2-05E0-1D8E-9B89-24546572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5650716"/>
                <a:ext cx="4953000" cy="830997"/>
              </a:xfrm>
              <a:prstGeom prst="rect">
                <a:avLst/>
              </a:prstGeom>
              <a:blipFill>
                <a:blip r:embed="rId3"/>
                <a:stretch>
                  <a:fillRect t="-5882" r="-18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1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BC80-1925-B10C-529C-7ABB020A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53AF9-31A6-1696-43DB-16B499C0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684" y="-37680"/>
            <a:ext cx="6858000" cy="693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760D7A-0C0D-80DE-15FF-548380A6CE52}"/>
                  </a:ext>
                </a:extLst>
              </p:cNvPr>
              <p:cNvSpPr txBox="1"/>
              <p:nvPr/>
            </p:nvSpPr>
            <p:spPr>
              <a:xfrm>
                <a:off x="6667498" y="6027001"/>
                <a:ext cx="32385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sz="2400" b="1" dirty="0"/>
                  <a:t>[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MY" sz="2400" b="1" dirty="0"/>
                  <a:t>, 5s]</a:t>
                </a:r>
              </a:p>
              <a:p>
                <a:pPr algn="r"/>
                <a:r>
                  <a:rPr lang="en-MY" sz="2400" b="1" dirty="0"/>
                  <a:t>[</a:t>
                </a:r>
                <a:r>
                  <a:rPr lang="en-US" sz="2400" b="1" dirty="0"/>
                  <a:t>3.75V</a:t>
                </a:r>
                <a:r>
                  <a:rPr lang="en-MY" sz="2400" b="1" dirty="0"/>
                  <a:t>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760D7A-0C0D-80DE-15FF-548380A6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8" y="6027001"/>
                <a:ext cx="3238500" cy="830997"/>
              </a:xfrm>
              <a:prstGeom prst="rect">
                <a:avLst/>
              </a:prstGeom>
              <a:blipFill>
                <a:blip r:embed="rId4"/>
                <a:stretch>
                  <a:fillRect t="-5882" r="-282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1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134A-3F3F-22A8-B69A-C8270C19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5F450-AA37-070F-6BE9-7D43AE08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01418" y="-1687120"/>
            <a:ext cx="2514703" cy="7717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FA90E-D306-4520-BABE-520834D8D0F3}"/>
              </a:ext>
            </a:extLst>
          </p:cNvPr>
          <p:cNvSpPr txBox="1"/>
          <p:nvPr/>
        </p:nvSpPr>
        <p:spPr>
          <a:xfrm>
            <a:off x="6667498" y="6027001"/>
            <a:ext cx="323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sz="2400" b="1" dirty="0"/>
              <a:t>[28.3pF]</a:t>
            </a:r>
          </a:p>
          <a:p>
            <a:pPr algn="r"/>
            <a:r>
              <a:rPr lang="en-MY" sz="2400" b="1" dirty="0"/>
              <a:t>[</a:t>
            </a:r>
            <a:r>
              <a:rPr lang="en-US" sz="2400" b="1" dirty="0"/>
              <a:t>0.4mC, 0.02J</a:t>
            </a:r>
            <a:r>
              <a:rPr lang="en-MY" sz="2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4156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C070F-733C-89FE-195C-5F73FA0A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3785BF-6AB3-90EB-8242-E96A8A7FB109}"/>
              </a:ext>
            </a:extLst>
          </p:cNvPr>
          <p:cNvGrpSpPr/>
          <p:nvPr/>
        </p:nvGrpSpPr>
        <p:grpSpPr>
          <a:xfrm>
            <a:off x="0" y="237680"/>
            <a:ext cx="6435022" cy="6201220"/>
            <a:chOff x="0" y="237680"/>
            <a:chExt cx="4448474" cy="42868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8597C5-4C77-7322-B984-DD3BA5E2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090765" y="-853085"/>
              <a:ext cx="2095792" cy="42773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348A6-5CA8-DC56-BD24-378CF4358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223811" y="1299867"/>
              <a:ext cx="2162477" cy="428684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F34F2-1918-1EF2-1A90-6EEBDE02CC1D}"/>
                  </a:ext>
                </a:extLst>
              </p:cNvPr>
              <p:cNvSpPr txBox="1"/>
              <p:nvPr/>
            </p:nvSpPr>
            <p:spPr>
              <a:xfrm>
                <a:off x="6667498" y="6027001"/>
                <a:ext cx="32385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sz="2400" b="1" dirty="0"/>
                  <a:t>[88.5</a:t>
                </a:r>
                <a14:m>
                  <m:oMath xmlns:m="http://schemas.openxmlformats.org/officeDocument/2006/math">
                    <m:r>
                      <a:rPr lang="en-MY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MY" sz="2400" b="1" dirty="0"/>
                  <a:t>, 3.15V]</a:t>
                </a:r>
              </a:p>
              <a:p>
                <a:pPr algn="r"/>
                <a:r>
                  <a:rPr lang="en-MY" sz="2400" b="1" dirty="0"/>
                  <a:t>[</a:t>
                </a:r>
                <a:r>
                  <a:rPr lang="en-US" sz="2400" b="1" dirty="0"/>
                  <a:t>2.75ms</a:t>
                </a:r>
                <a:r>
                  <a:rPr lang="en-MY" sz="24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F34F2-1918-1EF2-1A90-6EEBDE0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8" y="6027001"/>
                <a:ext cx="3238500" cy="830997"/>
              </a:xfrm>
              <a:prstGeom prst="rect">
                <a:avLst/>
              </a:prstGeom>
              <a:blipFill>
                <a:blip r:embed="rId4"/>
                <a:stretch>
                  <a:fillRect t="-5882" r="-282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3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56</Words>
  <Application>Microsoft Office PowerPoint</Application>
  <PresentationFormat>A4 Paper (210x297 mm)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</dc:creator>
  <cp:lastModifiedBy>Ashyqqeen Binti Azhar</cp:lastModifiedBy>
  <cp:revision>4</cp:revision>
  <dcterms:created xsi:type="dcterms:W3CDTF">2025-02-21T04:56:56Z</dcterms:created>
  <dcterms:modified xsi:type="dcterms:W3CDTF">2025-03-23T14:54:19Z</dcterms:modified>
</cp:coreProperties>
</file>