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13" autoAdjust="0"/>
  </p:normalViewPr>
  <p:slideViewPr>
    <p:cSldViewPr snapToGrid="0">
      <p:cViewPr varScale="1">
        <p:scale>
          <a:sx n="53" d="100"/>
          <a:sy n="53" d="100"/>
        </p:scale>
        <p:origin x="16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2851-33C0-4232-B698-3821E8FFBB2B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7178-10E6-4B08-A988-6735E72E9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4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26.17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5.73V]</a:t>
                </a:r>
              </a:p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281.43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[0.43V, 28.67cm]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8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9786A-90D8-CDB8-D225-53800D249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9C4BC-4A52-AEFE-E962-838CA4D56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C259144A-B33A-6BE0-0EB3-5FC42A0D1EC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92A07-2A37-A8EE-8ED8-FD93E97CE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032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C8D9-6A66-C5C8-F63D-65D7D640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518F-5214-1DC4-4418-1CA37248F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0FF9FFB-1ABB-203B-0E30-C8B6F6B4069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AD19-5769-C27C-8413-52D9680EC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89012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F682B-D51A-309F-6AEA-F42E45B5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5E92C-6D9F-21CF-FE57-BD966E7EB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C23149D-DEB1-D68F-9BCA-D8E966E751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01A1-5E83-FC41-6689-36BC30EF5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2447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48465-B5C3-8F32-FA15-F53262FA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A99DC-49A9-389F-D08A-B541D8D69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AAD6B44-F1F3-9D21-DC02-DC3AF17E1E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DFDC9-C48D-3CD0-D499-39FDF79AA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149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B4A6-C26B-C9A1-FA75-03D3E7FC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3FF34-F599-4CF5-CC4C-9400A7735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0DBD38A-66A0-597C-D17C-D033517F3C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7F47-B68B-D753-D852-A20E35B1CC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247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27D80-04C2-2257-478D-54A652EE7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8F84A-0255-1CF3-B8AC-5B0E060BD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0E9379D-6C4E-4E74-CF4F-FC4B4A99E7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0A103-0BA6-D541-47AD-BBD00991B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144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4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82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83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00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5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7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7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018E-1D6F-4112-AB1F-E258A5F3D156}" type="datetimeFigureOut">
              <a:rPr lang="en-MY" smtClean="0"/>
              <a:t>24/3/2025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5048AB-461A-99BC-E2ED-D406DEC5A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8485" y="-309935"/>
            <a:ext cx="3794760" cy="4954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BA8FE-D389-8EBF-B66F-40DC5D615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930025" y="-710251"/>
            <a:ext cx="2995903" cy="4956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85EC5-F2AD-25E9-96CB-BAECD38B1FBE}"/>
                  </a:ext>
                </a:extLst>
              </p:cNvPr>
              <p:cNvSpPr txBox="1"/>
              <p:nvPr/>
            </p:nvSpPr>
            <p:spPr>
              <a:xfrm>
                <a:off x="4949952" y="4064580"/>
                <a:ext cx="495604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b="1" dirty="0"/>
                  <a:t>, 5.73V]</a:t>
                </a:r>
              </a:p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𝟐𝟖𝟏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𝟒𝟑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b="1" dirty="0"/>
                  <a:t>]</a:t>
                </a:r>
              </a:p>
              <a:p>
                <a:pPr algn="r"/>
                <a:r>
                  <a:rPr lang="en-US" b="1" dirty="0"/>
                  <a:t>[0.43V, 28.67cm]</a:t>
                </a:r>
                <a:endParaRPr lang="en-MY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185EC5-F2AD-25E9-96CB-BAECD38B1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952" y="4064580"/>
                <a:ext cx="4956048" cy="923330"/>
              </a:xfrm>
              <a:prstGeom prst="rect">
                <a:avLst/>
              </a:prstGeom>
              <a:blipFill>
                <a:blip r:embed="rId5"/>
                <a:stretch>
                  <a:fillRect t="-3974" r="-98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B2761-341C-6BC5-B54A-C40967508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622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0A276-599C-4F0F-54E5-0D2F9D1D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423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1EEC0-4AD8-DFA0-CC77-3F343B87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454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18A88-E5BA-F87C-ADCD-CC77F0804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1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1945-DB4C-4DBA-9AA2-B7BCC4E32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613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D4A0-9426-B72C-ECB0-FBBF3071D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32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</TotalTime>
  <Words>179</Words>
  <Application>Microsoft Office PowerPoint</Application>
  <PresentationFormat>A4 Paper (210x297 mm)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</dc:creator>
  <cp:lastModifiedBy>Ashyqqeen Binti Azhar</cp:lastModifiedBy>
  <cp:revision>5</cp:revision>
  <dcterms:created xsi:type="dcterms:W3CDTF">2025-02-21T04:56:56Z</dcterms:created>
  <dcterms:modified xsi:type="dcterms:W3CDTF">2025-03-23T16:08:06Z</dcterms:modified>
</cp:coreProperties>
</file>