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ABAD6-B184-4936-854A-4A11F2D7D62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2A3C3-471A-4F7E-80F4-D6AFD658D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8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BICARA MATRIK BERSAMA KOLEJ MATRIKULASI SARAWAK.    TOPIK : DISIPLIN DAN KEBAJIKAN PELAJAR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2A3C3-471A-4F7E-80F4-D6AFD658DD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5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DB40-784C-254A-A3B6-F4AE37833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B0C9F-E3C3-1106-EFC7-79A7A0B16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76C21-CD23-8A04-D741-0573E354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096-69C1-4CCA-AB08-B37CA20B38F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94EA8-3290-06F9-9FC9-2BE59C79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098B-3756-3BCE-9D0D-EEF425C5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0AD3-FF61-4504-A9DF-2A2470913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6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448A-1F35-1E79-D38A-455FC1C8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E1A75-BB4E-2C62-BFF1-9C29DA5F6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070DC-1030-8B72-340B-44CB1656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096-69C1-4CCA-AB08-B37CA20B38F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7DF8F-FF08-AFE0-F221-FE823D5A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283F0-D1E5-B524-26E1-881354D8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0AD3-FF61-4504-A9DF-2A2470913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1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B2E85-9A18-C94B-696C-7DB17545E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8B8CC-AD8F-CF42-80C3-B77CBBBE0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6144A-54FB-F24D-F246-F5ED564B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096-69C1-4CCA-AB08-B37CA20B38F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E5C3D-B30C-F22E-F24E-1404FD78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24E38-8C76-AB46-FF73-B72BD933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0AD3-FF61-4504-A9DF-2A2470913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16B9-E97C-AC6F-9F45-11F5E06F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D253-4B79-179E-3AAA-3CEEBBE14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1EFC-8CF5-E36B-0E1F-524CB358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096-69C1-4CCA-AB08-B37CA20B38F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798C1-D63A-964F-6A12-07EFCD62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75B-A0D8-14A0-C32E-13295325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0AD3-FF61-4504-A9DF-2A2470913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1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D4B9-A912-D851-DB0C-003BD9B0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7F837-F595-E2A9-9735-D955AAE4C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AF534-B49D-1196-B959-8774CDFF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096-69C1-4CCA-AB08-B37CA20B38F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F753E-4F5A-0C53-74DC-93C9DF1C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3C33A-502D-A3C2-147F-10712C75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0AD3-FF61-4504-A9DF-2A2470913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A21C-3BE7-0E05-2CA2-8EC83FE9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A202B-FA42-42A5-29A8-8EF89EE12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D3E61-2F12-A42B-8F9C-6EB3949C3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333E2-E265-3B23-5B47-19CFBFE5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096-69C1-4CCA-AB08-B37CA20B38F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2ABCE-4546-C336-8157-BBC3765D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A02C1-F52A-DC94-52C0-08089CEC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0AD3-FF61-4504-A9DF-2A2470913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7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5AD9-174F-F3DC-21D1-695B469A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1EB32-D99E-899B-54E3-074690F7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5E318-9F97-7209-89DD-4EC2EC091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5F031-EA4D-5139-93FA-889DCF015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AF3DC-E24A-4F87-728E-8F2FA2C28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D8476-E67D-65ED-09A6-17CE3E07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096-69C1-4CCA-AB08-B37CA20B38F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C57AB-AD68-9D85-2B12-73DCBD9A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12AD14-E5D9-3EBD-EE4E-F2B59693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0AD3-FF61-4504-A9DF-2A2470913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3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9101-B03C-2D44-8DFC-1BC7D2BF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80BF6-F40B-98C7-5419-41658A9F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096-69C1-4CCA-AB08-B37CA20B38F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71CB3-9415-7842-4491-01670AD5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35403-97BF-77BF-0341-7FD70DD5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0AD3-FF61-4504-A9DF-2A2470913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64B8B-58F3-CFD8-E2F2-DB1CEA8C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096-69C1-4CCA-AB08-B37CA20B38F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8FFA0-31AA-AEFF-9F9E-4D1BBA4B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55E6F-4D3F-49E7-129E-7241E0F1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0AD3-FF61-4504-A9DF-2A2470913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0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867C-F336-53AA-3303-E89D6118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02D93-0936-F236-93ED-88A4B08C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200B6-043E-7E24-9D93-8B2C7A7B4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B8772-3F65-36EF-2044-0A68254F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096-69C1-4CCA-AB08-B37CA20B38F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BBDF9-A562-C715-5768-CB5BC534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5968E-8670-7864-56F9-D41B2D78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0AD3-FF61-4504-A9DF-2A2470913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0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7723-A511-22F8-9C69-AE658E0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5DECC-03DF-D8FB-DFB6-A504D1B49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121BE-1EA8-2589-1048-5C6E89574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2CD39-7008-56D4-AA51-E5C967C8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4C096-69C1-4CCA-AB08-B37CA20B38F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324E4-1BCE-DF5D-6E80-DF80864C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78720-1B89-3DCF-FF76-8FB1F5B7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40AD3-FF61-4504-A9DF-2A2470913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D2462-666B-C74C-608E-D78F39842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CB5E-955C-0E66-6E24-094B479F8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16928-B1B6-5579-1314-443E8584E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4C096-69C1-4CCA-AB08-B37CA20B38F9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E0734-6B22-F4EB-57A7-9956279A6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16B4-4757-2614-13A7-C1ABBF33F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240AD3-FF61-4504-A9DF-2A2470913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9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5468EE-C817-FDEA-1F01-1EBABC7C7003}"/>
              </a:ext>
            </a:extLst>
          </p:cNvPr>
          <p:cNvSpPr/>
          <p:nvPr/>
        </p:nvSpPr>
        <p:spPr>
          <a:xfrm>
            <a:off x="0" y="1261241"/>
            <a:ext cx="12192000" cy="583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F0D0B-DE39-C825-72F6-A44C5534A00F}"/>
              </a:ext>
            </a:extLst>
          </p:cNvPr>
          <p:cNvSpPr txBox="1"/>
          <p:nvPr/>
        </p:nvSpPr>
        <p:spPr>
          <a:xfrm>
            <a:off x="0" y="1322070"/>
            <a:ext cx="17279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iberation Serif" panose="02020603050405020304" pitchFamily="18" charset="0"/>
              </a:rPr>
              <a:t>LIVE BICARA MATRIK BERSAMA KOLEJ MATRIKULASI SARAWAK.       TOPIK : DISIPLIN DAN KEBAJIKAN PELAJAR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440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373"/>
    </mc:Choice>
    <mc:Fallback>
      <p:transition spd="slow" advTm="1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7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6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Liberation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Ashyqqeen Binti Azhar</dc:creator>
  <cp:lastModifiedBy>Ashyqqeen Binti Azhar</cp:lastModifiedBy>
  <cp:revision>1</cp:revision>
  <dcterms:created xsi:type="dcterms:W3CDTF">2025-02-26T14:34:18Z</dcterms:created>
  <dcterms:modified xsi:type="dcterms:W3CDTF">2025-02-26T14:34:49Z</dcterms:modified>
</cp:coreProperties>
</file>