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aJvPpAjGK387gsNJxcU8X3RY2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a64dd1b8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3a64dd1b8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13a64dd1b8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3255" y="1990304"/>
            <a:ext cx="7581120" cy="42643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3a64dd1b8b_0_33"/>
          <p:cNvSpPr txBox="1"/>
          <p:nvPr/>
        </p:nvSpPr>
        <p:spPr>
          <a:xfrm>
            <a:off x="395975" y="1671550"/>
            <a:ext cx="10503300" cy="8032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Sila muat turun fail ini ke dalam komputer anda sebelum proses suntingan.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Saiz </a:t>
            </a: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ini berdasarkan nisbah 16:9.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rabicPeriod"/>
            </a:pP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ini perlu disunting, disimpan semula dalam format imej (.jpg) dan perlu 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muat naik</a:t>
            </a:r>
            <a:b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bersama dalam pautan </a:t>
            </a:r>
            <a:r>
              <a:rPr b="1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Form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akan diberi. 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Perkara yang hendak disunting berada pada kawasan kotak merah sahaja.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Perkara yang perlu disunting ialah :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lphaL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Singkatan Nama Kolej/Institusi (contoh KMKt)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lphaL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Nama kumpulan (</a:t>
            </a: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saiz bebas)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lphaL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Tajuk (</a:t>
            </a: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saiz bebas)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lphaL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Gambar ahli kumpulan (</a:t>
            </a:r>
            <a:r>
              <a:rPr b="0" i="1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bebas)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AutoNum type="alphaL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Nama ahli pada gambar (font 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saiz bebas)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3a64dd1b8b_0_33"/>
          <p:cNvSpPr txBox="1"/>
          <p:nvPr/>
        </p:nvSpPr>
        <p:spPr>
          <a:xfrm>
            <a:off x="263398" y="502074"/>
            <a:ext cx="175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PANDUAN MUKA HADAPAN NAMA KUMPULAN   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3a64dd1b8b_0_33"/>
          <p:cNvSpPr/>
          <p:nvPr/>
        </p:nvSpPr>
        <p:spPr>
          <a:xfrm>
            <a:off x="10805753" y="3571879"/>
            <a:ext cx="6992750" cy="20574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5714" cy="10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5714" cy="10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5714" cy="10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5714" cy="10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5714" cy="10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HP Pavilion</dc:creator>
</cp:coreProperties>
</file>