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88"/>
  </p:normalViewPr>
  <p:slideViewPr>
    <p:cSldViewPr snapToGrid="0">
      <p:cViewPr varScale="1">
        <p:scale>
          <a:sx n="111" d="100"/>
          <a:sy n="111" d="100"/>
        </p:scale>
        <p:origin x="7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05CB-9AD0-49B5-F93F-BF84A97C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8DC2D-388C-B22C-828C-F14D35D54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15B2-09C4-2290-8648-6D062DFD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2DB5-9C83-8A68-B85F-0ACA985B1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A344-4174-867B-A483-B8B6F5F4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84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63D6-2CEE-FAC1-36F6-6DC74B24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4B3C5-2508-C93D-DBA3-19C6730ED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0BDB-90AB-87F6-6DDB-9CBC3DAC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96033-6D43-9C5A-4B4C-A86204B5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D1FB7-BAAD-D68E-A58F-AF1A774B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85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2D906B-673E-A5CA-5C11-52F611EA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C2B6-5584-7AFD-02AE-D45C43CBA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3AE15-61A9-942D-865E-E61B9719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F808-89CA-AB30-FD39-02D05AB8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3229-CCE1-7599-6810-6057647C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8230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7C013-8E11-A7C9-ECD0-2E784994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69E3-80FF-141D-87B8-606ED9336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EC03-867B-FA52-5C11-D858C86D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6F95F-F600-4522-8DAA-5DA135D4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96C5A-9177-BC26-BF45-DE2DAF8B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8569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04E-ECA7-B056-6B3E-AC208DBCD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09E73-EDE3-F537-AECE-C6BEEF313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57B8-5A2C-C75D-D9AD-521B7E77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B0DF-43F9-F8EB-0713-DFC1A583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1366A-4257-5884-D18B-4F316835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69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918B-05C6-E7BC-9BB6-27F9F777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10F3-7D31-EA93-4373-0BE27D534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C2F75-2013-E10E-F564-6F3039A2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AD580D-1490-D7ED-2A1B-31AC5C97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036FC-DA25-0A64-FEF7-59067477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2ABCF-ECBF-1729-0994-EA35F5CA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4123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92F4-90D6-8B15-69EB-34CCEEDE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E6FB-1F76-44E1-E141-FD2F01B6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7CE5B-0490-EDF9-1C7B-95C41B5A1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0D1EC-8837-B57D-9F1F-E637F21D5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DCFD6-0D62-3501-82F6-9B07C291D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49720-FD3C-1356-B0D1-82F13C3CA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D09AE-BCA1-3ACF-1950-85CCA811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DA2A8-FEDF-1852-BC9C-220F56CE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96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AD5C-7AE0-7AF9-7807-D6D5A03A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FCD16-31B3-4827-9431-187D2CE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2BFB-E737-22CE-CF55-673DF367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0E148-662A-2BCA-FD65-56D3F39F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689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FE4D2-50D0-5156-D516-15F78E2C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B98A6-4617-6448-2540-5A61CA4A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02080-1B7D-BD6F-D5C9-B885D34B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0065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188C-35FB-7111-BD89-9E3AFD992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DFBD6-0802-DEB3-9173-9832EEE9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22C6-0673-85A4-137C-28469AF3F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9EC5B-6D1C-ABD8-3B08-7801D58C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3EA04-E919-DCAA-C3C3-C059600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B7C0-5F0B-3A5C-3FEE-393485C3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644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9E78-8ABD-3E7B-9A98-B3DD68C19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B0147-FBDA-A990-8078-9DDFA121B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F0419-0CAE-5243-9C7B-7AC119A67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462B-1083-A9AD-A3C2-9F2B1961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DE6EC-B8B5-4613-67A8-BB254F984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45FB-0608-D544-8437-5B3A2405E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149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109D3-2B34-B61F-34BF-53A4CB8A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E220B-919F-DD4A-7FB9-FEDAD2E85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1A7F5-6403-2A6E-6ADC-988E74091B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98AAF-AAF8-5E42-BA7F-BE34600D6479}" type="datetimeFigureOut">
              <a:rPr lang="en-JP" smtClean="0"/>
              <a:t>2025/07/09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6399C-8A4B-8F86-AE0D-5EF12D0C7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01ED7-C304-4FA3-F8B2-8E8B99A17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87114-B36A-9B41-B9E8-BE352AEAFAF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790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2AB44-F5D1-BB10-26B4-6DD415F7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136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/>
              <a:t>3D Drawing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2C20D7-6D1D-47FE-EB8C-EA00BD5A2812}"/>
              </a:ext>
            </a:extLst>
          </p:cNvPr>
          <p:cNvSpPr txBox="1"/>
          <p:nvPr/>
        </p:nvSpPr>
        <p:spPr>
          <a:xfrm>
            <a:off x="323384" y="1370166"/>
            <a:ext cx="8374567" cy="4792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000" b="1" dirty="0"/>
              <a:t>Feasibility</a:t>
            </a:r>
          </a:p>
          <a:p>
            <a:endParaRPr lang="en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b="1" dirty="0">
                <a:solidFill>
                  <a:srgbClr val="00B050"/>
                </a:solidFill>
              </a:rPr>
              <a:t>It is possible to measure different parts of design diagram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>
                <a:solidFill>
                  <a:srgbClr val="FF0000"/>
                </a:solidFill>
              </a:rPr>
              <a:t>But there is no such AI model to detect object from </a:t>
            </a:r>
            <a:r>
              <a:rPr lang="en-JP" b="1" dirty="0">
                <a:solidFill>
                  <a:srgbClr val="FF0000"/>
                </a:solidFill>
              </a:rPr>
              <a:t>.dwg </a:t>
            </a:r>
            <a:r>
              <a:rPr lang="en-JP" dirty="0">
                <a:solidFill>
                  <a:srgbClr val="FF0000"/>
                </a:solidFill>
              </a:rPr>
              <a:t>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So we can not use any AI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There is a python lib called “</a:t>
            </a:r>
            <a:r>
              <a:rPr lang="en-JP" b="1" dirty="0"/>
              <a:t>ezdxf</a:t>
            </a:r>
            <a:r>
              <a:rPr lang="en-JP" dirty="0"/>
              <a:t>” which can detect different types of component like (line, arc, circle, polyline etc.) and measure their length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But “</a:t>
            </a:r>
            <a:r>
              <a:rPr lang="en-JP" b="1" dirty="0"/>
              <a:t>ezdxf</a:t>
            </a:r>
            <a:r>
              <a:rPr lang="en-JP" dirty="0"/>
              <a:t>” works on “</a:t>
            </a:r>
            <a:r>
              <a:rPr lang="en-JP" b="1" dirty="0"/>
              <a:t>.dxf</a:t>
            </a:r>
            <a:r>
              <a:rPr lang="en-JP" dirty="0"/>
              <a:t>” file. It can not directly work on “</a:t>
            </a:r>
            <a:r>
              <a:rPr lang="en-JP" b="1" dirty="0"/>
              <a:t>.dwg</a:t>
            </a:r>
            <a:r>
              <a:rPr lang="en-JP" dirty="0"/>
              <a:t>” file.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So first, we need to convert “</a:t>
            </a:r>
            <a:r>
              <a:rPr lang="en-JP" b="1" dirty="0"/>
              <a:t>.dwg</a:t>
            </a:r>
            <a:r>
              <a:rPr lang="en-JP" dirty="0"/>
              <a:t>” file to “</a:t>
            </a:r>
            <a:r>
              <a:rPr lang="en-JP" b="1" dirty="0"/>
              <a:t>.dxf</a:t>
            </a:r>
            <a:r>
              <a:rPr lang="en-JP" dirty="0"/>
              <a:t>” file using “</a:t>
            </a:r>
            <a:r>
              <a:rPr lang="en-JP" b="1" dirty="0"/>
              <a:t>AudoDesk</a:t>
            </a:r>
            <a:r>
              <a:rPr lang="en-JP" dirty="0"/>
              <a:t>”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Then process that file (detect component and measure length) using  “</a:t>
            </a:r>
            <a:r>
              <a:rPr lang="en-JP" b="1" dirty="0"/>
              <a:t>ezdxf</a:t>
            </a:r>
            <a:r>
              <a:rPr lang="en-JP" dirty="0"/>
              <a:t>” lib.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Finally, convert “</a:t>
            </a:r>
            <a:r>
              <a:rPr lang="en-JP" b="1" dirty="0"/>
              <a:t>.dxf</a:t>
            </a:r>
            <a:r>
              <a:rPr lang="en-JP" dirty="0"/>
              <a:t>” file to original “</a:t>
            </a:r>
            <a:r>
              <a:rPr lang="en-JP" b="1" dirty="0"/>
              <a:t>.dwg</a:t>
            </a:r>
            <a:r>
              <a:rPr lang="en-JP" dirty="0"/>
              <a:t>” file using “</a:t>
            </a:r>
            <a:r>
              <a:rPr lang="en-JP" b="1" dirty="0"/>
              <a:t>AudoDesk</a:t>
            </a:r>
            <a:r>
              <a:rPr lang="en-JP" dirty="0"/>
              <a:t>” software.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We, need to apply rule-based methods to handle different scenarios.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7FBF2-327A-3440-173D-C060A5C75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922" y="2238917"/>
            <a:ext cx="2753577" cy="140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4330-8668-CA0F-CE76-10F9ABDF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723"/>
            <a:ext cx="10515600" cy="501804"/>
          </a:xfrm>
        </p:spPr>
        <p:txBody>
          <a:bodyPr>
            <a:normAutofit fontScale="90000"/>
          </a:bodyPr>
          <a:lstStyle/>
          <a:p>
            <a:pPr algn="ctr"/>
            <a:r>
              <a:rPr lang="en-JP" dirty="0"/>
              <a:t>Sample Experiment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D954D-77A7-DA04-2511-D113B3BC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678" y="1822763"/>
            <a:ext cx="5200233" cy="37373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8A6989-D60C-C758-9C9C-255930BB9812}"/>
              </a:ext>
            </a:extLst>
          </p:cNvPr>
          <p:cNvSpPr txBox="1"/>
          <p:nvPr/>
        </p:nvSpPr>
        <p:spPr>
          <a:xfrm>
            <a:off x="490654" y="1371600"/>
            <a:ext cx="5605346" cy="5038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I created a sample design diagram using python code and “</a:t>
            </a:r>
            <a:r>
              <a:rPr lang="en-JP" b="1" dirty="0"/>
              <a:t>ezdxf</a:t>
            </a:r>
            <a:r>
              <a:rPr lang="en-JP" dirty="0"/>
              <a:t>” lib. The diagram consists of a rectangle and 3 circles. Have a look at the right diagram.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I saved the file as </a:t>
            </a:r>
            <a:r>
              <a:rPr lang="en-JP" b="1" dirty="0"/>
              <a:t>.dxf </a:t>
            </a:r>
            <a:r>
              <a:rPr lang="en-JP" dirty="0"/>
              <a:t>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Then </a:t>
            </a:r>
            <a:r>
              <a:rPr lang="en-US" dirty="0"/>
              <a:t>I</a:t>
            </a:r>
            <a:r>
              <a:rPr lang="en-JP" dirty="0"/>
              <a:t> load that file in another script and dynamically detected different components (i.e: line, circle) and measured their length.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I put mesurement texts on the components by using bounday lines (green, orange, blue colored lines).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The line weight is very narrow. So it might be difficult to see it.</a:t>
            </a:r>
          </a:p>
        </p:txBody>
      </p:sp>
    </p:spTree>
    <p:extLst>
      <p:ext uri="{BB962C8B-B14F-4D97-AF65-F5344CB8AC3E}">
        <p14:creationId xmlns:p14="http://schemas.microsoft.com/office/powerpoint/2010/main" val="2596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303A-1B42-7C6C-531C-742EFC378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4241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What is feasible</a:t>
            </a:r>
            <a:endParaRPr lang="en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E80CE-B81D-7A60-E413-2798F477ADAB}"/>
              </a:ext>
            </a:extLst>
          </p:cNvPr>
          <p:cNvSpPr txBox="1"/>
          <p:nvPr/>
        </p:nvSpPr>
        <p:spPr>
          <a:xfrm>
            <a:off x="713678" y="1862254"/>
            <a:ext cx="5174166" cy="3099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The following items are feasible to measure:</a:t>
            </a:r>
          </a:p>
          <a:p>
            <a:endParaRPr lang="en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Cirlcle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JP" dirty="0"/>
              <a:t>Arc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ELLIPSE</a:t>
            </a:r>
            <a:endParaRPr lang="en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POLYLINE</a:t>
            </a:r>
            <a:endParaRPr lang="en-JP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POINT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6619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281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Slack-Lato</vt:lpstr>
      <vt:lpstr>Aptos</vt:lpstr>
      <vt:lpstr>Aptos Display</vt:lpstr>
      <vt:lpstr>Arial</vt:lpstr>
      <vt:lpstr>Office Theme</vt:lpstr>
      <vt:lpstr>3D Drawing</vt:lpstr>
      <vt:lpstr>Sample Experiment</vt:lpstr>
      <vt:lpstr>What is feasible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Islam Md Shafiqul（イスラム エムディ シャフィクル）</dc:creator>
  <cp:lastModifiedBy>Islam Md Shafiqul（イスラム エムディ シャフィクル）</cp:lastModifiedBy>
  <cp:revision>60</cp:revision>
  <dcterms:created xsi:type="dcterms:W3CDTF">2024-12-20T01:31:14Z</dcterms:created>
  <dcterms:modified xsi:type="dcterms:W3CDTF">2025-07-09T10:17:57Z</dcterms:modified>
</cp:coreProperties>
</file>