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3" r:id="rId2"/>
  </p:sldMasterIdLst>
  <p:notesMasterIdLst>
    <p:notesMasterId r:id="rId36"/>
  </p:notesMasterIdLst>
  <p:handoutMasterIdLst>
    <p:handoutMasterId r:id="rId37"/>
  </p:handoutMasterIdLst>
  <p:sldIdLst>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7" r:id="rId16"/>
    <p:sldId id="279" r:id="rId17"/>
    <p:sldId id="280" r:id="rId18"/>
    <p:sldId id="281" r:id="rId19"/>
    <p:sldId id="282" r:id="rId20"/>
    <p:sldId id="283" r:id="rId21"/>
    <p:sldId id="285" r:id="rId22"/>
    <p:sldId id="286" r:id="rId23"/>
    <p:sldId id="288" r:id="rId24"/>
    <p:sldId id="287" r:id="rId25"/>
    <p:sldId id="292" r:id="rId26"/>
    <p:sldId id="289" r:id="rId27"/>
    <p:sldId id="293" r:id="rId28"/>
    <p:sldId id="294" r:id="rId29"/>
    <p:sldId id="295" r:id="rId30"/>
    <p:sldId id="299" r:id="rId31"/>
    <p:sldId id="300" r:id="rId32"/>
    <p:sldId id="301" r:id="rId33"/>
    <p:sldId id="302" r:id="rId34"/>
    <p:sldId id="30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p:cViewPr varScale="1">
        <p:scale>
          <a:sx n="74" d="100"/>
          <a:sy n="74" d="100"/>
        </p:scale>
        <p:origin x="456"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696"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BE2AAA-2CC7-4F9C-A8C6-8B9F2A3E9EF0}" type="datetimeFigureOut">
              <a:rPr lang="en-US" smtClean="0"/>
              <a:t>5/7/2020</a:t>
            </a:fld>
            <a:endParaRPr lang="en-US"/>
          </a:p>
        </p:txBody>
      </p:sp>
      <p:sp>
        <p:nvSpPr>
          <p:cNvPr id="1048697"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698"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0AD62A-9EE1-43E3-A7E5-D268F71DF3EB}" type="slidenum">
              <a:rPr lang="en-US" smtClean="0"/>
              <a:t>‹#›</a:t>
            </a:fld>
            <a:endParaRPr lang="en-US"/>
          </a:p>
        </p:txBody>
      </p:sp>
    </p:spTree>
    <p:extLst>
      <p:ext uri="{BB962C8B-B14F-4D97-AF65-F5344CB8AC3E}">
        <p14:creationId xmlns:p14="http://schemas.microsoft.com/office/powerpoint/2010/main" val="27492394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9"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690"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37ADBA-1AC7-4CD6-8AFF-4E8087BA5487}" type="datetimeFigureOut">
              <a:rPr lang="en-US" smtClean="0"/>
              <a:t>5/7/2020</a:t>
            </a:fld>
            <a:endParaRPr lang="en-US"/>
          </a:p>
        </p:txBody>
      </p:sp>
      <p:sp>
        <p:nvSpPr>
          <p:cNvPr id="1048691"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692"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3"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694"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4C2EF-8A97-4DAF-B099-E567883644D6}" type="slidenum">
              <a:rPr lang="en-US" smtClean="0"/>
              <a:t>‹#›</a:t>
            </a:fld>
            <a:endParaRPr lang="en-US"/>
          </a:p>
        </p:txBody>
      </p:sp>
    </p:spTree>
    <p:extLst>
      <p:ext uri="{BB962C8B-B14F-4D97-AF65-F5344CB8AC3E}">
        <p14:creationId xmlns:p14="http://schemas.microsoft.com/office/powerpoint/2010/main" val="2306887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3948731"/>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C8593D-7C47-471E-A8DF-97AC4FFD13F5}" type="datetimeFigureOut">
              <a:rPr lang="en-US" smtClean="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43129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C8593D-7C47-471E-A8DF-97AC4FFD13F5}" type="datetimeFigureOut">
              <a:rPr lang="en-US" smtClean="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9D71E3-7D81-4C24-B9D8-6B108755C64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9084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C8593D-7C47-471E-A8DF-97AC4FFD13F5}" type="datetimeFigureOut">
              <a:rPr lang="en-US" smtClean="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2572766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C8593D-7C47-471E-A8DF-97AC4FFD13F5}" type="datetimeFigureOut">
              <a:rPr lang="en-US" smtClean="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9D71E3-7D81-4C24-B9D8-6B108755C64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0346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C8593D-7C47-471E-A8DF-97AC4FFD13F5}" type="datetimeFigureOut">
              <a:rPr lang="en-US" smtClean="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3764382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C8593D-7C47-471E-A8DF-97AC4FFD13F5}"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2048024389"/>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C8593D-7C47-471E-A8DF-97AC4FFD13F5}"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3354450635"/>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C8593D-7C47-471E-A8DF-97AC4FFD13F5}"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1427814779"/>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5566661"/>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C8593D-7C47-471E-A8DF-97AC4FFD13F5}"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715969677"/>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C8593D-7C47-471E-A8DF-97AC4FFD13F5}" type="datetimeFigureOut">
              <a:rPr lang="en-US" smtClean="0"/>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1146910233"/>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C8593D-7C47-471E-A8DF-97AC4FFD13F5}"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1154481849"/>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C8593D-7C47-471E-A8DF-97AC4FFD13F5}" type="datetimeFigureOut">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322571060"/>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C8593D-7C47-471E-A8DF-97AC4FFD13F5}"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2338957077"/>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C8593D-7C47-471E-A8DF-97AC4FFD13F5}"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771251100"/>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C8593D-7C47-471E-A8DF-97AC4FFD13F5}" type="datetimeFigureOut">
              <a:rPr lang="en-US" smtClean="0"/>
              <a:t>5/7/2020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89D71E3-7D81-4C24-B9D8-6B108755C64C}" type="slidenum">
              <a:rPr lang="en-US" smtClean="0"/>
              <a:t>‹#›</a:t>
            </a:fld>
            <a:endParaRPr lang="en-US"/>
          </a:p>
        </p:txBody>
      </p:sp>
    </p:spTree>
    <p:extLst>
      <p:ext uri="{BB962C8B-B14F-4D97-AF65-F5344CB8AC3E}">
        <p14:creationId xmlns:p14="http://schemas.microsoft.com/office/powerpoint/2010/main" val="54676417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Lst>
  <p:transition spd="med">
    <p:fade/>
  </p:transition>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2524100" y="2143116"/>
            <a:ext cx="7315200" cy="1828800"/>
          </a:xfrm>
        </p:spPr>
        <p:txBody>
          <a:bodyPr/>
          <a:lstStyle/>
          <a:p>
            <a:pPr algn="ctr"/>
            <a:r>
              <a:rPr lang="en-US" dirty="0" smtClean="0">
                <a:solidFill>
                  <a:schemeClr val="accent4">
                    <a:lumMod val="75000"/>
                  </a:schemeClr>
                </a:solidFill>
                <a:latin typeface="Berlin Sans FB Demi" panose="020E0802020502020306" pitchFamily="34" charset="0"/>
              </a:rPr>
              <a:t>LANGKAH – LANGKAH PENENTUAN SUBJEK </a:t>
            </a:r>
            <a:endParaRPr lang="en-US" dirty="0">
              <a:solidFill>
                <a:schemeClr val="accent4">
                  <a:lumMod val="75000"/>
                </a:schemeClr>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048601"/>
                                        </p:tgtEl>
                                        <p:attrNameLst>
                                          <p:attrName>style.visibility</p:attrName>
                                        </p:attrNameLst>
                                      </p:cBhvr>
                                      <p:to>
                                        <p:strVal val="visible"/>
                                      </p:to>
                                    </p:set>
                                    <p:anim to="" calcmode="lin" valueType="num">
                                      <p:cBhvr>
                                        <p:cTn id="7" dur="1" fill="hold"/>
                                        <p:tgtEl>
                                          <p:spTgt spid="1048601"/>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3"/>
          <p:cNvSpPr>
            <a:spLocks noGrp="1"/>
          </p:cNvSpPr>
          <p:nvPr>
            <p:ph type="title"/>
          </p:nvPr>
        </p:nvSpPr>
        <p:spPr/>
        <p:txBody>
          <a:bodyPr>
            <a:normAutofit/>
          </a:bodyPr>
          <a:lstStyle/>
          <a:p>
            <a:r>
              <a:rPr lang="en-US" sz="3600" dirty="0" err="1" smtClean="0">
                <a:solidFill>
                  <a:schemeClr val="accent6">
                    <a:lumMod val="50000"/>
                  </a:schemeClr>
                </a:solidFill>
              </a:rPr>
              <a:t>Kata</a:t>
            </a:r>
            <a:r>
              <a:rPr lang="en-US" sz="3600" dirty="0" smtClean="0">
                <a:solidFill>
                  <a:schemeClr val="accent6">
                    <a:lumMod val="50000"/>
                  </a:schemeClr>
                </a:solidFill>
              </a:rPr>
              <a:t> Benda Tunggal</a:t>
            </a:r>
            <a:endParaRPr lang="id-ID" sz="3600" dirty="0">
              <a:solidFill>
                <a:schemeClr val="accent6">
                  <a:lumMod val="50000"/>
                </a:schemeClr>
              </a:solidFill>
            </a:endParaRPr>
          </a:p>
        </p:txBody>
      </p:sp>
      <p:sp>
        <p:nvSpPr>
          <p:cNvPr id="1048631" name="Content Placeholder 4"/>
          <p:cNvSpPr>
            <a:spLocks noGrp="1"/>
          </p:cNvSpPr>
          <p:nvPr>
            <p:ph idx="1"/>
          </p:nvPr>
        </p:nvSpPr>
        <p:spPr/>
        <p:txBody>
          <a:bodyPr/>
          <a:lstStyle/>
          <a:p>
            <a:pPr marL="0" indent="0" algn="just">
              <a:buNone/>
            </a:pPr>
            <a:r>
              <a:rPr lang="id-ID" dirty="0" smtClean="0">
                <a:solidFill>
                  <a:schemeClr val="accent2">
                    <a:lumMod val="75000"/>
                  </a:schemeClr>
                </a:solidFill>
              </a:rPr>
              <a:t>	Kata benda tunggal merupakan jenis tajuk subjek yang ideal, karena bentuknya paling sederhana dan mudah dipahami. Sebagian besar bidang ilmu yang dinyatakan dengan menggunakan kata benda tunggal (Agama;kesenian;pendidikan;pertanian). Demikian juga objek spesifik (Apel;Biola; Keramik;kursi;pohon). </a:t>
            </a:r>
          </a:p>
          <a:p>
            <a:pPr marL="0" indent="0" algn="just">
              <a:buNone/>
            </a:pPr>
            <a:r>
              <a:rPr lang="id-ID" dirty="0" smtClean="0">
                <a:solidFill>
                  <a:schemeClr val="accent2">
                    <a:lumMod val="75000"/>
                  </a:schemeClr>
                </a:solidFill>
              </a:rPr>
              <a:t>	Ada beberapa prinsip yang harus diikuti dengan melalui yang mencakup susunan/tiara seksi, seperti : entri spesifik dan langsung, kegunaan umum, keseragaman, bentuk tajuk dan tajuk subjek.</a:t>
            </a:r>
            <a:endParaRPr lang="en-US" dirty="0" smtClean="0">
              <a:solidFill>
                <a:schemeClr val="accent2">
                  <a:lumMod val="75000"/>
                </a:schemeClr>
              </a:solidFill>
            </a:endParaRPr>
          </a:p>
          <a:p>
            <a:pPr marL="0" indent="0" algn="just">
              <a:buNone/>
            </a:pPr>
            <a:endParaRPr lang="en-US" dirty="0" smtClean="0">
              <a:solidFill>
                <a:schemeClr val="accent2">
                  <a:lumMod val="75000"/>
                </a:schemeClr>
              </a:solidFill>
            </a:endParaRPr>
          </a:p>
          <a:p>
            <a:pPr algn="just">
              <a:buNone/>
            </a:pPr>
            <a:endParaRPr lang="id-ID" dirty="0">
              <a:solidFill>
                <a:schemeClr val="accent2">
                  <a:lumMod val="75000"/>
                </a:schemeClr>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1048630"/>
                                        </p:tgtEl>
                                        <p:attrNameLst>
                                          <p:attrName>style.visibility</p:attrName>
                                        </p:attrNameLst>
                                      </p:cBhvr>
                                      <p:to>
                                        <p:strVal val="visible"/>
                                      </p:to>
                                    </p:set>
                                    <p:animEffect transition="in" filter="wheel(8)">
                                      <p:cBhvr>
                                        <p:cTn id="7" dur="2000"/>
                                        <p:tgtEl>
                                          <p:spTgt spid="104863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48631">
                                            <p:txEl>
                                              <p:pRg st="0" end="0"/>
                                            </p:txEl>
                                          </p:spTgt>
                                        </p:tgtEl>
                                        <p:attrNameLst>
                                          <p:attrName>style.visibility</p:attrName>
                                        </p:attrNameLst>
                                      </p:cBhvr>
                                      <p:to>
                                        <p:strVal val="visible"/>
                                      </p:to>
                                    </p:set>
                                    <p:animEffect transition="in" filter="circle(in)">
                                      <p:cBhvr>
                                        <p:cTn id="12" dur="2000"/>
                                        <p:tgtEl>
                                          <p:spTgt spid="10486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48631">
                                            <p:txEl>
                                              <p:pRg st="1" end="1"/>
                                            </p:txEl>
                                          </p:spTgt>
                                        </p:tgtEl>
                                        <p:attrNameLst>
                                          <p:attrName>style.visibility</p:attrName>
                                        </p:attrNameLst>
                                      </p:cBhvr>
                                      <p:to>
                                        <p:strVal val="visible"/>
                                      </p:to>
                                    </p:set>
                                    <p:animEffect transition="in" filter="circle(in)">
                                      <p:cBhvr>
                                        <p:cTn id="17" dur="2000"/>
                                        <p:tgtEl>
                                          <p:spTgt spid="10486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0" grpId="0"/>
      <p:bldP spid="104863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p:txBody>
          <a:bodyPr>
            <a:normAutofit/>
          </a:bodyPr>
          <a:lstStyle/>
          <a:p>
            <a:r>
              <a:rPr lang="en-US" sz="4000" dirty="0" err="1" smtClean="0">
                <a:solidFill>
                  <a:schemeClr val="accent6">
                    <a:lumMod val="50000"/>
                  </a:schemeClr>
                </a:solidFill>
              </a:rPr>
              <a:t>Tajuk</a:t>
            </a:r>
            <a:r>
              <a:rPr lang="en-US" sz="4000" dirty="0" smtClean="0">
                <a:solidFill>
                  <a:schemeClr val="accent6">
                    <a:lumMod val="50000"/>
                  </a:schemeClr>
                </a:solidFill>
              </a:rPr>
              <a:t> </a:t>
            </a:r>
            <a:r>
              <a:rPr lang="en-US" sz="4000" dirty="0" err="1" smtClean="0">
                <a:solidFill>
                  <a:schemeClr val="accent6">
                    <a:lumMod val="50000"/>
                  </a:schemeClr>
                </a:solidFill>
              </a:rPr>
              <a:t>Gabungan</a:t>
            </a:r>
            <a:endParaRPr lang="id-ID" sz="4000" dirty="0">
              <a:solidFill>
                <a:schemeClr val="accent6">
                  <a:lumMod val="50000"/>
                </a:schemeClr>
              </a:solidFill>
            </a:endParaRPr>
          </a:p>
        </p:txBody>
      </p:sp>
      <p:sp>
        <p:nvSpPr>
          <p:cNvPr id="1048633" name="Content Placeholder 2"/>
          <p:cNvSpPr>
            <a:spLocks noGrp="1"/>
          </p:cNvSpPr>
          <p:nvPr>
            <p:ph idx="1"/>
          </p:nvPr>
        </p:nvSpPr>
        <p:spPr>
          <a:xfrm>
            <a:off x="1238216" y="1828800"/>
            <a:ext cx="9429784" cy="3474720"/>
          </a:xfrm>
        </p:spPr>
        <p:txBody>
          <a:bodyPr>
            <a:normAutofit fontScale="95000"/>
          </a:bodyPr>
          <a:lstStyle/>
          <a:p>
            <a:pPr marL="0" indent="0" algn="just">
              <a:buNone/>
            </a:pPr>
            <a:r>
              <a:rPr lang="id-ID" dirty="0" smtClean="0">
                <a:solidFill>
                  <a:srgbClr val="00B050"/>
                </a:solidFill>
              </a:rPr>
              <a:t>	Pertimbangan selanjutnya adalah penggunaan bentuk majemuk atau gabungan pembentukan tajuk gabungan mempunyai tujuan : </a:t>
            </a:r>
            <a:endParaRPr lang="en-US" dirty="0" smtClean="0">
              <a:solidFill>
                <a:srgbClr val="00B050"/>
              </a:solidFill>
            </a:endParaRPr>
          </a:p>
          <a:p>
            <a:pPr lvl="0" algn="just"/>
            <a:r>
              <a:rPr lang="id-ID" dirty="0" smtClean="0">
                <a:solidFill>
                  <a:srgbClr val="00B050"/>
                </a:solidFill>
              </a:rPr>
              <a:t>Tajuk gabungan dibentuk oleh dua atau lebih unsur sederajat yang dihubungkan dengan kata penghubung “dan”. Tajuk ini menyatakan hubungana anatara dua konsep atau dua jenis benda yang tidak dapat dipisahkan, misalnya : Bank dan perbankan; Buruh dan Perburuhan; busur dan panah; penerbit dan penerbitan,</a:t>
            </a:r>
            <a:endParaRPr lang="en-US" dirty="0" smtClean="0">
              <a:solidFill>
                <a:srgbClr val="00B050"/>
              </a:solidFill>
            </a:endParaRPr>
          </a:p>
          <a:p>
            <a:pPr lvl="0" algn="just"/>
            <a:r>
              <a:rPr lang="id-ID" dirty="0" smtClean="0">
                <a:solidFill>
                  <a:srgbClr val="00B050"/>
                </a:solidFill>
              </a:rPr>
              <a:t>Mencakup karya-karya tentang dua subjek atau topik yang saling mempengaruhi atau yang berlawanan tetapi biasanya dibahas secara bersamaan untuk menunjukkan ruang lingkupnya, misalnya : Agama dan Ilmu pengetahuan; Amnesti dan Abolisi; baik dan Buruk; Percaya dan Keragu-raguan.</a:t>
            </a:r>
            <a:endParaRPr lang="en-US" dirty="0" smtClean="0">
              <a:solidFill>
                <a:srgbClr val="00B050"/>
              </a:solidFill>
            </a:endParaRPr>
          </a:p>
          <a:p>
            <a:pPr algn="just"/>
            <a:endParaRPr lang="en-US" dirty="0" smtClean="0">
              <a:solidFill>
                <a:srgbClr val="00B050"/>
              </a:solidFill>
            </a:endParaRPr>
          </a:p>
          <a:p>
            <a:pPr algn="just">
              <a:buNone/>
            </a:pPr>
            <a:endParaRPr lang="id-ID" dirty="0">
              <a:solidFill>
                <a:srgbClr val="00B05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048632"/>
                                        </p:tgtEl>
                                        <p:attrNameLst>
                                          <p:attrName>style.visibility</p:attrName>
                                        </p:attrNameLst>
                                      </p:cBhvr>
                                      <p:to>
                                        <p:strVal val="visible"/>
                                      </p:to>
                                    </p:set>
                                    <p:anim calcmode="lin" valueType="num">
                                      <p:cBhvr additive="base">
                                        <p:cTn id="7" dur="500" fill="hold"/>
                                        <p:tgtEl>
                                          <p:spTgt spid="1048632"/>
                                        </p:tgtEl>
                                        <p:attrNameLst>
                                          <p:attrName>ppt_x</p:attrName>
                                        </p:attrNameLst>
                                      </p:cBhvr>
                                      <p:tavLst>
                                        <p:tav tm="0">
                                          <p:val>
                                            <p:strVal val="1+#ppt_w/2"/>
                                          </p:val>
                                        </p:tav>
                                        <p:tav tm="100000">
                                          <p:val>
                                            <p:strVal val="#ppt_x"/>
                                          </p:val>
                                        </p:tav>
                                      </p:tavLst>
                                    </p:anim>
                                    <p:anim calcmode="lin" valueType="num">
                                      <p:cBhvr additive="base">
                                        <p:cTn id="8" dur="500" fill="hold"/>
                                        <p:tgtEl>
                                          <p:spTgt spid="10486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1000"/>
                                  </p:stCondLst>
                                  <p:childTnLst>
                                    <p:set>
                                      <p:cBhvr>
                                        <p:cTn id="12" dur="1" fill="hold">
                                          <p:stCondLst>
                                            <p:cond delay="0"/>
                                          </p:stCondLst>
                                        </p:cTn>
                                        <p:tgtEl>
                                          <p:spTgt spid="104863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1000"/>
                                  </p:stCondLst>
                                  <p:childTnLst>
                                    <p:set>
                                      <p:cBhvr>
                                        <p:cTn id="16" dur="1" fill="hold">
                                          <p:stCondLst>
                                            <p:cond delay="0"/>
                                          </p:stCondLst>
                                        </p:cTn>
                                        <p:tgtEl>
                                          <p:spTgt spid="104863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1000"/>
                                  </p:stCondLst>
                                  <p:childTnLst>
                                    <p:set>
                                      <p:cBhvr>
                                        <p:cTn id="20" dur="1" fill="hold">
                                          <p:stCondLst>
                                            <p:cond delay="0"/>
                                          </p:stCondLst>
                                        </p:cTn>
                                        <p:tgtEl>
                                          <p:spTgt spid="104863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2" grpId="0"/>
      <p:bldP spid="104863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a:spLocks noGrp="1"/>
          </p:cNvSpPr>
          <p:nvPr>
            <p:ph type="title"/>
          </p:nvPr>
        </p:nvSpPr>
        <p:spPr/>
        <p:txBody>
          <a:bodyPr>
            <a:normAutofit/>
          </a:bodyPr>
          <a:lstStyle/>
          <a:p>
            <a:r>
              <a:rPr lang="en-US" sz="3600" dirty="0" err="1" smtClean="0">
                <a:solidFill>
                  <a:schemeClr val="accent1">
                    <a:lumMod val="50000"/>
                  </a:schemeClr>
                </a:solidFill>
              </a:rPr>
              <a:t>Tajuk</a:t>
            </a:r>
            <a:r>
              <a:rPr lang="en-US" sz="3600" dirty="0" smtClean="0">
                <a:solidFill>
                  <a:schemeClr val="accent1">
                    <a:lumMod val="50000"/>
                  </a:schemeClr>
                </a:solidFill>
              </a:rPr>
              <a:t> </a:t>
            </a:r>
            <a:r>
              <a:rPr lang="en-US" sz="3600" dirty="0" err="1" smtClean="0">
                <a:solidFill>
                  <a:schemeClr val="accent1">
                    <a:lumMod val="50000"/>
                  </a:schemeClr>
                </a:solidFill>
              </a:rPr>
              <a:t>Kata</a:t>
            </a:r>
            <a:r>
              <a:rPr lang="en-US" sz="3600" dirty="0" smtClean="0">
                <a:solidFill>
                  <a:schemeClr val="accent1">
                    <a:lumMod val="50000"/>
                  </a:schemeClr>
                </a:solidFill>
              </a:rPr>
              <a:t> Benda </a:t>
            </a:r>
            <a:r>
              <a:rPr lang="en-US" sz="3600" dirty="0" err="1" smtClean="0">
                <a:solidFill>
                  <a:schemeClr val="accent1">
                    <a:lumMod val="50000"/>
                  </a:schemeClr>
                </a:solidFill>
              </a:rPr>
              <a:t>Dengan</a:t>
            </a:r>
            <a:r>
              <a:rPr lang="en-US" sz="3600" dirty="0" smtClean="0">
                <a:solidFill>
                  <a:schemeClr val="accent1">
                    <a:lumMod val="50000"/>
                  </a:schemeClr>
                </a:solidFill>
              </a:rPr>
              <a:t> </a:t>
            </a:r>
            <a:r>
              <a:rPr lang="en-US" sz="3600" dirty="0" err="1" smtClean="0">
                <a:solidFill>
                  <a:schemeClr val="accent1">
                    <a:lumMod val="50000"/>
                  </a:schemeClr>
                </a:solidFill>
              </a:rPr>
              <a:t>Kata</a:t>
            </a:r>
            <a:r>
              <a:rPr lang="en-US" sz="3600" dirty="0" smtClean="0">
                <a:solidFill>
                  <a:schemeClr val="accent1">
                    <a:lumMod val="50000"/>
                  </a:schemeClr>
                </a:solidFill>
              </a:rPr>
              <a:t> </a:t>
            </a:r>
            <a:r>
              <a:rPr lang="en-US" sz="3600" dirty="0" err="1" smtClean="0">
                <a:solidFill>
                  <a:schemeClr val="accent1">
                    <a:lumMod val="50000"/>
                  </a:schemeClr>
                </a:solidFill>
              </a:rPr>
              <a:t>Sifat</a:t>
            </a:r>
            <a:endParaRPr lang="id-ID" sz="3600" dirty="0">
              <a:solidFill>
                <a:schemeClr val="accent1">
                  <a:lumMod val="50000"/>
                </a:schemeClr>
              </a:solidFill>
            </a:endParaRPr>
          </a:p>
        </p:txBody>
      </p:sp>
      <p:sp>
        <p:nvSpPr>
          <p:cNvPr id="1048635" name="Content Placeholder 2"/>
          <p:cNvSpPr>
            <a:spLocks noGrp="1"/>
          </p:cNvSpPr>
          <p:nvPr>
            <p:ph idx="1"/>
          </p:nvPr>
        </p:nvSpPr>
        <p:spPr/>
        <p:txBody>
          <a:bodyPr/>
          <a:lstStyle/>
          <a:p>
            <a:pPr algn="just">
              <a:buNone/>
            </a:pPr>
            <a:r>
              <a:rPr lang="id-ID" dirty="0" smtClean="0">
                <a:solidFill>
                  <a:srgbClr val="002060"/>
                </a:solidFill>
              </a:rPr>
              <a:t>		Suatu konsep spesifik paling baik dinyatakan dengan kata benda yang diikuti kata sifat. </a:t>
            </a:r>
            <a:endParaRPr lang="en-US" dirty="0" smtClean="0">
              <a:solidFill>
                <a:srgbClr val="002060"/>
              </a:solidFill>
            </a:endParaRPr>
          </a:p>
          <a:p>
            <a:pPr marL="0" indent="0" algn="just">
              <a:buNone/>
            </a:pPr>
            <a:r>
              <a:rPr lang="id-ID" dirty="0" smtClean="0">
                <a:solidFill>
                  <a:srgbClr val="002060"/>
                </a:solidFill>
              </a:rPr>
              <a:t>	Contoh : Anggaran moneter, Binatang langka, Doktrin monroe, Hukum admininstrasi, Kesusastraan indonesia.</a:t>
            </a:r>
            <a:endParaRPr lang="en-US" dirty="0" smtClean="0">
              <a:solidFill>
                <a:srgbClr val="002060"/>
              </a:solidFill>
            </a:endParaRPr>
          </a:p>
          <a:p>
            <a:pPr algn="just">
              <a:buNone/>
            </a:pPr>
            <a:r>
              <a:rPr lang="id-ID" dirty="0" smtClean="0">
                <a:solidFill>
                  <a:srgbClr val="002060"/>
                </a:solidFill>
              </a:rPr>
              <a:t>		Oleh karena itu struktur bahasa indonesia untuk tajuk ajektif selalu menempatkan kata bendanya di depan, maka pembalikan tajuk subjek tidak sering dilakukan. Berbeda halnya dengan bahasa inggris bahwa kata sifat selalu mendahului kata benda. Tetapi dalam beberapa kasus tajuk yang terdiri atas dua kata atau lebih perlu diadakan pembalikan (inversi). </a:t>
            </a:r>
            <a:endParaRPr lang="en-US" dirty="0" smtClean="0">
              <a:solidFill>
                <a:srgbClr val="002060"/>
              </a:solidFill>
            </a:endParaRPr>
          </a:p>
          <a:p>
            <a:pPr algn="just">
              <a:buNone/>
            </a:pPr>
            <a:endParaRPr lang="id-ID" dirty="0">
              <a:solidFill>
                <a:srgbClr val="00206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048634"/>
                                        </p:tgtEl>
                                        <p:attrNameLst>
                                          <p:attrName>fillcolor</p:attrName>
                                        </p:attrNameLst>
                                      </p:cBhvr>
                                      <p:to>
                                        <a:schemeClr val="accent2"/>
                                      </p:to>
                                    </p:animClr>
                                    <p:set>
                                      <p:cBhvr>
                                        <p:cTn id="7" dur="2000" fill="hold"/>
                                        <p:tgtEl>
                                          <p:spTgt spid="1048634"/>
                                        </p:tgtEl>
                                        <p:attrNameLst>
                                          <p:attrName>fill.type</p:attrName>
                                        </p:attrNameLst>
                                      </p:cBhvr>
                                      <p:to>
                                        <p:strVal val="solid"/>
                                      </p:to>
                                    </p:set>
                                    <p:set>
                                      <p:cBhvr>
                                        <p:cTn id="8" dur="2000" fill="hold"/>
                                        <p:tgtEl>
                                          <p:spTgt spid="104863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1048635">
                                            <p:txEl>
                                              <p:pRg st="0" end="0"/>
                                            </p:txEl>
                                          </p:spTgt>
                                        </p:tgtEl>
                                        <p:attrNameLst>
                                          <p:attrName>style.visibility</p:attrName>
                                        </p:attrNameLst>
                                      </p:cBhvr>
                                      <p:to>
                                        <p:strVal val="visible"/>
                                      </p:to>
                                    </p:set>
                                    <p:animEffect transition="in" filter="wipe(down)">
                                      <p:cBhvr>
                                        <p:cTn id="13" dur="580">
                                          <p:stCondLst>
                                            <p:cond delay="0"/>
                                          </p:stCondLst>
                                        </p:cTn>
                                        <p:tgtEl>
                                          <p:spTgt spid="1048635">
                                            <p:txEl>
                                              <p:pRg st="0" end="0"/>
                                            </p:txEl>
                                          </p:spTgt>
                                        </p:tgtEl>
                                      </p:cBhvr>
                                    </p:animEffect>
                                    <p:anim calcmode="lin" valueType="num">
                                      <p:cBhvr>
                                        <p:cTn id="14" dur="1822" tmFilter="0,0; 0.14,0.36; 0.43,0.73; 0.71,0.91; 1.0,1.0">
                                          <p:stCondLst>
                                            <p:cond delay="0"/>
                                          </p:stCondLst>
                                        </p:cTn>
                                        <p:tgtEl>
                                          <p:spTgt spid="1048635">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048635">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048635">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048635">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048635">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1048635">
                                            <p:txEl>
                                              <p:pRg st="0" end="0"/>
                                            </p:txEl>
                                          </p:spTgt>
                                        </p:tgtEl>
                                      </p:cBhvr>
                                      <p:to x="100000" y="60000"/>
                                    </p:animScale>
                                    <p:animScale>
                                      <p:cBhvr>
                                        <p:cTn id="20" dur="166" decel="50000">
                                          <p:stCondLst>
                                            <p:cond delay="676"/>
                                          </p:stCondLst>
                                        </p:cTn>
                                        <p:tgtEl>
                                          <p:spTgt spid="1048635">
                                            <p:txEl>
                                              <p:pRg st="0" end="0"/>
                                            </p:txEl>
                                          </p:spTgt>
                                        </p:tgtEl>
                                      </p:cBhvr>
                                      <p:to x="100000" y="100000"/>
                                    </p:animScale>
                                    <p:animScale>
                                      <p:cBhvr>
                                        <p:cTn id="21" dur="26">
                                          <p:stCondLst>
                                            <p:cond delay="1312"/>
                                          </p:stCondLst>
                                        </p:cTn>
                                        <p:tgtEl>
                                          <p:spTgt spid="1048635">
                                            <p:txEl>
                                              <p:pRg st="0" end="0"/>
                                            </p:txEl>
                                          </p:spTgt>
                                        </p:tgtEl>
                                      </p:cBhvr>
                                      <p:to x="100000" y="80000"/>
                                    </p:animScale>
                                    <p:animScale>
                                      <p:cBhvr>
                                        <p:cTn id="22" dur="166" decel="50000">
                                          <p:stCondLst>
                                            <p:cond delay="1338"/>
                                          </p:stCondLst>
                                        </p:cTn>
                                        <p:tgtEl>
                                          <p:spTgt spid="1048635">
                                            <p:txEl>
                                              <p:pRg st="0" end="0"/>
                                            </p:txEl>
                                          </p:spTgt>
                                        </p:tgtEl>
                                      </p:cBhvr>
                                      <p:to x="100000" y="100000"/>
                                    </p:animScale>
                                    <p:animScale>
                                      <p:cBhvr>
                                        <p:cTn id="23" dur="26">
                                          <p:stCondLst>
                                            <p:cond delay="1642"/>
                                          </p:stCondLst>
                                        </p:cTn>
                                        <p:tgtEl>
                                          <p:spTgt spid="1048635">
                                            <p:txEl>
                                              <p:pRg st="0" end="0"/>
                                            </p:txEl>
                                          </p:spTgt>
                                        </p:tgtEl>
                                      </p:cBhvr>
                                      <p:to x="100000" y="90000"/>
                                    </p:animScale>
                                    <p:animScale>
                                      <p:cBhvr>
                                        <p:cTn id="24" dur="166" decel="50000">
                                          <p:stCondLst>
                                            <p:cond delay="1668"/>
                                          </p:stCondLst>
                                        </p:cTn>
                                        <p:tgtEl>
                                          <p:spTgt spid="1048635">
                                            <p:txEl>
                                              <p:pRg st="0" end="0"/>
                                            </p:txEl>
                                          </p:spTgt>
                                        </p:tgtEl>
                                      </p:cBhvr>
                                      <p:to x="100000" y="100000"/>
                                    </p:animScale>
                                    <p:animScale>
                                      <p:cBhvr>
                                        <p:cTn id="25" dur="26">
                                          <p:stCondLst>
                                            <p:cond delay="1808"/>
                                          </p:stCondLst>
                                        </p:cTn>
                                        <p:tgtEl>
                                          <p:spTgt spid="1048635">
                                            <p:txEl>
                                              <p:pRg st="0" end="0"/>
                                            </p:txEl>
                                          </p:spTgt>
                                        </p:tgtEl>
                                      </p:cBhvr>
                                      <p:to x="100000" y="95000"/>
                                    </p:animScale>
                                    <p:animScale>
                                      <p:cBhvr>
                                        <p:cTn id="26" dur="166" decel="50000">
                                          <p:stCondLst>
                                            <p:cond delay="1834"/>
                                          </p:stCondLst>
                                        </p:cTn>
                                        <p:tgtEl>
                                          <p:spTgt spid="1048635">
                                            <p:txEl>
                                              <p:pRg st="0" end="0"/>
                                            </p:txEl>
                                          </p:spTgt>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1048635">
                                            <p:txEl>
                                              <p:pRg st="1" end="1"/>
                                            </p:txEl>
                                          </p:spTgt>
                                        </p:tgtEl>
                                        <p:attrNameLst>
                                          <p:attrName>style.visibility</p:attrName>
                                        </p:attrNameLst>
                                      </p:cBhvr>
                                      <p:to>
                                        <p:strVal val="visible"/>
                                      </p:to>
                                    </p:set>
                                    <p:animEffect transition="in" filter="wipe(down)">
                                      <p:cBhvr>
                                        <p:cTn id="31" dur="580">
                                          <p:stCondLst>
                                            <p:cond delay="0"/>
                                          </p:stCondLst>
                                        </p:cTn>
                                        <p:tgtEl>
                                          <p:spTgt spid="1048635">
                                            <p:txEl>
                                              <p:pRg st="1" end="1"/>
                                            </p:txEl>
                                          </p:spTgt>
                                        </p:tgtEl>
                                      </p:cBhvr>
                                    </p:animEffect>
                                    <p:anim calcmode="lin" valueType="num">
                                      <p:cBhvr>
                                        <p:cTn id="32" dur="1822" tmFilter="0,0; 0.14,0.36; 0.43,0.73; 0.71,0.91; 1.0,1.0">
                                          <p:stCondLst>
                                            <p:cond delay="0"/>
                                          </p:stCondLst>
                                        </p:cTn>
                                        <p:tgtEl>
                                          <p:spTgt spid="1048635">
                                            <p:txEl>
                                              <p:pRg st="1" end="1"/>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048635">
                                            <p:txEl>
                                              <p:pRg st="1" end="1"/>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048635">
                                            <p:txEl>
                                              <p:pRg st="1" end="1"/>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048635">
                                            <p:txEl>
                                              <p:pRg st="1" end="1"/>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048635">
                                            <p:txEl>
                                              <p:pRg st="1" end="1"/>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1048635">
                                            <p:txEl>
                                              <p:pRg st="1" end="1"/>
                                            </p:txEl>
                                          </p:spTgt>
                                        </p:tgtEl>
                                      </p:cBhvr>
                                      <p:to x="100000" y="60000"/>
                                    </p:animScale>
                                    <p:animScale>
                                      <p:cBhvr>
                                        <p:cTn id="38" dur="166" decel="50000">
                                          <p:stCondLst>
                                            <p:cond delay="676"/>
                                          </p:stCondLst>
                                        </p:cTn>
                                        <p:tgtEl>
                                          <p:spTgt spid="1048635">
                                            <p:txEl>
                                              <p:pRg st="1" end="1"/>
                                            </p:txEl>
                                          </p:spTgt>
                                        </p:tgtEl>
                                      </p:cBhvr>
                                      <p:to x="100000" y="100000"/>
                                    </p:animScale>
                                    <p:animScale>
                                      <p:cBhvr>
                                        <p:cTn id="39" dur="26">
                                          <p:stCondLst>
                                            <p:cond delay="1312"/>
                                          </p:stCondLst>
                                        </p:cTn>
                                        <p:tgtEl>
                                          <p:spTgt spid="1048635">
                                            <p:txEl>
                                              <p:pRg st="1" end="1"/>
                                            </p:txEl>
                                          </p:spTgt>
                                        </p:tgtEl>
                                      </p:cBhvr>
                                      <p:to x="100000" y="80000"/>
                                    </p:animScale>
                                    <p:animScale>
                                      <p:cBhvr>
                                        <p:cTn id="40" dur="166" decel="50000">
                                          <p:stCondLst>
                                            <p:cond delay="1338"/>
                                          </p:stCondLst>
                                        </p:cTn>
                                        <p:tgtEl>
                                          <p:spTgt spid="1048635">
                                            <p:txEl>
                                              <p:pRg st="1" end="1"/>
                                            </p:txEl>
                                          </p:spTgt>
                                        </p:tgtEl>
                                      </p:cBhvr>
                                      <p:to x="100000" y="100000"/>
                                    </p:animScale>
                                    <p:animScale>
                                      <p:cBhvr>
                                        <p:cTn id="41" dur="26">
                                          <p:stCondLst>
                                            <p:cond delay="1642"/>
                                          </p:stCondLst>
                                        </p:cTn>
                                        <p:tgtEl>
                                          <p:spTgt spid="1048635">
                                            <p:txEl>
                                              <p:pRg st="1" end="1"/>
                                            </p:txEl>
                                          </p:spTgt>
                                        </p:tgtEl>
                                      </p:cBhvr>
                                      <p:to x="100000" y="90000"/>
                                    </p:animScale>
                                    <p:animScale>
                                      <p:cBhvr>
                                        <p:cTn id="42" dur="166" decel="50000">
                                          <p:stCondLst>
                                            <p:cond delay="1668"/>
                                          </p:stCondLst>
                                        </p:cTn>
                                        <p:tgtEl>
                                          <p:spTgt spid="1048635">
                                            <p:txEl>
                                              <p:pRg st="1" end="1"/>
                                            </p:txEl>
                                          </p:spTgt>
                                        </p:tgtEl>
                                      </p:cBhvr>
                                      <p:to x="100000" y="100000"/>
                                    </p:animScale>
                                    <p:animScale>
                                      <p:cBhvr>
                                        <p:cTn id="43" dur="26">
                                          <p:stCondLst>
                                            <p:cond delay="1808"/>
                                          </p:stCondLst>
                                        </p:cTn>
                                        <p:tgtEl>
                                          <p:spTgt spid="1048635">
                                            <p:txEl>
                                              <p:pRg st="1" end="1"/>
                                            </p:txEl>
                                          </p:spTgt>
                                        </p:tgtEl>
                                      </p:cBhvr>
                                      <p:to x="100000" y="95000"/>
                                    </p:animScale>
                                    <p:animScale>
                                      <p:cBhvr>
                                        <p:cTn id="44" dur="166" decel="50000">
                                          <p:stCondLst>
                                            <p:cond delay="1834"/>
                                          </p:stCondLst>
                                        </p:cTn>
                                        <p:tgtEl>
                                          <p:spTgt spid="1048635">
                                            <p:txEl>
                                              <p:pRg st="1" end="1"/>
                                            </p:txEl>
                                          </p:spTgt>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1048635">
                                            <p:txEl>
                                              <p:pRg st="2" end="2"/>
                                            </p:txEl>
                                          </p:spTgt>
                                        </p:tgtEl>
                                        <p:attrNameLst>
                                          <p:attrName>style.visibility</p:attrName>
                                        </p:attrNameLst>
                                      </p:cBhvr>
                                      <p:to>
                                        <p:strVal val="visible"/>
                                      </p:to>
                                    </p:set>
                                    <p:animEffect transition="in" filter="wipe(down)">
                                      <p:cBhvr>
                                        <p:cTn id="49" dur="580">
                                          <p:stCondLst>
                                            <p:cond delay="0"/>
                                          </p:stCondLst>
                                        </p:cTn>
                                        <p:tgtEl>
                                          <p:spTgt spid="1048635">
                                            <p:txEl>
                                              <p:pRg st="2" end="2"/>
                                            </p:txEl>
                                          </p:spTgt>
                                        </p:tgtEl>
                                      </p:cBhvr>
                                    </p:animEffect>
                                    <p:anim calcmode="lin" valueType="num">
                                      <p:cBhvr>
                                        <p:cTn id="50" dur="1822" tmFilter="0,0; 0.14,0.36; 0.43,0.73; 0.71,0.91; 1.0,1.0">
                                          <p:stCondLst>
                                            <p:cond delay="0"/>
                                          </p:stCondLst>
                                        </p:cTn>
                                        <p:tgtEl>
                                          <p:spTgt spid="1048635">
                                            <p:txEl>
                                              <p:pRg st="2" end="2"/>
                                            </p:txEl>
                                          </p:spTgt>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1048635">
                                            <p:txEl>
                                              <p:pRg st="2" end="2"/>
                                            </p:txEl>
                                          </p:spTgt>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1048635">
                                            <p:txEl>
                                              <p:pRg st="2" end="2"/>
                                            </p:txEl>
                                          </p:spTgt>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1048635">
                                            <p:txEl>
                                              <p:pRg st="2" end="2"/>
                                            </p:txEl>
                                          </p:spTgt>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1048635">
                                            <p:txEl>
                                              <p:pRg st="2" end="2"/>
                                            </p:txEl>
                                          </p:spTgt>
                                        </p:tgtEl>
                                        <p:attrNameLst>
                                          <p:attrName>ppt_y</p:attrName>
                                        </p:attrNameLst>
                                      </p:cBhvr>
                                      <p:tavLst>
                                        <p:tav tm="0" fmla="#ppt_y-sin(pi*$)/81">
                                          <p:val>
                                            <p:fltVal val="0"/>
                                          </p:val>
                                        </p:tav>
                                        <p:tav tm="100000">
                                          <p:val>
                                            <p:fltVal val="1"/>
                                          </p:val>
                                        </p:tav>
                                      </p:tavLst>
                                    </p:anim>
                                    <p:animScale>
                                      <p:cBhvr>
                                        <p:cTn id="55" dur="26">
                                          <p:stCondLst>
                                            <p:cond delay="650"/>
                                          </p:stCondLst>
                                        </p:cTn>
                                        <p:tgtEl>
                                          <p:spTgt spid="1048635">
                                            <p:txEl>
                                              <p:pRg st="2" end="2"/>
                                            </p:txEl>
                                          </p:spTgt>
                                        </p:tgtEl>
                                      </p:cBhvr>
                                      <p:to x="100000" y="60000"/>
                                    </p:animScale>
                                    <p:animScale>
                                      <p:cBhvr>
                                        <p:cTn id="56" dur="166" decel="50000">
                                          <p:stCondLst>
                                            <p:cond delay="676"/>
                                          </p:stCondLst>
                                        </p:cTn>
                                        <p:tgtEl>
                                          <p:spTgt spid="1048635">
                                            <p:txEl>
                                              <p:pRg st="2" end="2"/>
                                            </p:txEl>
                                          </p:spTgt>
                                        </p:tgtEl>
                                      </p:cBhvr>
                                      <p:to x="100000" y="100000"/>
                                    </p:animScale>
                                    <p:animScale>
                                      <p:cBhvr>
                                        <p:cTn id="57" dur="26">
                                          <p:stCondLst>
                                            <p:cond delay="1312"/>
                                          </p:stCondLst>
                                        </p:cTn>
                                        <p:tgtEl>
                                          <p:spTgt spid="1048635">
                                            <p:txEl>
                                              <p:pRg st="2" end="2"/>
                                            </p:txEl>
                                          </p:spTgt>
                                        </p:tgtEl>
                                      </p:cBhvr>
                                      <p:to x="100000" y="80000"/>
                                    </p:animScale>
                                    <p:animScale>
                                      <p:cBhvr>
                                        <p:cTn id="58" dur="166" decel="50000">
                                          <p:stCondLst>
                                            <p:cond delay="1338"/>
                                          </p:stCondLst>
                                        </p:cTn>
                                        <p:tgtEl>
                                          <p:spTgt spid="1048635">
                                            <p:txEl>
                                              <p:pRg st="2" end="2"/>
                                            </p:txEl>
                                          </p:spTgt>
                                        </p:tgtEl>
                                      </p:cBhvr>
                                      <p:to x="100000" y="100000"/>
                                    </p:animScale>
                                    <p:animScale>
                                      <p:cBhvr>
                                        <p:cTn id="59" dur="26">
                                          <p:stCondLst>
                                            <p:cond delay="1642"/>
                                          </p:stCondLst>
                                        </p:cTn>
                                        <p:tgtEl>
                                          <p:spTgt spid="1048635">
                                            <p:txEl>
                                              <p:pRg st="2" end="2"/>
                                            </p:txEl>
                                          </p:spTgt>
                                        </p:tgtEl>
                                      </p:cBhvr>
                                      <p:to x="100000" y="90000"/>
                                    </p:animScale>
                                    <p:animScale>
                                      <p:cBhvr>
                                        <p:cTn id="60" dur="166" decel="50000">
                                          <p:stCondLst>
                                            <p:cond delay="1668"/>
                                          </p:stCondLst>
                                        </p:cTn>
                                        <p:tgtEl>
                                          <p:spTgt spid="1048635">
                                            <p:txEl>
                                              <p:pRg st="2" end="2"/>
                                            </p:txEl>
                                          </p:spTgt>
                                        </p:tgtEl>
                                      </p:cBhvr>
                                      <p:to x="100000" y="100000"/>
                                    </p:animScale>
                                    <p:animScale>
                                      <p:cBhvr>
                                        <p:cTn id="61" dur="26">
                                          <p:stCondLst>
                                            <p:cond delay="1808"/>
                                          </p:stCondLst>
                                        </p:cTn>
                                        <p:tgtEl>
                                          <p:spTgt spid="1048635">
                                            <p:txEl>
                                              <p:pRg st="2" end="2"/>
                                            </p:txEl>
                                          </p:spTgt>
                                        </p:tgtEl>
                                      </p:cBhvr>
                                      <p:to x="100000" y="95000"/>
                                    </p:animScale>
                                    <p:animScale>
                                      <p:cBhvr>
                                        <p:cTn id="62" dur="166" decel="50000">
                                          <p:stCondLst>
                                            <p:cond delay="1834"/>
                                          </p:stCondLst>
                                        </p:cTn>
                                        <p:tgtEl>
                                          <p:spTgt spid="1048635">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Title 1048698"/>
          <p:cNvSpPr>
            <a:spLocks noGrp="1"/>
          </p:cNvSpPr>
          <p:nvPr>
            <p:ph type="title"/>
          </p:nvPr>
        </p:nvSpPr>
        <p:spPr/>
        <p:txBody>
          <a:bodyPr>
            <a:normAutofit fontScale="90000"/>
          </a:bodyPr>
          <a:lstStyle/>
          <a:p>
            <a:r>
              <a:rPr lang="en-GB" dirty="0">
                <a:solidFill>
                  <a:schemeClr val="accent1">
                    <a:lumMod val="50000"/>
                  </a:schemeClr>
                </a:solidFill>
              </a:rPr>
              <a:t/>
            </a:r>
            <a:br>
              <a:rPr lang="en-GB" dirty="0">
                <a:solidFill>
                  <a:schemeClr val="accent1">
                    <a:lumMod val="50000"/>
                  </a:schemeClr>
                </a:solidFill>
              </a:rPr>
            </a:br>
            <a:r>
              <a:rPr lang="en-GB" dirty="0" err="1">
                <a:solidFill>
                  <a:schemeClr val="accent1">
                    <a:lumMod val="50000"/>
                  </a:schemeClr>
                </a:solidFill>
              </a:rPr>
              <a:t>Tajuk</a:t>
            </a:r>
            <a:r>
              <a:rPr lang="en-GB" dirty="0">
                <a:solidFill>
                  <a:schemeClr val="accent1">
                    <a:lumMod val="50000"/>
                  </a:schemeClr>
                </a:solidFill>
              </a:rPr>
              <a:t> </a:t>
            </a:r>
            <a:r>
              <a:rPr lang="en-GB" dirty="0" err="1">
                <a:solidFill>
                  <a:schemeClr val="accent1">
                    <a:lumMod val="50000"/>
                  </a:schemeClr>
                </a:solidFill>
              </a:rPr>
              <a:t>Frasa</a:t>
            </a:r>
            <a:r>
              <a:rPr lang="en-GB" dirty="0">
                <a:solidFill>
                  <a:schemeClr val="accent1">
                    <a:lumMod val="50000"/>
                  </a:schemeClr>
                </a:solidFill>
              </a:rPr>
              <a:t/>
            </a:r>
            <a:br>
              <a:rPr lang="en-GB" dirty="0">
                <a:solidFill>
                  <a:schemeClr val="accent1">
                    <a:lumMod val="50000"/>
                  </a:schemeClr>
                </a:solidFill>
              </a:rPr>
            </a:br>
            <a:endParaRPr lang="en-GB" dirty="0">
              <a:solidFill>
                <a:schemeClr val="accent1">
                  <a:lumMod val="50000"/>
                </a:schemeClr>
              </a:solidFill>
            </a:endParaRPr>
          </a:p>
        </p:txBody>
      </p:sp>
      <p:sp>
        <p:nvSpPr>
          <p:cNvPr id="1048700" name="Content Placeholder 1048699"/>
          <p:cNvSpPr>
            <a:spLocks noGrp="1"/>
          </p:cNvSpPr>
          <p:nvPr>
            <p:ph idx="1"/>
          </p:nvPr>
        </p:nvSpPr>
        <p:spPr/>
        <p:txBody>
          <a:bodyPr>
            <a:normAutofit fontScale="97500"/>
          </a:bodyPr>
          <a:lstStyle/>
          <a:p>
            <a:pPr marL="0" indent="0">
              <a:buNone/>
            </a:pPr>
            <a:r>
              <a:rPr lang="en-GB" dirty="0" err="1">
                <a:solidFill>
                  <a:schemeClr val="tx1"/>
                </a:solidFill>
              </a:rPr>
              <a:t>Beberapa</a:t>
            </a:r>
            <a:r>
              <a:rPr lang="en-GB" dirty="0">
                <a:solidFill>
                  <a:schemeClr val="tx1"/>
                </a:solidFill>
              </a:rPr>
              <a:t> </a:t>
            </a:r>
            <a:r>
              <a:rPr lang="en-GB" dirty="0" err="1">
                <a:solidFill>
                  <a:schemeClr val="tx1"/>
                </a:solidFill>
              </a:rPr>
              <a:t>konsep</a:t>
            </a:r>
            <a:r>
              <a:rPr lang="en-GB" dirty="0">
                <a:solidFill>
                  <a:schemeClr val="tx1"/>
                </a:solidFill>
              </a:rPr>
              <a:t> yang </a:t>
            </a:r>
            <a:r>
              <a:rPr lang="en-GB" dirty="0" err="1">
                <a:solidFill>
                  <a:schemeClr val="tx1"/>
                </a:solidFill>
              </a:rPr>
              <a:t>mencakup</a:t>
            </a:r>
            <a:r>
              <a:rPr lang="en-GB" dirty="0">
                <a:solidFill>
                  <a:schemeClr val="tx1"/>
                </a:solidFill>
              </a:rPr>
              <a:t> </a:t>
            </a:r>
            <a:r>
              <a:rPr lang="en-GB" dirty="0" err="1">
                <a:solidFill>
                  <a:schemeClr val="tx1"/>
                </a:solidFill>
              </a:rPr>
              <a:t>dua</a:t>
            </a:r>
            <a:r>
              <a:rPr lang="en-GB" dirty="0">
                <a:solidFill>
                  <a:schemeClr val="tx1"/>
                </a:solidFill>
              </a:rPr>
              <a:t> </a:t>
            </a:r>
            <a:r>
              <a:rPr lang="en-GB" dirty="0" err="1">
                <a:solidFill>
                  <a:schemeClr val="tx1"/>
                </a:solidFill>
              </a:rPr>
              <a:t>bidang</a:t>
            </a:r>
            <a:r>
              <a:rPr lang="en-GB" dirty="0">
                <a:solidFill>
                  <a:schemeClr val="tx1"/>
                </a:solidFill>
              </a:rPr>
              <a:t> </a:t>
            </a:r>
            <a:r>
              <a:rPr lang="en-GB" dirty="0" err="1">
                <a:solidFill>
                  <a:schemeClr val="tx1"/>
                </a:solidFill>
              </a:rPr>
              <a:t>pengetahuan</a:t>
            </a:r>
            <a:r>
              <a:rPr lang="en-GB" dirty="0">
                <a:solidFill>
                  <a:schemeClr val="tx1"/>
                </a:solidFill>
              </a:rPr>
              <a:t> </a:t>
            </a:r>
            <a:r>
              <a:rPr lang="en-GB" dirty="0" err="1">
                <a:solidFill>
                  <a:schemeClr val="tx1"/>
                </a:solidFill>
              </a:rPr>
              <a:t>dapat</a:t>
            </a:r>
            <a:r>
              <a:rPr lang="en-GB" dirty="0">
                <a:solidFill>
                  <a:schemeClr val="tx1"/>
                </a:solidFill>
              </a:rPr>
              <a:t> </a:t>
            </a:r>
            <a:r>
              <a:rPr lang="en-GB" dirty="0" err="1">
                <a:solidFill>
                  <a:schemeClr val="tx1"/>
                </a:solidFill>
              </a:rPr>
              <a:t>dinyatakan</a:t>
            </a:r>
            <a:r>
              <a:rPr lang="en-GB" dirty="0">
                <a:solidFill>
                  <a:schemeClr val="tx1"/>
                </a:solidFill>
              </a:rPr>
              <a:t> </a:t>
            </a:r>
            <a:r>
              <a:rPr lang="en-GB" dirty="0" err="1">
                <a:solidFill>
                  <a:schemeClr val="tx1"/>
                </a:solidFill>
              </a:rPr>
              <a:t>dalam</a:t>
            </a:r>
            <a:r>
              <a:rPr lang="en-GB" dirty="0">
                <a:solidFill>
                  <a:schemeClr val="tx1"/>
                </a:solidFill>
              </a:rPr>
              <a:t> </a:t>
            </a:r>
            <a:r>
              <a:rPr lang="en-GB" dirty="0" err="1">
                <a:solidFill>
                  <a:schemeClr val="tx1"/>
                </a:solidFill>
              </a:rPr>
              <a:t>sebuah</a:t>
            </a:r>
            <a:r>
              <a:rPr lang="en-GB" dirty="0">
                <a:solidFill>
                  <a:schemeClr val="tx1"/>
                </a:solidFill>
              </a:rPr>
              <a:t> </a:t>
            </a:r>
            <a:r>
              <a:rPr lang="en-GB" dirty="0" err="1">
                <a:solidFill>
                  <a:schemeClr val="tx1"/>
                </a:solidFill>
              </a:rPr>
              <a:t>frasa</a:t>
            </a:r>
            <a:r>
              <a:rPr lang="en-GB" dirty="0">
                <a:solidFill>
                  <a:schemeClr val="tx1"/>
                </a:solidFill>
              </a:rPr>
              <a:t> yang </a:t>
            </a:r>
            <a:r>
              <a:rPr lang="en-GB" dirty="0" err="1">
                <a:solidFill>
                  <a:schemeClr val="tx1"/>
                </a:solidFill>
              </a:rPr>
              <a:t>kompleks</a:t>
            </a:r>
            <a:r>
              <a:rPr lang="en-GB" dirty="0">
                <a:solidFill>
                  <a:schemeClr val="tx1"/>
                </a:solidFill>
              </a:rPr>
              <a:t>. </a:t>
            </a:r>
            <a:r>
              <a:rPr lang="en-GB" dirty="0" err="1">
                <a:solidFill>
                  <a:schemeClr val="tx1"/>
                </a:solidFill>
              </a:rPr>
              <a:t>Dalam</a:t>
            </a:r>
            <a:r>
              <a:rPr lang="en-GB" dirty="0">
                <a:solidFill>
                  <a:schemeClr val="tx1"/>
                </a:solidFill>
              </a:rPr>
              <a:t> </a:t>
            </a:r>
            <a:r>
              <a:rPr lang="en-GB" dirty="0" err="1">
                <a:solidFill>
                  <a:schemeClr val="tx1"/>
                </a:solidFill>
              </a:rPr>
              <a:t>hubungan</a:t>
            </a:r>
            <a:r>
              <a:rPr lang="en-GB" dirty="0">
                <a:solidFill>
                  <a:schemeClr val="tx1"/>
                </a:solidFill>
              </a:rPr>
              <a:t> </a:t>
            </a:r>
            <a:r>
              <a:rPr lang="en-GB" dirty="0" err="1">
                <a:solidFill>
                  <a:schemeClr val="tx1"/>
                </a:solidFill>
              </a:rPr>
              <a:t>dengan</a:t>
            </a:r>
            <a:r>
              <a:rPr lang="en-GB" dirty="0">
                <a:solidFill>
                  <a:schemeClr val="tx1"/>
                </a:solidFill>
              </a:rPr>
              <a:t> </a:t>
            </a:r>
            <a:r>
              <a:rPr lang="en-GB" dirty="0" err="1">
                <a:solidFill>
                  <a:schemeClr val="tx1"/>
                </a:solidFill>
              </a:rPr>
              <a:t>masalah</a:t>
            </a:r>
            <a:r>
              <a:rPr lang="en-GB" dirty="0">
                <a:solidFill>
                  <a:schemeClr val="tx1"/>
                </a:solidFill>
              </a:rPr>
              <a:t> </a:t>
            </a:r>
            <a:r>
              <a:rPr lang="en-GB" dirty="0" err="1">
                <a:solidFill>
                  <a:schemeClr val="tx1"/>
                </a:solidFill>
              </a:rPr>
              <a:t>pemakaian</a:t>
            </a:r>
            <a:r>
              <a:rPr lang="en-GB" dirty="0">
                <a:solidFill>
                  <a:schemeClr val="tx1"/>
                </a:solidFill>
              </a:rPr>
              <a:t> </a:t>
            </a:r>
            <a:r>
              <a:rPr lang="en-GB" dirty="0" err="1">
                <a:solidFill>
                  <a:schemeClr val="tx1"/>
                </a:solidFill>
              </a:rPr>
              <a:t>istilah</a:t>
            </a:r>
            <a:r>
              <a:rPr lang="en-GB" dirty="0">
                <a:solidFill>
                  <a:schemeClr val="tx1"/>
                </a:solidFill>
              </a:rPr>
              <a:t> </a:t>
            </a:r>
            <a:r>
              <a:rPr lang="en-GB" dirty="0" err="1">
                <a:solidFill>
                  <a:schemeClr val="tx1"/>
                </a:solidFill>
              </a:rPr>
              <a:t>asing</a:t>
            </a:r>
            <a:r>
              <a:rPr lang="en-GB" dirty="0">
                <a:solidFill>
                  <a:schemeClr val="tx1"/>
                </a:solidFill>
              </a:rPr>
              <a:t> </a:t>
            </a:r>
            <a:r>
              <a:rPr lang="en-GB" dirty="0" err="1">
                <a:solidFill>
                  <a:schemeClr val="tx1"/>
                </a:solidFill>
              </a:rPr>
              <a:t>atau</a:t>
            </a:r>
            <a:r>
              <a:rPr lang="en-GB" dirty="0">
                <a:solidFill>
                  <a:schemeClr val="tx1"/>
                </a:solidFill>
              </a:rPr>
              <a:t> </a:t>
            </a:r>
            <a:r>
              <a:rPr lang="en-GB" dirty="0" err="1">
                <a:solidFill>
                  <a:schemeClr val="tx1"/>
                </a:solidFill>
              </a:rPr>
              <a:t>istilah</a:t>
            </a:r>
            <a:r>
              <a:rPr lang="en-GB" dirty="0">
                <a:solidFill>
                  <a:schemeClr val="tx1"/>
                </a:solidFill>
              </a:rPr>
              <a:t> Indonesia  yang </a:t>
            </a:r>
            <a:r>
              <a:rPr lang="en-GB" dirty="0" err="1">
                <a:solidFill>
                  <a:schemeClr val="tx1"/>
                </a:solidFill>
              </a:rPr>
              <a:t>pertama</a:t>
            </a:r>
            <a:r>
              <a:rPr lang="en-GB" dirty="0">
                <a:solidFill>
                  <a:schemeClr val="tx1"/>
                </a:solidFill>
              </a:rPr>
              <a:t> </a:t>
            </a:r>
            <a:r>
              <a:rPr lang="en-GB" dirty="0" err="1">
                <a:solidFill>
                  <a:schemeClr val="tx1"/>
                </a:solidFill>
              </a:rPr>
              <a:t>digunakan</a:t>
            </a:r>
            <a:r>
              <a:rPr lang="en-GB" dirty="0">
                <a:solidFill>
                  <a:schemeClr val="tx1"/>
                </a:solidFill>
              </a:rPr>
              <a:t> </a:t>
            </a:r>
            <a:r>
              <a:rPr lang="en-GB" dirty="0" err="1">
                <a:solidFill>
                  <a:schemeClr val="tx1"/>
                </a:solidFill>
              </a:rPr>
              <a:t>istilah</a:t>
            </a:r>
            <a:r>
              <a:rPr lang="en-GB" dirty="0">
                <a:solidFill>
                  <a:schemeClr val="tx1"/>
                </a:solidFill>
              </a:rPr>
              <a:t> Indonesia, </a:t>
            </a:r>
            <a:r>
              <a:rPr lang="en-GB" dirty="0" err="1">
                <a:solidFill>
                  <a:schemeClr val="tx1"/>
                </a:solidFill>
              </a:rPr>
              <a:t>istilah</a:t>
            </a:r>
            <a:r>
              <a:rPr lang="en-GB" dirty="0">
                <a:solidFill>
                  <a:schemeClr val="tx1"/>
                </a:solidFill>
              </a:rPr>
              <a:t> </a:t>
            </a:r>
            <a:r>
              <a:rPr lang="en-GB" dirty="0" err="1">
                <a:solidFill>
                  <a:schemeClr val="tx1"/>
                </a:solidFill>
              </a:rPr>
              <a:t>asing</a:t>
            </a:r>
            <a:r>
              <a:rPr lang="en-GB" dirty="0">
                <a:solidFill>
                  <a:schemeClr val="tx1"/>
                </a:solidFill>
              </a:rPr>
              <a:t> </a:t>
            </a:r>
            <a:r>
              <a:rPr lang="en-GB" dirty="0" err="1">
                <a:solidFill>
                  <a:schemeClr val="tx1"/>
                </a:solidFill>
              </a:rPr>
              <a:t>hanya</a:t>
            </a:r>
            <a:r>
              <a:rPr lang="en-GB" dirty="0">
                <a:solidFill>
                  <a:schemeClr val="tx1"/>
                </a:solidFill>
              </a:rPr>
              <a:t> </a:t>
            </a:r>
            <a:r>
              <a:rPr lang="en-GB" dirty="0" err="1">
                <a:solidFill>
                  <a:schemeClr val="tx1"/>
                </a:solidFill>
              </a:rPr>
              <a:t>dipakai</a:t>
            </a:r>
            <a:r>
              <a:rPr lang="en-GB" dirty="0">
                <a:solidFill>
                  <a:schemeClr val="tx1"/>
                </a:solidFill>
              </a:rPr>
              <a:t> </a:t>
            </a:r>
            <a:r>
              <a:rPr lang="en-GB" dirty="0" err="1">
                <a:solidFill>
                  <a:schemeClr val="tx1"/>
                </a:solidFill>
              </a:rPr>
              <a:t>jika</a:t>
            </a:r>
            <a:r>
              <a:rPr lang="en-GB" dirty="0">
                <a:solidFill>
                  <a:schemeClr val="tx1"/>
                </a:solidFill>
              </a:rPr>
              <a:t> :</a:t>
            </a:r>
          </a:p>
          <a:p>
            <a:pPr marL="0" indent="0">
              <a:buNone/>
            </a:pPr>
            <a:r>
              <a:rPr lang="en-GB" dirty="0" err="1">
                <a:solidFill>
                  <a:schemeClr val="tx1"/>
                </a:solidFill>
              </a:rPr>
              <a:t>Suatu</a:t>
            </a:r>
            <a:r>
              <a:rPr lang="en-GB" dirty="0">
                <a:solidFill>
                  <a:schemeClr val="tx1"/>
                </a:solidFill>
              </a:rPr>
              <a:t> </a:t>
            </a:r>
            <a:r>
              <a:rPr lang="en-GB" dirty="0" err="1">
                <a:solidFill>
                  <a:schemeClr val="tx1"/>
                </a:solidFill>
              </a:rPr>
              <a:t>konsep</a:t>
            </a:r>
            <a:r>
              <a:rPr lang="en-GB" dirty="0">
                <a:solidFill>
                  <a:schemeClr val="tx1"/>
                </a:solidFill>
              </a:rPr>
              <a:t> </a:t>
            </a:r>
            <a:r>
              <a:rPr lang="en-GB" dirty="0" err="1">
                <a:solidFill>
                  <a:schemeClr val="tx1"/>
                </a:solidFill>
              </a:rPr>
              <a:t>atau</a:t>
            </a:r>
            <a:r>
              <a:rPr lang="en-GB" dirty="0">
                <a:solidFill>
                  <a:schemeClr val="tx1"/>
                </a:solidFill>
              </a:rPr>
              <a:t> </a:t>
            </a:r>
            <a:r>
              <a:rPr lang="en-GB" dirty="0" err="1">
                <a:solidFill>
                  <a:schemeClr val="tx1"/>
                </a:solidFill>
              </a:rPr>
              <a:t>pengertian</a:t>
            </a:r>
            <a:r>
              <a:rPr lang="en-GB" dirty="0">
                <a:solidFill>
                  <a:schemeClr val="tx1"/>
                </a:solidFill>
              </a:rPr>
              <a:t> </a:t>
            </a:r>
            <a:r>
              <a:rPr lang="en-GB" dirty="0" err="1">
                <a:solidFill>
                  <a:schemeClr val="tx1"/>
                </a:solidFill>
              </a:rPr>
              <a:t>tertentu</a:t>
            </a:r>
            <a:r>
              <a:rPr lang="en-GB" dirty="0">
                <a:solidFill>
                  <a:schemeClr val="tx1"/>
                </a:solidFill>
              </a:rPr>
              <a:t> </a:t>
            </a:r>
            <a:r>
              <a:rPr lang="en-GB" dirty="0" err="1">
                <a:solidFill>
                  <a:schemeClr val="tx1"/>
                </a:solidFill>
              </a:rPr>
              <a:t>belum</a:t>
            </a:r>
            <a:r>
              <a:rPr lang="en-GB" dirty="0">
                <a:solidFill>
                  <a:schemeClr val="tx1"/>
                </a:solidFill>
              </a:rPr>
              <a:t> </a:t>
            </a:r>
            <a:r>
              <a:rPr lang="en-GB" dirty="0" err="1">
                <a:solidFill>
                  <a:schemeClr val="tx1"/>
                </a:solidFill>
              </a:rPr>
              <a:t>ada</a:t>
            </a:r>
            <a:r>
              <a:rPr lang="en-GB" dirty="0">
                <a:solidFill>
                  <a:schemeClr val="tx1"/>
                </a:solidFill>
              </a:rPr>
              <a:t> </a:t>
            </a:r>
            <a:r>
              <a:rPr lang="en-GB" dirty="0" err="1">
                <a:solidFill>
                  <a:schemeClr val="tx1"/>
                </a:solidFill>
              </a:rPr>
              <a:t>istilah</a:t>
            </a:r>
            <a:r>
              <a:rPr lang="en-GB" dirty="0">
                <a:solidFill>
                  <a:schemeClr val="tx1"/>
                </a:solidFill>
              </a:rPr>
              <a:t> Indonesia, </a:t>
            </a:r>
            <a:r>
              <a:rPr lang="en-GB" dirty="0" err="1">
                <a:solidFill>
                  <a:schemeClr val="tx1"/>
                </a:solidFill>
              </a:rPr>
              <a:t>sehingga</a:t>
            </a:r>
            <a:r>
              <a:rPr lang="en-GB" dirty="0">
                <a:solidFill>
                  <a:schemeClr val="tx1"/>
                </a:solidFill>
              </a:rPr>
              <a:t> </a:t>
            </a:r>
            <a:r>
              <a:rPr lang="en-GB" dirty="0" err="1">
                <a:solidFill>
                  <a:schemeClr val="tx1"/>
                </a:solidFill>
              </a:rPr>
              <a:t>harus</a:t>
            </a:r>
            <a:r>
              <a:rPr lang="en-GB" dirty="0">
                <a:solidFill>
                  <a:schemeClr val="tx1"/>
                </a:solidFill>
              </a:rPr>
              <a:t> </a:t>
            </a:r>
            <a:r>
              <a:rPr lang="en-GB" dirty="0" err="1">
                <a:solidFill>
                  <a:schemeClr val="tx1"/>
                </a:solidFill>
              </a:rPr>
              <a:t>memakai</a:t>
            </a:r>
            <a:r>
              <a:rPr lang="en-GB" dirty="0">
                <a:solidFill>
                  <a:schemeClr val="tx1"/>
                </a:solidFill>
              </a:rPr>
              <a:t> </a:t>
            </a:r>
            <a:r>
              <a:rPr lang="en-GB" dirty="0" err="1">
                <a:solidFill>
                  <a:schemeClr val="tx1"/>
                </a:solidFill>
              </a:rPr>
              <a:t>istilah</a:t>
            </a:r>
            <a:r>
              <a:rPr lang="en-GB" dirty="0">
                <a:solidFill>
                  <a:schemeClr val="tx1"/>
                </a:solidFill>
              </a:rPr>
              <a:t> </a:t>
            </a:r>
            <a:r>
              <a:rPr lang="en-GB" dirty="0" err="1">
                <a:solidFill>
                  <a:schemeClr val="tx1"/>
                </a:solidFill>
              </a:rPr>
              <a:t>asing</a:t>
            </a:r>
            <a:r>
              <a:rPr lang="en-GB" dirty="0">
                <a:solidFill>
                  <a:schemeClr val="tx1"/>
                </a:solidFill>
              </a:rPr>
              <a:t>, </a:t>
            </a:r>
            <a:r>
              <a:rPr lang="en-GB" dirty="0" err="1">
                <a:solidFill>
                  <a:schemeClr val="tx1"/>
                </a:solidFill>
              </a:rPr>
              <a:t>tetapi</a:t>
            </a:r>
            <a:r>
              <a:rPr lang="en-GB" dirty="0">
                <a:solidFill>
                  <a:schemeClr val="tx1"/>
                </a:solidFill>
              </a:rPr>
              <a:t> </a:t>
            </a:r>
            <a:r>
              <a:rPr lang="en-GB" dirty="0" err="1">
                <a:solidFill>
                  <a:schemeClr val="tx1"/>
                </a:solidFill>
              </a:rPr>
              <a:t>sedapat</a:t>
            </a:r>
            <a:r>
              <a:rPr lang="en-GB" dirty="0">
                <a:solidFill>
                  <a:schemeClr val="tx1"/>
                </a:solidFill>
              </a:rPr>
              <a:t> </a:t>
            </a:r>
            <a:r>
              <a:rPr lang="en-GB" dirty="0" err="1">
                <a:solidFill>
                  <a:schemeClr val="tx1"/>
                </a:solidFill>
              </a:rPr>
              <a:t>mungkin</a:t>
            </a:r>
            <a:r>
              <a:rPr lang="en-GB" dirty="0">
                <a:solidFill>
                  <a:schemeClr val="tx1"/>
                </a:solidFill>
              </a:rPr>
              <a:t> </a:t>
            </a:r>
            <a:r>
              <a:rPr lang="en-GB" dirty="0" err="1">
                <a:solidFill>
                  <a:schemeClr val="tx1"/>
                </a:solidFill>
              </a:rPr>
              <a:t>istilah</a:t>
            </a:r>
            <a:r>
              <a:rPr lang="en-GB" dirty="0">
                <a:solidFill>
                  <a:schemeClr val="tx1"/>
                </a:solidFill>
              </a:rPr>
              <a:t> </a:t>
            </a:r>
            <a:r>
              <a:rPr lang="en-GB" dirty="0" err="1">
                <a:solidFill>
                  <a:schemeClr val="tx1"/>
                </a:solidFill>
              </a:rPr>
              <a:t>asing</a:t>
            </a:r>
            <a:r>
              <a:rPr lang="en-GB" dirty="0">
                <a:solidFill>
                  <a:schemeClr val="tx1"/>
                </a:solidFill>
              </a:rPr>
              <a:t> </a:t>
            </a:r>
            <a:r>
              <a:rPr lang="en-GB" dirty="0" err="1">
                <a:solidFill>
                  <a:schemeClr val="tx1"/>
                </a:solidFill>
              </a:rPr>
              <a:t>itu</a:t>
            </a:r>
            <a:r>
              <a:rPr lang="en-GB" dirty="0">
                <a:solidFill>
                  <a:schemeClr val="tx1"/>
                </a:solidFill>
              </a:rPr>
              <a:t> </a:t>
            </a:r>
            <a:r>
              <a:rPr lang="en-GB" dirty="0" err="1">
                <a:solidFill>
                  <a:schemeClr val="tx1"/>
                </a:solidFill>
              </a:rPr>
              <a:t>disesuaikan</a:t>
            </a:r>
            <a:r>
              <a:rPr lang="en-GB" dirty="0">
                <a:solidFill>
                  <a:schemeClr val="tx1"/>
                </a:solidFill>
              </a:rPr>
              <a:t> </a:t>
            </a:r>
            <a:r>
              <a:rPr lang="en-GB" dirty="0" err="1">
                <a:solidFill>
                  <a:schemeClr val="tx1"/>
                </a:solidFill>
              </a:rPr>
              <a:t>dengan</a:t>
            </a:r>
            <a:r>
              <a:rPr lang="en-GB" dirty="0">
                <a:solidFill>
                  <a:schemeClr val="tx1"/>
                </a:solidFill>
              </a:rPr>
              <a:t> </a:t>
            </a:r>
            <a:r>
              <a:rPr lang="en-GB" dirty="0" err="1">
                <a:solidFill>
                  <a:schemeClr val="tx1"/>
                </a:solidFill>
              </a:rPr>
              <a:t>pemakaian</a:t>
            </a:r>
            <a:r>
              <a:rPr lang="en-GB" dirty="0">
                <a:solidFill>
                  <a:schemeClr val="tx1"/>
                </a:solidFill>
              </a:rPr>
              <a:t> di </a:t>
            </a:r>
            <a:r>
              <a:rPr lang="en-GB" dirty="0" err="1">
                <a:solidFill>
                  <a:schemeClr val="tx1"/>
                </a:solidFill>
              </a:rPr>
              <a:t>indonesia</a:t>
            </a:r>
            <a:r>
              <a:rPr lang="en-GB" dirty="0">
                <a:solidFill>
                  <a:schemeClr val="tx1"/>
                </a:solidFill>
              </a:rPr>
              <a:t> </a:t>
            </a:r>
            <a:r>
              <a:rPr lang="en-GB" dirty="0" err="1">
                <a:solidFill>
                  <a:schemeClr val="tx1"/>
                </a:solidFill>
              </a:rPr>
              <a:t>khusus</a:t>
            </a:r>
            <a:r>
              <a:rPr lang="en-GB" dirty="0">
                <a:solidFill>
                  <a:schemeClr val="tx1"/>
                </a:solidFill>
              </a:rPr>
              <a:t> </a:t>
            </a:r>
            <a:r>
              <a:rPr lang="en-GB" dirty="0" err="1">
                <a:solidFill>
                  <a:schemeClr val="tx1"/>
                </a:solidFill>
              </a:rPr>
              <a:t>mengenai</a:t>
            </a:r>
            <a:r>
              <a:rPr lang="en-GB" dirty="0">
                <a:solidFill>
                  <a:schemeClr val="tx1"/>
                </a:solidFill>
              </a:rPr>
              <a:t> </a:t>
            </a:r>
            <a:r>
              <a:rPr lang="en-GB" dirty="0" err="1">
                <a:solidFill>
                  <a:schemeClr val="tx1"/>
                </a:solidFill>
              </a:rPr>
              <a:t>ejaan</a:t>
            </a:r>
            <a:r>
              <a:rPr lang="en-GB" dirty="0">
                <a:solidFill>
                  <a:schemeClr val="tx1"/>
                </a:solidFill>
              </a:rPr>
              <a:t>, </a:t>
            </a:r>
            <a:r>
              <a:rPr lang="en-GB" dirty="0" err="1">
                <a:solidFill>
                  <a:schemeClr val="tx1"/>
                </a:solidFill>
              </a:rPr>
              <a:t>misalnya</a:t>
            </a:r>
            <a:r>
              <a:rPr lang="en-GB" dirty="0">
                <a:solidFill>
                  <a:schemeClr val="tx1"/>
                </a:solidFill>
              </a:rPr>
              <a:t> :</a:t>
            </a:r>
            <a:r>
              <a:rPr lang="en-GB" dirty="0" err="1">
                <a:solidFill>
                  <a:schemeClr val="tx1"/>
                </a:solidFill>
              </a:rPr>
              <a:t>Anarkisme</a:t>
            </a:r>
            <a:r>
              <a:rPr lang="en-GB" dirty="0">
                <a:solidFill>
                  <a:schemeClr val="tx1"/>
                </a:solidFill>
              </a:rPr>
              <a:t>,  </a:t>
            </a:r>
            <a:r>
              <a:rPr lang="en-GB" dirty="0" err="1">
                <a:solidFill>
                  <a:schemeClr val="tx1"/>
                </a:solidFill>
              </a:rPr>
              <a:t>Fasisme</a:t>
            </a:r>
            <a:r>
              <a:rPr lang="en-GB" dirty="0">
                <a:solidFill>
                  <a:schemeClr val="tx1"/>
                </a:solidFill>
              </a:rPr>
              <a:t>, </a:t>
            </a:r>
            <a:r>
              <a:rPr lang="en-GB" dirty="0" err="1">
                <a:solidFill>
                  <a:schemeClr val="tx1"/>
                </a:solidFill>
              </a:rPr>
              <a:t>Oktroi</a:t>
            </a:r>
            <a:r>
              <a:rPr lang="en-GB" dirty="0">
                <a:solidFill>
                  <a:schemeClr val="tx1"/>
                </a:solidFill>
              </a:rPr>
              <a:t> </a:t>
            </a:r>
            <a:r>
              <a:rPr lang="en-GB" dirty="0" err="1">
                <a:solidFill>
                  <a:schemeClr val="tx1"/>
                </a:solidFill>
              </a:rPr>
              <a:t>bukan</a:t>
            </a:r>
            <a:r>
              <a:rPr lang="en-GB" dirty="0">
                <a:solidFill>
                  <a:schemeClr val="tx1"/>
                </a:solidFill>
              </a:rPr>
              <a:t> Anarchism, </a:t>
            </a:r>
            <a:r>
              <a:rPr lang="en-GB" dirty="0" err="1">
                <a:solidFill>
                  <a:schemeClr val="tx1"/>
                </a:solidFill>
              </a:rPr>
              <a:t>Facism</a:t>
            </a:r>
            <a:r>
              <a:rPr lang="en-GB" dirty="0">
                <a:solidFill>
                  <a:schemeClr val="tx1"/>
                </a:solidFill>
              </a:rPr>
              <a:t>, </a:t>
            </a:r>
            <a:r>
              <a:rPr lang="en-GB" dirty="0" err="1">
                <a:solidFill>
                  <a:schemeClr val="tx1"/>
                </a:solidFill>
              </a:rPr>
              <a:t>Actroi</a:t>
            </a:r>
            <a:r>
              <a:rPr lang="en-GB" dirty="0">
                <a:solidFill>
                  <a:schemeClr val="tx1"/>
                </a:solidFill>
              </a:rPr>
              <a:t>,</a:t>
            </a:r>
          </a:p>
          <a:p>
            <a:pPr marL="0" indent="0">
              <a:buNone/>
            </a:pPr>
            <a:r>
              <a:rPr lang="en-GB" dirty="0" err="1">
                <a:solidFill>
                  <a:schemeClr val="tx1"/>
                </a:solidFill>
              </a:rPr>
              <a:t>Bila</a:t>
            </a:r>
            <a:r>
              <a:rPr lang="en-GB" dirty="0">
                <a:solidFill>
                  <a:schemeClr val="tx1"/>
                </a:solidFill>
              </a:rPr>
              <a:t> </a:t>
            </a:r>
            <a:r>
              <a:rPr lang="en-GB" dirty="0" err="1">
                <a:solidFill>
                  <a:schemeClr val="tx1"/>
                </a:solidFill>
              </a:rPr>
              <a:t>istilah</a:t>
            </a:r>
            <a:r>
              <a:rPr lang="en-GB" dirty="0">
                <a:solidFill>
                  <a:schemeClr val="tx1"/>
                </a:solidFill>
              </a:rPr>
              <a:t> </a:t>
            </a:r>
            <a:r>
              <a:rPr lang="en-GB" dirty="0" err="1">
                <a:solidFill>
                  <a:schemeClr val="tx1"/>
                </a:solidFill>
              </a:rPr>
              <a:t>asing</a:t>
            </a:r>
            <a:r>
              <a:rPr lang="en-GB" dirty="0">
                <a:solidFill>
                  <a:schemeClr val="tx1"/>
                </a:solidFill>
              </a:rPr>
              <a:t> </a:t>
            </a:r>
            <a:r>
              <a:rPr lang="en-GB" dirty="0" err="1">
                <a:solidFill>
                  <a:schemeClr val="tx1"/>
                </a:solidFill>
              </a:rPr>
              <a:t>lebih</a:t>
            </a:r>
            <a:r>
              <a:rPr lang="en-GB" dirty="0">
                <a:solidFill>
                  <a:schemeClr val="tx1"/>
                </a:solidFill>
              </a:rPr>
              <a:t> </a:t>
            </a:r>
            <a:r>
              <a:rPr lang="en-GB" dirty="0" err="1">
                <a:solidFill>
                  <a:schemeClr val="tx1"/>
                </a:solidFill>
              </a:rPr>
              <a:t>populer</a:t>
            </a:r>
            <a:r>
              <a:rPr lang="en-GB" dirty="0">
                <a:solidFill>
                  <a:schemeClr val="tx1"/>
                </a:solidFill>
              </a:rPr>
              <a:t>, </a:t>
            </a:r>
            <a:r>
              <a:rPr lang="en-GB" dirty="0" err="1">
                <a:solidFill>
                  <a:schemeClr val="tx1"/>
                </a:solidFill>
              </a:rPr>
              <a:t>misalnya</a:t>
            </a:r>
            <a:r>
              <a:rPr lang="en-GB" dirty="0">
                <a:solidFill>
                  <a:schemeClr val="tx1"/>
                </a:solidFill>
              </a:rPr>
              <a:t> : </a:t>
            </a:r>
            <a:r>
              <a:rPr lang="en-GB" dirty="0" err="1">
                <a:solidFill>
                  <a:schemeClr val="tx1"/>
                </a:solidFill>
              </a:rPr>
              <a:t>Anatomi</a:t>
            </a:r>
            <a:r>
              <a:rPr lang="en-GB" dirty="0">
                <a:solidFill>
                  <a:schemeClr val="tx1"/>
                </a:solidFill>
              </a:rPr>
              <a:t> </a:t>
            </a:r>
            <a:r>
              <a:rPr lang="en-GB" dirty="0" err="1">
                <a:solidFill>
                  <a:schemeClr val="tx1"/>
                </a:solidFill>
              </a:rPr>
              <a:t>lebih</a:t>
            </a:r>
            <a:r>
              <a:rPr lang="en-GB" dirty="0">
                <a:solidFill>
                  <a:schemeClr val="tx1"/>
                </a:solidFill>
              </a:rPr>
              <a:t> </a:t>
            </a:r>
            <a:r>
              <a:rPr lang="en-GB" dirty="0" err="1">
                <a:solidFill>
                  <a:schemeClr val="tx1"/>
                </a:solidFill>
              </a:rPr>
              <a:t>baik</a:t>
            </a:r>
            <a:r>
              <a:rPr lang="en-GB" dirty="0">
                <a:solidFill>
                  <a:schemeClr val="tx1"/>
                </a:solidFill>
              </a:rPr>
              <a:t> </a:t>
            </a:r>
            <a:r>
              <a:rPr lang="en-GB" dirty="0" err="1">
                <a:solidFill>
                  <a:schemeClr val="tx1"/>
                </a:solidFill>
              </a:rPr>
              <a:t>dari</a:t>
            </a:r>
            <a:r>
              <a:rPr lang="en-GB" dirty="0">
                <a:solidFill>
                  <a:schemeClr val="tx1"/>
                </a:solidFill>
              </a:rPr>
              <a:t> </a:t>
            </a:r>
            <a:r>
              <a:rPr lang="en-GB" dirty="0" err="1">
                <a:solidFill>
                  <a:schemeClr val="tx1"/>
                </a:solidFill>
              </a:rPr>
              <a:t>ilmu</a:t>
            </a:r>
            <a:r>
              <a:rPr lang="en-GB" dirty="0">
                <a:solidFill>
                  <a:schemeClr val="tx1"/>
                </a:solidFill>
              </a:rPr>
              <a:t> </a:t>
            </a:r>
            <a:r>
              <a:rPr lang="en-GB" dirty="0" err="1">
                <a:solidFill>
                  <a:schemeClr val="tx1"/>
                </a:solidFill>
              </a:rPr>
              <a:t>urai</a:t>
            </a:r>
            <a:r>
              <a:rPr lang="en-GB" dirty="0">
                <a:solidFill>
                  <a:schemeClr val="tx1"/>
                </a:solidFill>
              </a:rPr>
              <a:t>; </a:t>
            </a:r>
            <a:r>
              <a:rPr lang="en-GB" dirty="0" err="1">
                <a:solidFill>
                  <a:schemeClr val="tx1"/>
                </a:solidFill>
              </a:rPr>
              <a:t>psikologi</a:t>
            </a:r>
            <a:r>
              <a:rPr lang="en-GB" dirty="0">
                <a:solidFill>
                  <a:schemeClr val="tx1"/>
                </a:solidFill>
              </a:rPr>
              <a:t> </a:t>
            </a:r>
            <a:r>
              <a:rPr lang="en-GB" dirty="0" err="1">
                <a:solidFill>
                  <a:schemeClr val="tx1"/>
                </a:solidFill>
              </a:rPr>
              <a:t>lebih</a:t>
            </a:r>
            <a:r>
              <a:rPr lang="en-GB" dirty="0">
                <a:solidFill>
                  <a:schemeClr val="tx1"/>
                </a:solidFill>
              </a:rPr>
              <a:t> </a:t>
            </a:r>
            <a:r>
              <a:rPr lang="en-GB" dirty="0" err="1">
                <a:solidFill>
                  <a:schemeClr val="tx1"/>
                </a:solidFill>
              </a:rPr>
              <a:t>baik</a:t>
            </a:r>
            <a:r>
              <a:rPr lang="en-GB" dirty="0">
                <a:solidFill>
                  <a:schemeClr val="tx1"/>
                </a:solidFill>
              </a:rPr>
              <a:t> </a:t>
            </a:r>
            <a:r>
              <a:rPr lang="en-GB" dirty="0" err="1">
                <a:solidFill>
                  <a:schemeClr val="tx1"/>
                </a:solidFill>
              </a:rPr>
              <a:t>dari</a:t>
            </a:r>
            <a:r>
              <a:rPr lang="en-GB" dirty="0">
                <a:solidFill>
                  <a:schemeClr val="tx1"/>
                </a:solidFill>
              </a:rPr>
              <a:t> </a:t>
            </a:r>
            <a:r>
              <a:rPr lang="en-GB" dirty="0" err="1">
                <a:solidFill>
                  <a:schemeClr val="tx1"/>
                </a:solidFill>
              </a:rPr>
              <a:t>ilmu</a:t>
            </a:r>
            <a:r>
              <a:rPr lang="en-GB" dirty="0">
                <a:solidFill>
                  <a:schemeClr val="tx1"/>
                </a:solidFill>
              </a:rPr>
              <a:t> </a:t>
            </a:r>
            <a:r>
              <a:rPr lang="en-GB" dirty="0" err="1">
                <a:solidFill>
                  <a:schemeClr val="tx1"/>
                </a:solidFill>
              </a:rPr>
              <a:t>jiwa</a:t>
            </a:r>
            <a:r>
              <a:rPr lang="en-GB" dirty="0">
                <a:solidFill>
                  <a:schemeClr val="tx1"/>
                </a:solidFill>
              </a:rPr>
              <a:t>,</a:t>
            </a:r>
          </a:p>
          <a:p>
            <a:pPr marL="0" indent="0">
              <a:buNone/>
            </a:pPr>
            <a:r>
              <a:rPr lang="en-GB" dirty="0" err="1">
                <a:solidFill>
                  <a:schemeClr val="tx1"/>
                </a:solidFill>
              </a:rPr>
              <a:t>Bila</a:t>
            </a:r>
            <a:r>
              <a:rPr lang="en-GB" dirty="0">
                <a:solidFill>
                  <a:schemeClr val="tx1"/>
                </a:solidFill>
              </a:rPr>
              <a:t> </a:t>
            </a:r>
            <a:r>
              <a:rPr lang="en-GB" dirty="0" err="1">
                <a:solidFill>
                  <a:schemeClr val="tx1"/>
                </a:solidFill>
              </a:rPr>
              <a:t>istilah</a:t>
            </a:r>
            <a:r>
              <a:rPr lang="en-GB" dirty="0">
                <a:solidFill>
                  <a:schemeClr val="tx1"/>
                </a:solidFill>
              </a:rPr>
              <a:t> Indonesia </a:t>
            </a:r>
            <a:r>
              <a:rPr lang="en-GB" dirty="0" err="1">
                <a:solidFill>
                  <a:schemeClr val="tx1"/>
                </a:solidFill>
              </a:rPr>
              <a:t>terlalu</a:t>
            </a:r>
            <a:r>
              <a:rPr lang="en-GB" dirty="0">
                <a:solidFill>
                  <a:schemeClr val="tx1"/>
                </a:solidFill>
              </a:rPr>
              <a:t> </a:t>
            </a:r>
            <a:r>
              <a:rPr lang="en-GB" dirty="0" err="1">
                <a:solidFill>
                  <a:schemeClr val="tx1"/>
                </a:solidFill>
              </a:rPr>
              <a:t>panjang</a:t>
            </a:r>
            <a:r>
              <a:rPr lang="en-GB" dirty="0">
                <a:solidFill>
                  <a:schemeClr val="tx1"/>
                </a:solidFill>
              </a:rPr>
              <a:t> </a:t>
            </a:r>
            <a:r>
              <a:rPr lang="en-GB" dirty="0" err="1">
                <a:solidFill>
                  <a:schemeClr val="tx1"/>
                </a:solidFill>
              </a:rPr>
              <a:t>atau</a:t>
            </a:r>
            <a:r>
              <a:rPr lang="en-GB" dirty="0">
                <a:solidFill>
                  <a:schemeClr val="tx1"/>
                </a:solidFill>
              </a:rPr>
              <a:t> </a:t>
            </a:r>
            <a:r>
              <a:rPr lang="en-GB" dirty="0" err="1">
                <a:solidFill>
                  <a:schemeClr val="tx1"/>
                </a:solidFill>
              </a:rPr>
              <a:t>karena</a:t>
            </a:r>
            <a:r>
              <a:rPr lang="en-GB" dirty="0">
                <a:solidFill>
                  <a:schemeClr val="tx1"/>
                </a:solidFill>
              </a:rPr>
              <a:t> </a:t>
            </a:r>
            <a:r>
              <a:rPr lang="en-GB" dirty="0" err="1">
                <a:solidFill>
                  <a:schemeClr val="tx1"/>
                </a:solidFill>
              </a:rPr>
              <a:t>harus</a:t>
            </a:r>
            <a:r>
              <a:rPr lang="en-GB" dirty="0">
                <a:solidFill>
                  <a:schemeClr val="tx1"/>
                </a:solidFill>
              </a:rPr>
              <a:t> </a:t>
            </a:r>
            <a:r>
              <a:rPr lang="en-GB" dirty="0" err="1">
                <a:solidFill>
                  <a:schemeClr val="tx1"/>
                </a:solidFill>
              </a:rPr>
              <a:t>diuraikan</a:t>
            </a:r>
            <a:r>
              <a:rPr lang="en-GB" dirty="0">
                <a:solidFill>
                  <a:schemeClr val="tx1"/>
                </a:solidFill>
              </a:rPr>
              <a:t>, </a:t>
            </a:r>
            <a:r>
              <a:rPr lang="en-GB" dirty="0" err="1">
                <a:solidFill>
                  <a:schemeClr val="tx1"/>
                </a:solidFill>
              </a:rPr>
              <a:t>misalnya</a:t>
            </a:r>
            <a:r>
              <a:rPr lang="en-GB" dirty="0">
                <a:solidFill>
                  <a:schemeClr val="tx1"/>
                </a:solidFill>
              </a:rPr>
              <a:t> : </a:t>
            </a:r>
            <a:r>
              <a:rPr lang="en-GB" dirty="0" err="1">
                <a:solidFill>
                  <a:schemeClr val="tx1"/>
                </a:solidFill>
              </a:rPr>
              <a:t>Devisa</a:t>
            </a:r>
            <a:r>
              <a:rPr lang="en-GB" dirty="0">
                <a:solidFill>
                  <a:schemeClr val="tx1"/>
                </a:solidFill>
              </a:rPr>
              <a:t> </a:t>
            </a:r>
          </a:p>
          <a:p>
            <a:pPr marL="0" indent="0">
              <a:buNone/>
            </a:pPr>
            <a:endParaRPr lang="en-GB" dirty="0">
              <a:solidFill>
                <a:schemeClr val="tx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8699"/>
                                        </p:tgtEl>
                                        <p:attrNameLst>
                                          <p:attrName>style.visibility</p:attrName>
                                        </p:attrNameLst>
                                      </p:cBhvr>
                                      <p:to>
                                        <p:strVal val="visible"/>
                                      </p:to>
                                    </p:set>
                                    <p:animEffect transition="in" filter="fade">
                                      <p:cBhvr>
                                        <p:cTn id="7" dur="1000"/>
                                        <p:tgtEl>
                                          <p:spTgt spid="1048699"/>
                                        </p:tgtEl>
                                      </p:cBhvr>
                                    </p:animEffect>
                                    <p:anim calcmode="lin" valueType="num">
                                      <p:cBhvr>
                                        <p:cTn id="8" dur="1000" fill="hold"/>
                                        <p:tgtEl>
                                          <p:spTgt spid="1048699"/>
                                        </p:tgtEl>
                                        <p:attrNameLst>
                                          <p:attrName>ppt_x</p:attrName>
                                        </p:attrNameLst>
                                      </p:cBhvr>
                                      <p:tavLst>
                                        <p:tav tm="0">
                                          <p:val>
                                            <p:strVal val="#ppt_x"/>
                                          </p:val>
                                        </p:tav>
                                        <p:tav tm="100000">
                                          <p:val>
                                            <p:strVal val="#ppt_x"/>
                                          </p:val>
                                        </p:tav>
                                      </p:tavLst>
                                    </p:anim>
                                    <p:anim calcmode="lin" valueType="num">
                                      <p:cBhvr>
                                        <p:cTn id="9" dur="1000" fill="hold"/>
                                        <p:tgtEl>
                                          <p:spTgt spid="104869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7" presetClass="emph" presetSubtype="2" fill="hold" nodeType="clickEffect">
                                  <p:stCondLst>
                                    <p:cond delay="0"/>
                                  </p:stCondLst>
                                  <p:childTnLst>
                                    <p:animClr clrSpc="rgb" dir="cw">
                                      <p:cBhvr>
                                        <p:cTn id="13" dur="2000" fill="hold"/>
                                        <p:tgtEl>
                                          <p:spTgt spid="1048700"/>
                                        </p:tgtEl>
                                        <p:attrNameLst>
                                          <p:attrName>stroke.color</p:attrName>
                                        </p:attrNameLst>
                                      </p:cBhvr>
                                      <p:to>
                                        <a:srgbClr val="7030A0"/>
                                      </p:to>
                                    </p:animClr>
                                    <p:set>
                                      <p:cBhvr>
                                        <p:cTn id="14" dur="2000" fill="hold"/>
                                        <p:tgtEl>
                                          <p:spTgt spid="104870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Title 1048703"/>
          <p:cNvSpPr>
            <a:spLocks noGrp="1"/>
          </p:cNvSpPr>
          <p:nvPr>
            <p:ph type="title"/>
          </p:nvPr>
        </p:nvSpPr>
        <p:spPr>
          <a:xfrm>
            <a:off x="3050594" y="2303437"/>
            <a:ext cx="7315200" cy="1828800"/>
          </a:xfrm>
        </p:spPr>
        <p:txBody>
          <a:bodyPr/>
          <a:lstStyle/>
          <a:p>
            <a:pPr algn="ctr"/>
            <a:r>
              <a:rPr lang="en-GB" b="1" dirty="0">
                <a:solidFill>
                  <a:schemeClr val="accent1">
                    <a:lumMod val="50000"/>
                  </a:schemeClr>
                </a:solidFill>
              </a:rPr>
              <a:t>SUBDIVISI</a:t>
            </a:r>
            <a:br>
              <a:rPr lang="en-GB" b="1" dirty="0">
                <a:solidFill>
                  <a:schemeClr val="accent1">
                    <a:lumMod val="50000"/>
                  </a:schemeClr>
                </a:solidFill>
              </a:rPr>
            </a:br>
            <a:endParaRPr lang="en-GB" b="1" dirty="0">
              <a:solidFill>
                <a:schemeClr val="accent1">
                  <a:lumMod val="50000"/>
                </a:schemeClr>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04870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Title 1048707"/>
          <p:cNvSpPr>
            <a:spLocks noGrp="1"/>
          </p:cNvSpPr>
          <p:nvPr>
            <p:ph type="title"/>
          </p:nvPr>
        </p:nvSpPr>
        <p:spPr/>
        <p:txBody>
          <a:bodyPr/>
          <a:lstStyle/>
          <a:p>
            <a:r>
              <a:rPr lang="en-GB" dirty="0" err="1">
                <a:solidFill>
                  <a:schemeClr val="accent5">
                    <a:lumMod val="50000"/>
                  </a:schemeClr>
                </a:solidFill>
              </a:rPr>
              <a:t>Jenis</a:t>
            </a:r>
            <a:r>
              <a:rPr lang="en-GB" dirty="0">
                <a:solidFill>
                  <a:schemeClr val="accent5">
                    <a:lumMod val="50000"/>
                  </a:schemeClr>
                </a:solidFill>
              </a:rPr>
              <a:t> – </a:t>
            </a:r>
            <a:r>
              <a:rPr lang="en-GB" dirty="0" err="1">
                <a:solidFill>
                  <a:schemeClr val="accent5">
                    <a:lumMod val="50000"/>
                  </a:schemeClr>
                </a:solidFill>
              </a:rPr>
              <a:t>Jenis</a:t>
            </a:r>
            <a:r>
              <a:rPr lang="en-GB" dirty="0">
                <a:solidFill>
                  <a:schemeClr val="accent5">
                    <a:lumMod val="50000"/>
                  </a:schemeClr>
                </a:solidFill>
              </a:rPr>
              <a:t> </a:t>
            </a:r>
            <a:r>
              <a:rPr lang="en-GB" dirty="0" err="1">
                <a:solidFill>
                  <a:schemeClr val="accent5">
                    <a:lumMod val="50000"/>
                  </a:schemeClr>
                </a:solidFill>
              </a:rPr>
              <a:t>Subdivisi</a:t>
            </a:r>
            <a:r>
              <a:rPr lang="en-GB" dirty="0">
                <a:solidFill>
                  <a:schemeClr val="accent5">
                    <a:lumMod val="50000"/>
                  </a:schemeClr>
                </a:solidFill>
              </a:rPr>
              <a:t> </a:t>
            </a:r>
            <a:br>
              <a:rPr lang="en-GB" dirty="0">
                <a:solidFill>
                  <a:schemeClr val="accent5">
                    <a:lumMod val="50000"/>
                  </a:schemeClr>
                </a:solidFill>
              </a:rPr>
            </a:br>
            <a:endParaRPr lang="en-GB" dirty="0">
              <a:solidFill>
                <a:schemeClr val="accent5">
                  <a:lumMod val="50000"/>
                </a:schemeClr>
              </a:solidFill>
            </a:endParaRPr>
          </a:p>
        </p:txBody>
      </p:sp>
      <p:sp>
        <p:nvSpPr>
          <p:cNvPr id="1048709" name="Content Placeholder 1048708"/>
          <p:cNvSpPr>
            <a:spLocks noGrp="1"/>
          </p:cNvSpPr>
          <p:nvPr>
            <p:ph idx="1"/>
          </p:nvPr>
        </p:nvSpPr>
        <p:spPr/>
        <p:txBody>
          <a:bodyPr/>
          <a:lstStyle/>
          <a:p>
            <a:r>
              <a:rPr lang="en-GB" dirty="0" err="1">
                <a:solidFill>
                  <a:schemeClr val="accent1">
                    <a:lumMod val="75000"/>
                  </a:schemeClr>
                </a:solidFill>
              </a:rPr>
              <a:t>Subdivisi</a:t>
            </a:r>
            <a:r>
              <a:rPr lang="en-GB" dirty="0">
                <a:solidFill>
                  <a:schemeClr val="accent1">
                    <a:lumMod val="75000"/>
                  </a:schemeClr>
                </a:solidFill>
              </a:rPr>
              <a:t> </a:t>
            </a:r>
            <a:r>
              <a:rPr lang="en-GB" dirty="0" err="1">
                <a:solidFill>
                  <a:schemeClr val="accent1">
                    <a:lumMod val="75000"/>
                  </a:schemeClr>
                </a:solidFill>
              </a:rPr>
              <a:t>bentuk</a:t>
            </a:r>
            <a:r>
              <a:rPr lang="en-GB" dirty="0">
                <a:solidFill>
                  <a:schemeClr val="accent1">
                    <a:lumMod val="75000"/>
                  </a:schemeClr>
                </a:solidFill>
              </a:rPr>
              <a:t> </a:t>
            </a:r>
            <a:r>
              <a:rPr lang="en-GB" dirty="0" err="1">
                <a:solidFill>
                  <a:schemeClr val="accent1">
                    <a:lumMod val="75000"/>
                  </a:schemeClr>
                </a:solidFill>
              </a:rPr>
              <a:t>fisik</a:t>
            </a:r>
            <a:endParaRPr lang="en-GB" dirty="0">
              <a:solidFill>
                <a:schemeClr val="accent1">
                  <a:lumMod val="75000"/>
                </a:schemeClr>
              </a:solidFill>
            </a:endParaRPr>
          </a:p>
          <a:p>
            <a:r>
              <a:rPr lang="en-GB" dirty="0" err="1">
                <a:solidFill>
                  <a:schemeClr val="accent1">
                    <a:lumMod val="75000"/>
                  </a:schemeClr>
                </a:solidFill>
              </a:rPr>
              <a:t>Subdivisi</a:t>
            </a:r>
            <a:r>
              <a:rPr lang="en-GB" dirty="0">
                <a:solidFill>
                  <a:schemeClr val="accent1">
                    <a:lumMod val="75000"/>
                  </a:schemeClr>
                </a:solidFill>
              </a:rPr>
              <a:t> </a:t>
            </a:r>
            <a:r>
              <a:rPr lang="en-GB" dirty="0" err="1">
                <a:solidFill>
                  <a:schemeClr val="accent1">
                    <a:lumMod val="75000"/>
                  </a:schemeClr>
                </a:solidFill>
              </a:rPr>
              <a:t>topik</a:t>
            </a:r>
            <a:endParaRPr lang="en-GB" dirty="0">
              <a:solidFill>
                <a:schemeClr val="accent1">
                  <a:lumMod val="75000"/>
                </a:schemeClr>
              </a:solidFill>
            </a:endParaRPr>
          </a:p>
          <a:p>
            <a:r>
              <a:rPr lang="en-GB" dirty="0" err="1">
                <a:solidFill>
                  <a:schemeClr val="accent1">
                    <a:lumMod val="75000"/>
                  </a:schemeClr>
                </a:solidFill>
              </a:rPr>
              <a:t>Subdivisi</a:t>
            </a:r>
            <a:r>
              <a:rPr lang="en-GB" dirty="0">
                <a:solidFill>
                  <a:schemeClr val="accent1">
                    <a:lumMod val="75000"/>
                  </a:schemeClr>
                </a:solidFill>
              </a:rPr>
              <a:t> </a:t>
            </a:r>
            <a:r>
              <a:rPr lang="en-GB" dirty="0" err="1">
                <a:solidFill>
                  <a:schemeClr val="accent1">
                    <a:lumMod val="75000"/>
                  </a:schemeClr>
                </a:solidFill>
              </a:rPr>
              <a:t>geografis</a:t>
            </a:r>
            <a:endParaRPr lang="en-GB" dirty="0">
              <a:solidFill>
                <a:schemeClr val="accent1">
                  <a:lumMod val="75000"/>
                </a:schemeClr>
              </a:solidFill>
            </a:endParaRPr>
          </a:p>
          <a:p>
            <a:r>
              <a:rPr lang="en-GB" dirty="0" err="1">
                <a:solidFill>
                  <a:schemeClr val="accent1">
                    <a:lumMod val="75000"/>
                  </a:schemeClr>
                </a:solidFill>
              </a:rPr>
              <a:t>Subdivisi</a:t>
            </a:r>
            <a:r>
              <a:rPr lang="en-GB" dirty="0">
                <a:solidFill>
                  <a:schemeClr val="accent1">
                    <a:lumMod val="75000"/>
                  </a:schemeClr>
                </a:solidFill>
              </a:rPr>
              <a:t> </a:t>
            </a:r>
            <a:r>
              <a:rPr lang="en-GB" dirty="0" err="1">
                <a:solidFill>
                  <a:schemeClr val="accent1">
                    <a:lumMod val="75000"/>
                  </a:schemeClr>
                </a:solidFill>
              </a:rPr>
              <a:t>kronologis</a:t>
            </a:r>
            <a:endParaRPr lang="en-GB" dirty="0">
              <a:solidFill>
                <a:schemeClr val="accent1">
                  <a:lumMod val="75000"/>
                </a:schemeClr>
              </a:solidFill>
            </a:endParaRPr>
          </a:p>
          <a:p>
            <a:endParaRPr lang="en-GB" dirty="0">
              <a:solidFill>
                <a:schemeClr val="accent1">
                  <a:lumMod val="75000"/>
                </a:schemeClr>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1048708"/>
                                        </p:tgtEl>
                                        <p:attrNameLst>
                                          <p:attrName>style.color</p:attrName>
                                        </p:attrNameLst>
                                      </p:cBhvr>
                                      <p:by>
                                        <p:hsl h="7200000" s="0" l="0"/>
                                      </p:by>
                                    </p:animClr>
                                    <p:animClr clrSpc="hsl" dir="cw">
                                      <p:cBhvr>
                                        <p:cTn id="7" dur="500" fill="hold"/>
                                        <p:tgtEl>
                                          <p:spTgt spid="1048708"/>
                                        </p:tgtEl>
                                        <p:attrNameLst>
                                          <p:attrName>fillcolor</p:attrName>
                                        </p:attrNameLst>
                                      </p:cBhvr>
                                      <p:by>
                                        <p:hsl h="7200000" s="0" l="0"/>
                                      </p:by>
                                    </p:animClr>
                                    <p:animClr clrSpc="hsl" dir="cw">
                                      <p:cBhvr>
                                        <p:cTn id="8" dur="500" fill="hold"/>
                                        <p:tgtEl>
                                          <p:spTgt spid="1048708"/>
                                        </p:tgtEl>
                                        <p:attrNameLst>
                                          <p:attrName>stroke.color</p:attrName>
                                        </p:attrNameLst>
                                      </p:cBhvr>
                                      <p:by>
                                        <p:hsl h="7200000" s="0" l="0"/>
                                      </p:by>
                                    </p:animClr>
                                    <p:set>
                                      <p:cBhvr>
                                        <p:cTn id="9" dur="500" fill="hold"/>
                                        <p:tgtEl>
                                          <p:spTgt spid="1048708"/>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1048709">
                                            <p:txEl>
                                              <p:pRg st="0" end="0"/>
                                            </p:txEl>
                                          </p:spTgt>
                                        </p:tgtEl>
                                        <p:attrNameLst>
                                          <p:attrName>style.color</p:attrName>
                                        </p:attrNameLst>
                                      </p:cBhvr>
                                      <p:to>
                                        <a:schemeClr val="accent2"/>
                                      </p:to>
                                    </p:animClr>
                                    <p:animClr clrSpc="rgb" dir="cw">
                                      <p:cBhvr>
                                        <p:cTn id="14" dur="500" fill="hold"/>
                                        <p:tgtEl>
                                          <p:spTgt spid="1048709">
                                            <p:txEl>
                                              <p:pRg st="0" end="0"/>
                                            </p:txEl>
                                          </p:spTgt>
                                        </p:tgtEl>
                                        <p:attrNameLst>
                                          <p:attrName>fillcolor</p:attrName>
                                        </p:attrNameLst>
                                      </p:cBhvr>
                                      <p:to>
                                        <a:schemeClr val="accent2"/>
                                      </p:to>
                                    </p:animClr>
                                    <p:set>
                                      <p:cBhvr>
                                        <p:cTn id="15" dur="500" fill="hold"/>
                                        <p:tgtEl>
                                          <p:spTgt spid="1048709">
                                            <p:txEl>
                                              <p:pRg st="0" end="0"/>
                                            </p:txEl>
                                          </p:spTgt>
                                        </p:tgtEl>
                                        <p:attrNameLst>
                                          <p:attrName>fill.type</p:attrName>
                                        </p:attrNameLst>
                                      </p:cBhvr>
                                      <p:to>
                                        <p:strVal val="solid"/>
                                      </p:to>
                                    </p:set>
                                    <p:set>
                                      <p:cBhvr>
                                        <p:cTn id="16" dur="500" fill="hold"/>
                                        <p:tgtEl>
                                          <p:spTgt spid="1048709">
                                            <p:txEl>
                                              <p:pRg st="0" end="0"/>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1048709">
                                            <p:txEl>
                                              <p:pRg st="1" end="1"/>
                                            </p:txEl>
                                          </p:spTgt>
                                        </p:tgtEl>
                                        <p:attrNameLst>
                                          <p:attrName>style.color</p:attrName>
                                        </p:attrNameLst>
                                      </p:cBhvr>
                                      <p:to>
                                        <a:schemeClr val="accent2"/>
                                      </p:to>
                                    </p:animClr>
                                    <p:animClr clrSpc="rgb" dir="cw">
                                      <p:cBhvr>
                                        <p:cTn id="21" dur="500" fill="hold"/>
                                        <p:tgtEl>
                                          <p:spTgt spid="1048709">
                                            <p:txEl>
                                              <p:pRg st="1" end="1"/>
                                            </p:txEl>
                                          </p:spTgt>
                                        </p:tgtEl>
                                        <p:attrNameLst>
                                          <p:attrName>fillcolor</p:attrName>
                                        </p:attrNameLst>
                                      </p:cBhvr>
                                      <p:to>
                                        <a:schemeClr val="accent2"/>
                                      </p:to>
                                    </p:animClr>
                                    <p:set>
                                      <p:cBhvr>
                                        <p:cTn id="22" dur="500" fill="hold"/>
                                        <p:tgtEl>
                                          <p:spTgt spid="1048709">
                                            <p:txEl>
                                              <p:pRg st="1" end="1"/>
                                            </p:txEl>
                                          </p:spTgt>
                                        </p:tgtEl>
                                        <p:attrNameLst>
                                          <p:attrName>fill.type</p:attrName>
                                        </p:attrNameLst>
                                      </p:cBhvr>
                                      <p:to>
                                        <p:strVal val="solid"/>
                                      </p:to>
                                    </p:set>
                                    <p:set>
                                      <p:cBhvr>
                                        <p:cTn id="23" dur="500" fill="hold"/>
                                        <p:tgtEl>
                                          <p:spTgt spid="1048709">
                                            <p:txEl>
                                              <p:pRg st="1" end="1"/>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1048709">
                                            <p:txEl>
                                              <p:pRg st="2" end="2"/>
                                            </p:txEl>
                                          </p:spTgt>
                                        </p:tgtEl>
                                        <p:attrNameLst>
                                          <p:attrName>style.color</p:attrName>
                                        </p:attrNameLst>
                                      </p:cBhvr>
                                      <p:to>
                                        <a:schemeClr val="accent2"/>
                                      </p:to>
                                    </p:animClr>
                                    <p:animClr clrSpc="rgb" dir="cw">
                                      <p:cBhvr>
                                        <p:cTn id="28" dur="500" fill="hold"/>
                                        <p:tgtEl>
                                          <p:spTgt spid="1048709">
                                            <p:txEl>
                                              <p:pRg st="2" end="2"/>
                                            </p:txEl>
                                          </p:spTgt>
                                        </p:tgtEl>
                                        <p:attrNameLst>
                                          <p:attrName>fillcolor</p:attrName>
                                        </p:attrNameLst>
                                      </p:cBhvr>
                                      <p:to>
                                        <a:schemeClr val="accent2"/>
                                      </p:to>
                                    </p:animClr>
                                    <p:set>
                                      <p:cBhvr>
                                        <p:cTn id="29" dur="500" fill="hold"/>
                                        <p:tgtEl>
                                          <p:spTgt spid="1048709">
                                            <p:txEl>
                                              <p:pRg st="2" end="2"/>
                                            </p:txEl>
                                          </p:spTgt>
                                        </p:tgtEl>
                                        <p:attrNameLst>
                                          <p:attrName>fill.type</p:attrName>
                                        </p:attrNameLst>
                                      </p:cBhvr>
                                      <p:to>
                                        <p:strVal val="solid"/>
                                      </p:to>
                                    </p:set>
                                    <p:set>
                                      <p:cBhvr>
                                        <p:cTn id="30" dur="500" fill="hold"/>
                                        <p:tgtEl>
                                          <p:spTgt spid="1048709">
                                            <p:txEl>
                                              <p:pRg st="2" end="2"/>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1048709">
                                            <p:txEl>
                                              <p:pRg st="3" end="3"/>
                                            </p:txEl>
                                          </p:spTgt>
                                        </p:tgtEl>
                                        <p:attrNameLst>
                                          <p:attrName>style.color</p:attrName>
                                        </p:attrNameLst>
                                      </p:cBhvr>
                                      <p:to>
                                        <a:schemeClr val="accent2"/>
                                      </p:to>
                                    </p:animClr>
                                    <p:animClr clrSpc="rgb" dir="cw">
                                      <p:cBhvr>
                                        <p:cTn id="35" dur="500" fill="hold"/>
                                        <p:tgtEl>
                                          <p:spTgt spid="1048709">
                                            <p:txEl>
                                              <p:pRg st="3" end="3"/>
                                            </p:txEl>
                                          </p:spTgt>
                                        </p:tgtEl>
                                        <p:attrNameLst>
                                          <p:attrName>fillcolor</p:attrName>
                                        </p:attrNameLst>
                                      </p:cBhvr>
                                      <p:to>
                                        <a:schemeClr val="accent2"/>
                                      </p:to>
                                    </p:animClr>
                                    <p:set>
                                      <p:cBhvr>
                                        <p:cTn id="36" dur="500" fill="hold"/>
                                        <p:tgtEl>
                                          <p:spTgt spid="1048709">
                                            <p:txEl>
                                              <p:pRg st="3" end="3"/>
                                            </p:txEl>
                                          </p:spTgt>
                                        </p:tgtEl>
                                        <p:attrNameLst>
                                          <p:attrName>fill.type</p:attrName>
                                        </p:attrNameLst>
                                      </p:cBhvr>
                                      <p:to>
                                        <p:strVal val="solid"/>
                                      </p:to>
                                    </p:set>
                                    <p:set>
                                      <p:cBhvr>
                                        <p:cTn id="37" dur="500" fill="hold"/>
                                        <p:tgtEl>
                                          <p:spTgt spid="1048709">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8" grpId="0"/>
      <p:bldP spid="104870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Title 1048709"/>
          <p:cNvSpPr>
            <a:spLocks noGrp="1"/>
          </p:cNvSpPr>
          <p:nvPr>
            <p:ph type="title"/>
          </p:nvPr>
        </p:nvSpPr>
        <p:spPr/>
        <p:txBody>
          <a:bodyPr/>
          <a:lstStyle/>
          <a:p>
            <a:r>
              <a:rPr lang="en-GB" dirty="0" err="1">
                <a:solidFill>
                  <a:schemeClr val="accent3">
                    <a:lumMod val="50000"/>
                  </a:schemeClr>
                </a:solidFill>
              </a:rPr>
              <a:t>Subdivisi</a:t>
            </a:r>
            <a:r>
              <a:rPr lang="en-GB" dirty="0">
                <a:solidFill>
                  <a:schemeClr val="accent3">
                    <a:lumMod val="50000"/>
                  </a:schemeClr>
                </a:solidFill>
              </a:rPr>
              <a:t> </a:t>
            </a:r>
            <a:r>
              <a:rPr lang="en-GB" dirty="0" err="1">
                <a:solidFill>
                  <a:schemeClr val="accent3">
                    <a:lumMod val="50000"/>
                  </a:schemeClr>
                </a:solidFill>
              </a:rPr>
              <a:t>Bentuk</a:t>
            </a:r>
            <a:r>
              <a:rPr lang="en-GB" dirty="0">
                <a:solidFill>
                  <a:schemeClr val="accent3">
                    <a:lumMod val="50000"/>
                  </a:schemeClr>
                </a:solidFill>
              </a:rPr>
              <a:t> </a:t>
            </a:r>
            <a:r>
              <a:rPr lang="en-GB" dirty="0" err="1">
                <a:solidFill>
                  <a:schemeClr val="accent3">
                    <a:lumMod val="50000"/>
                  </a:schemeClr>
                </a:solidFill>
              </a:rPr>
              <a:t>Fisik</a:t>
            </a:r>
            <a:r>
              <a:rPr lang="en-GB" dirty="0">
                <a:solidFill>
                  <a:schemeClr val="accent3">
                    <a:lumMod val="50000"/>
                  </a:schemeClr>
                </a:solidFill>
              </a:rPr>
              <a:t/>
            </a:r>
            <a:br>
              <a:rPr lang="en-GB" dirty="0">
                <a:solidFill>
                  <a:schemeClr val="accent3">
                    <a:lumMod val="50000"/>
                  </a:schemeClr>
                </a:solidFill>
              </a:rPr>
            </a:br>
            <a:endParaRPr lang="en-GB" dirty="0">
              <a:solidFill>
                <a:schemeClr val="accent3">
                  <a:lumMod val="50000"/>
                </a:schemeClr>
              </a:solidFill>
            </a:endParaRPr>
          </a:p>
        </p:txBody>
      </p:sp>
      <p:sp>
        <p:nvSpPr>
          <p:cNvPr id="1048711" name="Content Placeholder 1048710"/>
          <p:cNvSpPr>
            <a:spLocks noGrp="1"/>
          </p:cNvSpPr>
          <p:nvPr>
            <p:ph idx="1"/>
          </p:nvPr>
        </p:nvSpPr>
        <p:spPr/>
        <p:txBody>
          <a:bodyPr/>
          <a:lstStyle/>
          <a:p>
            <a:pPr marL="0" indent="0">
              <a:buNone/>
            </a:pPr>
            <a:r>
              <a:rPr lang="en-GB" dirty="0" err="1">
                <a:solidFill>
                  <a:schemeClr val="accent2">
                    <a:lumMod val="75000"/>
                  </a:schemeClr>
                </a:solidFill>
              </a:rPr>
              <a:t>Diletakkan</a:t>
            </a:r>
            <a:r>
              <a:rPr lang="en-GB" dirty="0">
                <a:solidFill>
                  <a:schemeClr val="accent2">
                    <a:lumMod val="75000"/>
                  </a:schemeClr>
                </a:solidFill>
              </a:rPr>
              <a:t> di </a:t>
            </a:r>
            <a:r>
              <a:rPr lang="en-GB" dirty="0" err="1">
                <a:solidFill>
                  <a:schemeClr val="accent2">
                    <a:lumMod val="75000"/>
                  </a:schemeClr>
                </a:solidFill>
              </a:rPr>
              <a:t>bawah</a:t>
            </a:r>
            <a:r>
              <a:rPr lang="en-GB" dirty="0">
                <a:solidFill>
                  <a:schemeClr val="accent2">
                    <a:lumMod val="75000"/>
                  </a:schemeClr>
                </a:solidFill>
              </a:rPr>
              <a:t> </a:t>
            </a:r>
            <a:r>
              <a:rPr lang="en-GB" dirty="0" err="1">
                <a:solidFill>
                  <a:schemeClr val="accent2">
                    <a:lumMod val="75000"/>
                  </a:schemeClr>
                </a:solidFill>
              </a:rPr>
              <a:t>tajuk</a:t>
            </a:r>
            <a:r>
              <a:rPr lang="en-GB" dirty="0">
                <a:solidFill>
                  <a:schemeClr val="accent2">
                    <a:lumMod val="75000"/>
                  </a:schemeClr>
                </a:solidFill>
              </a:rPr>
              <a:t> </a:t>
            </a:r>
            <a:r>
              <a:rPr lang="en-GB" dirty="0" err="1">
                <a:solidFill>
                  <a:schemeClr val="accent2">
                    <a:lumMod val="75000"/>
                  </a:schemeClr>
                </a:solidFill>
              </a:rPr>
              <a:t>utama</a:t>
            </a:r>
            <a:r>
              <a:rPr lang="en-GB" dirty="0">
                <a:solidFill>
                  <a:schemeClr val="accent2">
                    <a:lumMod val="75000"/>
                  </a:schemeClr>
                </a:solidFill>
              </a:rPr>
              <a:t> </a:t>
            </a:r>
            <a:r>
              <a:rPr lang="en-GB" dirty="0" err="1">
                <a:solidFill>
                  <a:schemeClr val="accent2">
                    <a:lumMod val="75000"/>
                  </a:schemeClr>
                </a:solidFill>
              </a:rPr>
              <a:t>untuk</a:t>
            </a:r>
            <a:r>
              <a:rPr lang="en-GB" dirty="0">
                <a:solidFill>
                  <a:schemeClr val="accent2">
                    <a:lumMod val="75000"/>
                  </a:schemeClr>
                </a:solidFill>
              </a:rPr>
              <a:t> </a:t>
            </a:r>
            <a:r>
              <a:rPr lang="en-GB" dirty="0" err="1">
                <a:solidFill>
                  <a:schemeClr val="accent2">
                    <a:lumMod val="75000"/>
                  </a:schemeClr>
                </a:solidFill>
              </a:rPr>
              <a:t>menunjukkan</a:t>
            </a:r>
            <a:r>
              <a:rPr lang="en-GB" dirty="0">
                <a:solidFill>
                  <a:schemeClr val="accent2">
                    <a:lumMod val="75000"/>
                  </a:schemeClr>
                </a:solidFill>
              </a:rPr>
              <a:t> </a:t>
            </a:r>
            <a:r>
              <a:rPr lang="en-GB" dirty="0" err="1">
                <a:solidFill>
                  <a:schemeClr val="accent2">
                    <a:lumMod val="75000"/>
                  </a:schemeClr>
                </a:solidFill>
              </a:rPr>
              <a:t>bentuk</a:t>
            </a:r>
            <a:r>
              <a:rPr lang="en-GB" dirty="0">
                <a:solidFill>
                  <a:schemeClr val="accent2">
                    <a:lumMod val="75000"/>
                  </a:schemeClr>
                </a:solidFill>
              </a:rPr>
              <a:t> </a:t>
            </a:r>
            <a:r>
              <a:rPr lang="en-GB" dirty="0" err="1">
                <a:solidFill>
                  <a:schemeClr val="accent2">
                    <a:lumMod val="75000"/>
                  </a:schemeClr>
                </a:solidFill>
              </a:rPr>
              <a:t>penyajian</a:t>
            </a:r>
            <a:r>
              <a:rPr lang="en-GB" dirty="0">
                <a:solidFill>
                  <a:schemeClr val="accent2">
                    <a:lumMod val="75000"/>
                  </a:schemeClr>
                </a:solidFill>
              </a:rPr>
              <a:t> </a:t>
            </a:r>
            <a:r>
              <a:rPr lang="en-GB" dirty="0" err="1">
                <a:solidFill>
                  <a:schemeClr val="accent2">
                    <a:lumMod val="75000"/>
                  </a:schemeClr>
                </a:solidFill>
              </a:rPr>
              <a:t>bahan</a:t>
            </a:r>
            <a:r>
              <a:rPr lang="en-GB" dirty="0">
                <a:solidFill>
                  <a:schemeClr val="accent2">
                    <a:lumMod val="75000"/>
                  </a:schemeClr>
                </a:solidFill>
              </a:rPr>
              <a:t> </a:t>
            </a:r>
            <a:r>
              <a:rPr lang="en-GB" dirty="0" err="1">
                <a:solidFill>
                  <a:schemeClr val="accent2">
                    <a:lumMod val="75000"/>
                  </a:schemeClr>
                </a:solidFill>
              </a:rPr>
              <a:t>pustaka</a:t>
            </a:r>
            <a:r>
              <a:rPr lang="en-GB" dirty="0">
                <a:solidFill>
                  <a:schemeClr val="accent2">
                    <a:lumMod val="75000"/>
                  </a:schemeClr>
                </a:solidFill>
              </a:rPr>
              <a:t>. </a:t>
            </a:r>
            <a:r>
              <a:rPr lang="en-GB" dirty="0" err="1">
                <a:solidFill>
                  <a:schemeClr val="accent2">
                    <a:lumMod val="75000"/>
                  </a:schemeClr>
                </a:solidFill>
              </a:rPr>
              <a:t>Bentuk-bentuk</a:t>
            </a:r>
            <a:r>
              <a:rPr lang="en-GB" dirty="0">
                <a:solidFill>
                  <a:schemeClr val="accent2">
                    <a:lumMod val="75000"/>
                  </a:schemeClr>
                </a:solidFill>
              </a:rPr>
              <a:t> </a:t>
            </a:r>
            <a:r>
              <a:rPr lang="en-GB" dirty="0" err="1">
                <a:solidFill>
                  <a:schemeClr val="accent2">
                    <a:lumMod val="75000"/>
                  </a:schemeClr>
                </a:solidFill>
              </a:rPr>
              <a:t>seperti</a:t>
            </a:r>
            <a:r>
              <a:rPr lang="en-GB" dirty="0">
                <a:solidFill>
                  <a:schemeClr val="accent2">
                    <a:lumMod val="75000"/>
                  </a:schemeClr>
                </a:solidFill>
              </a:rPr>
              <a:t> </a:t>
            </a:r>
            <a:r>
              <a:rPr lang="en-GB" dirty="0" err="1">
                <a:solidFill>
                  <a:schemeClr val="accent2">
                    <a:lumMod val="75000"/>
                  </a:schemeClr>
                </a:solidFill>
              </a:rPr>
              <a:t>kamus</a:t>
            </a:r>
            <a:r>
              <a:rPr lang="en-GB" dirty="0">
                <a:solidFill>
                  <a:schemeClr val="accent2">
                    <a:lumMod val="75000"/>
                  </a:schemeClr>
                </a:solidFill>
              </a:rPr>
              <a:t>, </a:t>
            </a:r>
            <a:r>
              <a:rPr lang="en-GB" dirty="0" err="1">
                <a:solidFill>
                  <a:schemeClr val="accent2">
                    <a:lumMod val="75000"/>
                  </a:schemeClr>
                </a:solidFill>
              </a:rPr>
              <a:t>peta</a:t>
            </a:r>
            <a:r>
              <a:rPr lang="en-GB" dirty="0">
                <a:solidFill>
                  <a:schemeClr val="accent2">
                    <a:lumMod val="75000"/>
                  </a:schemeClr>
                </a:solidFill>
              </a:rPr>
              <a:t>, </a:t>
            </a:r>
            <a:r>
              <a:rPr lang="en-GB" dirty="0" err="1">
                <a:solidFill>
                  <a:schemeClr val="accent2">
                    <a:lumMod val="75000"/>
                  </a:schemeClr>
                </a:solidFill>
              </a:rPr>
              <a:t>ensiklopedia</a:t>
            </a:r>
            <a:r>
              <a:rPr lang="en-GB" dirty="0">
                <a:solidFill>
                  <a:schemeClr val="accent2">
                    <a:lumMod val="75000"/>
                  </a:schemeClr>
                </a:solidFill>
              </a:rPr>
              <a:t>, index, </a:t>
            </a:r>
            <a:r>
              <a:rPr lang="en-GB" dirty="0" err="1">
                <a:solidFill>
                  <a:schemeClr val="accent2">
                    <a:lumMod val="75000"/>
                  </a:schemeClr>
                </a:solidFill>
              </a:rPr>
              <a:t>majalah</a:t>
            </a:r>
            <a:r>
              <a:rPr lang="en-GB" dirty="0">
                <a:solidFill>
                  <a:schemeClr val="accent2">
                    <a:lumMod val="75000"/>
                  </a:schemeClr>
                </a:solidFill>
              </a:rPr>
              <a:t>, </a:t>
            </a:r>
            <a:r>
              <a:rPr lang="en-GB" dirty="0" err="1">
                <a:solidFill>
                  <a:schemeClr val="accent2">
                    <a:lumMod val="75000"/>
                  </a:schemeClr>
                </a:solidFill>
              </a:rPr>
              <a:t>direktori</a:t>
            </a:r>
            <a:r>
              <a:rPr lang="en-GB" dirty="0">
                <a:solidFill>
                  <a:schemeClr val="accent2">
                    <a:lumMod val="75000"/>
                  </a:schemeClr>
                </a:solidFill>
              </a:rPr>
              <a:t>, </a:t>
            </a:r>
            <a:r>
              <a:rPr lang="en-GB" dirty="0" err="1">
                <a:solidFill>
                  <a:schemeClr val="accent2">
                    <a:lumMod val="75000"/>
                  </a:schemeClr>
                </a:solidFill>
              </a:rPr>
              <a:t>Daftar</a:t>
            </a:r>
            <a:r>
              <a:rPr lang="en-GB" dirty="0">
                <a:solidFill>
                  <a:schemeClr val="accent2">
                    <a:lumMod val="75000"/>
                  </a:schemeClr>
                </a:solidFill>
              </a:rPr>
              <a:t>, </a:t>
            </a:r>
            <a:r>
              <a:rPr lang="en-GB" dirty="0" err="1">
                <a:solidFill>
                  <a:schemeClr val="accent2">
                    <a:lumMod val="75000"/>
                  </a:schemeClr>
                </a:solidFill>
              </a:rPr>
              <a:t>Majalah</a:t>
            </a:r>
            <a:r>
              <a:rPr lang="en-GB" dirty="0">
                <a:solidFill>
                  <a:schemeClr val="accent2">
                    <a:lumMod val="75000"/>
                  </a:schemeClr>
                </a:solidFill>
              </a:rPr>
              <a:t>, </a:t>
            </a:r>
            <a:r>
              <a:rPr lang="en-GB" dirty="0" err="1">
                <a:solidFill>
                  <a:schemeClr val="accent2">
                    <a:lumMod val="75000"/>
                  </a:schemeClr>
                </a:solidFill>
              </a:rPr>
              <a:t>dan</a:t>
            </a:r>
            <a:r>
              <a:rPr lang="en-GB" dirty="0">
                <a:solidFill>
                  <a:schemeClr val="accent2">
                    <a:lumMod val="75000"/>
                  </a:schemeClr>
                </a:solidFill>
              </a:rPr>
              <a:t> lain-lain </a:t>
            </a:r>
            <a:r>
              <a:rPr lang="en-GB" dirty="0" err="1">
                <a:solidFill>
                  <a:schemeClr val="accent2">
                    <a:lumMod val="75000"/>
                  </a:schemeClr>
                </a:solidFill>
              </a:rPr>
              <a:t>diletakkan</a:t>
            </a:r>
            <a:r>
              <a:rPr lang="en-GB" dirty="0">
                <a:solidFill>
                  <a:schemeClr val="accent2">
                    <a:lumMod val="75000"/>
                  </a:schemeClr>
                </a:solidFill>
              </a:rPr>
              <a:t> </a:t>
            </a:r>
            <a:r>
              <a:rPr lang="en-GB" dirty="0" err="1">
                <a:solidFill>
                  <a:schemeClr val="accent2">
                    <a:lumMod val="75000"/>
                  </a:schemeClr>
                </a:solidFill>
              </a:rPr>
              <a:t>dibawah</a:t>
            </a:r>
            <a:r>
              <a:rPr lang="en-GB" dirty="0">
                <a:solidFill>
                  <a:schemeClr val="accent2">
                    <a:lumMod val="75000"/>
                  </a:schemeClr>
                </a:solidFill>
              </a:rPr>
              <a:t> </a:t>
            </a:r>
            <a:r>
              <a:rPr lang="en-GB" dirty="0" err="1">
                <a:solidFill>
                  <a:schemeClr val="accent2">
                    <a:lumMod val="75000"/>
                  </a:schemeClr>
                </a:solidFill>
              </a:rPr>
              <a:t>tajuk</a:t>
            </a:r>
            <a:r>
              <a:rPr lang="en-GB" dirty="0">
                <a:solidFill>
                  <a:schemeClr val="accent2">
                    <a:lumMod val="75000"/>
                  </a:schemeClr>
                </a:solidFill>
              </a:rPr>
              <a:t> </a:t>
            </a:r>
            <a:r>
              <a:rPr lang="en-GB" dirty="0" err="1">
                <a:solidFill>
                  <a:schemeClr val="accent2">
                    <a:lumMod val="75000"/>
                  </a:schemeClr>
                </a:solidFill>
              </a:rPr>
              <a:t>utama</a:t>
            </a:r>
            <a:r>
              <a:rPr lang="en-GB" dirty="0">
                <a:solidFill>
                  <a:schemeClr val="accent2">
                    <a:lumMod val="75000"/>
                  </a:schemeClr>
                </a:solidFill>
              </a:rPr>
              <a:t>. </a:t>
            </a:r>
          </a:p>
          <a:p>
            <a:pPr marL="0" indent="0">
              <a:buNone/>
            </a:pPr>
            <a:r>
              <a:rPr lang="en-GB" dirty="0" err="1">
                <a:solidFill>
                  <a:schemeClr val="accent2">
                    <a:lumMod val="75000"/>
                  </a:schemeClr>
                </a:solidFill>
              </a:rPr>
              <a:t>Contoh</a:t>
            </a:r>
            <a:r>
              <a:rPr lang="en-GB" dirty="0">
                <a:solidFill>
                  <a:schemeClr val="accent2">
                    <a:lumMod val="75000"/>
                  </a:schemeClr>
                </a:solidFill>
              </a:rPr>
              <a:t> :</a:t>
            </a:r>
          </a:p>
          <a:p>
            <a:pPr marL="0" indent="0">
              <a:buNone/>
            </a:pPr>
            <a:r>
              <a:rPr lang="en-GB" dirty="0">
                <a:solidFill>
                  <a:schemeClr val="accent2">
                    <a:lumMod val="75000"/>
                  </a:schemeClr>
                </a:solidFill>
              </a:rPr>
              <a:t>Bahasa </a:t>
            </a:r>
            <a:r>
              <a:rPr lang="en-GB" dirty="0" err="1">
                <a:solidFill>
                  <a:schemeClr val="accent2">
                    <a:lumMod val="75000"/>
                  </a:schemeClr>
                </a:solidFill>
              </a:rPr>
              <a:t>Inggris-Kamus</a:t>
            </a:r>
            <a:r>
              <a:rPr lang="en-GB" dirty="0">
                <a:solidFill>
                  <a:schemeClr val="accent2">
                    <a:lumMod val="75000"/>
                  </a:schemeClr>
                </a:solidFill>
              </a:rPr>
              <a:t>, </a:t>
            </a:r>
          </a:p>
          <a:p>
            <a:pPr marL="0" indent="0">
              <a:buNone/>
            </a:pPr>
            <a:r>
              <a:rPr lang="en-GB" dirty="0" err="1">
                <a:solidFill>
                  <a:schemeClr val="accent2">
                    <a:lumMod val="75000"/>
                  </a:schemeClr>
                </a:solidFill>
              </a:rPr>
              <a:t>Bacaan</a:t>
            </a:r>
            <a:r>
              <a:rPr lang="en-GB" dirty="0">
                <a:solidFill>
                  <a:schemeClr val="accent2">
                    <a:lumMod val="75000"/>
                  </a:schemeClr>
                </a:solidFill>
              </a:rPr>
              <a:t> </a:t>
            </a:r>
            <a:r>
              <a:rPr lang="en-GB" dirty="0" err="1">
                <a:solidFill>
                  <a:schemeClr val="accent2">
                    <a:lumMod val="75000"/>
                  </a:schemeClr>
                </a:solidFill>
              </a:rPr>
              <a:t>Anak-Bibliografi</a:t>
            </a:r>
            <a:endParaRPr lang="en-GB" dirty="0">
              <a:solidFill>
                <a:schemeClr val="accent2">
                  <a:lumMod val="75000"/>
                </a:schemeClr>
              </a:solidFill>
            </a:endParaRPr>
          </a:p>
          <a:p>
            <a:pPr marL="0" indent="0">
              <a:buNone/>
            </a:pPr>
            <a:r>
              <a:rPr lang="en-GB" dirty="0" err="1">
                <a:solidFill>
                  <a:schemeClr val="accent2">
                    <a:lumMod val="75000"/>
                  </a:schemeClr>
                </a:solidFill>
              </a:rPr>
              <a:t>Pustakawan-Direktori</a:t>
            </a:r>
            <a:endParaRPr lang="en-GB" dirty="0">
              <a:solidFill>
                <a:schemeClr val="accent2">
                  <a:lumMod val="75000"/>
                </a:schemeClr>
              </a:solidFill>
            </a:endParaRPr>
          </a:p>
          <a:p>
            <a:pPr marL="0" indent="0">
              <a:buNone/>
            </a:pPr>
            <a:endParaRPr lang="en-GB" dirty="0">
              <a:solidFill>
                <a:schemeClr val="accent2">
                  <a:lumMod val="75000"/>
                </a:schemeClr>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500"/>
                                  </p:stCondLst>
                                  <p:childTnLst>
                                    <p:animClr clrSpc="rgb" dir="cw">
                                      <p:cBhvr override="childStyle">
                                        <p:cTn id="6" dur="250" autoRev="1" fill="remove"/>
                                        <p:tgtEl>
                                          <p:spTgt spid="1048710"/>
                                        </p:tgtEl>
                                        <p:attrNameLst>
                                          <p:attrName>style.color</p:attrName>
                                        </p:attrNameLst>
                                      </p:cBhvr>
                                      <p:to>
                                        <a:schemeClr val="bg1"/>
                                      </p:to>
                                    </p:animClr>
                                    <p:animClr clrSpc="rgb" dir="cw">
                                      <p:cBhvr>
                                        <p:cTn id="7" dur="250" autoRev="1" fill="remove"/>
                                        <p:tgtEl>
                                          <p:spTgt spid="1048710"/>
                                        </p:tgtEl>
                                        <p:attrNameLst>
                                          <p:attrName>fillcolor</p:attrName>
                                        </p:attrNameLst>
                                      </p:cBhvr>
                                      <p:to>
                                        <a:schemeClr val="bg1"/>
                                      </p:to>
                                    </p:animClr>
                                    <p:set>
                                      <p:cBhvr>
                                        <p:cTn id="8" dur="250" autoRev="1" fill="remove"/>
                                        <p:tgtEl>
                                          <p:spTgt spid="1048710"/>
                                        </p:tgtEl>
                                        <p:attrNameLst>
                                          <p:attrName>fill.type</p:attrName>
                                        </p:attrNameLst>
                                      </p:cBhvr>
                                      <p:to>
                                        <p:strVal val="solid"/>
                                      </p:to>
                                    </p:set>
                                    <p:set>
                                      <p:cBhvr>
                                        <p:cTn id="9" dur="250" autoRev="1" fill="remove"/>
                                        <p:tgtEl>
                                          <p:spTgt spid="1048710"/>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grpId="0" nodeType="clickEffect">
                                  <p:stCondLst>
                                    <p:cond delay="0"/>
                                  </p:stCondLst>
                                  <p:childTnLst>
                                    <p:animClr clrSpc="hsl" dir="cw">
                                      <p:cBhvr override="childStyle">
                                        <p:cTn id="13" dur="500" fill="hold"/>
                                        <p:tgtEl>
                                          <p:spTgt spid="1048711">
                                            <p:txEl>
                                              <p:pRg st="0" end="0"/>
                                            </p:txEl>
                                          </p:spTgt>
                                        </p:tgtEl>
                                        <p:attrNameLst>
                                          <p:attrName>style.color</p:attrName>
                                        </p:attrNameLst>
                                      </p:cBhvr>
                                      <p:by>
                                        <p:hsl h="0" s="-12549" l="-25098"/>
                                      </p:by>
                                    </p:animClr>
                                    <p:animClr clrSpc="hsl" dir="cw">
                                      <p:cBhvr>
                                        <p:cTn id="14" dur="500" fill="hold"/>
                                        <p:tgtEl>
                                          <p:spTgt spid="1048711">
                                            <p:txEl>
                                              <p:pRg st="0" end="0"/>
                                            </p:txEl>
                                          </p:spTgt>
                                        </p:tgtEl>
                                        <p:attrNameLst>
                                          <p:attrName>fillcolor</p:attrName>
                                        </p:attrNameLst>
                                      </p:cBhvr>
                                      <p:by>
                                        <p:hsl h="0" s="-12549" l="-25098"/>
                                      </p:by>
                                    </p:animClr>
                                    <p:animClr clrSpc="hsl" dir="cw">
                                      <p:cBhvr>
                                        <p:cTn id="15" dur="500" fill="hold"/>
                                        <p:tgtEl>
                                          <p:spTgt spid="1048711">
                                            <p:txEl>
                                              <p:pRg st="0" end="0"/>
                                            </p:txEl>
                                          </p:spTgt>
                                        </p:tgtEl>
                                        <p:attrNameLst>
                                          <p:attrName>stroke.color</p:attrName>
                                        </p:attrNameLst>
                                      </p:cBhvr>
                                      <p:by>
                                        <p:hsl h="0" s="-12549" l="-25098"/>
                                      </p:by>
                                    </p:animClr>
                                    <p:set>
                                      <p:cBhvr>
                                        <p:cTn id="16" dur="500" fill="hold"/>
                                        <p:tgtEl>
                                          <p:spTgt spid="1048711">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grpId="0" nodeType="clickEffect">
                                  <p:stCondLst>
                                    <p:cond delay="0"/>
                                  </p:stCondLst>
                                  <p:childTnLst>
                                    <p:animClr clrSpc="hsl" dir="cw">
                                      <p:cBhvr override="childStyle">
                                        <p:cTn id="20" dur="500" fill="hold"/>
                                        <p:tgtEl>
                                          <p:spTgt spid="1048711">
                                            <p:txEl>
                                              <p:pRg st="1" end="1"/>
                                            </p:txEl>
                                          </p:spTgt>
                                        </p:tgtEl>
                                        <p:attrNameLst>
                                          <p:attrName>style.color</p:attrName>
                                        </p:attrNameLst>
                                      </p:cBhvr>
                                      <p:by>
                                        <p:hsl h="0" s="-12549" l="-25098"/>
                                      </p:by>
                                    </p:animClr>
                                    <p:animClr clrSpc="hsl" dir="cw">
                                      <p:cBhvr>
                                        <p:cTn id="21" dur="500" fill="hold"/>
                                        <p:tgtEl>
                                          <p:spTgt spid="1048711">
                                            <p:txEl>
                                              <p:pRg st="1" end="1"/>
                                            </p:txEl>
                                          </p:spTgt>
                                        </p:tgtEl>
                                        <p:attrNameLst>
                                          <p:attrName>fillcolor</p:attrName>
                                        </p:attrNameLst>
                                      </p:cBhvr>
                                      <p:by>
                                        <p:hsl h="0" s="-12549" l="-25098"/>
                                      </p:by>
                                    </p:animClr>
                                    <p:animClr clrSpc="hsl" dir="cw">
                                      <p:cBhvr>
                                        <p:cTn id="22" dur="500" fill="hold"/>
                                        <p:tgtEl>
                                          <p:spTgt spid="1048711">
                                            <p:txEl>
                                              <p:pRg st="1" end="1"/>
                                            </p:txEl>
                                          </p:spTgt>
                                        </p:tgtEl>
                                        <p:attrNameLst>
                                          <p:attrName>stroke.color</p:attrName>
                                        </p:attrNameLst>
                                      </p:cBhvr>
                                      <p:by>
                                        <p:hsl h="0" s="-12549" l="-25098"/>
                                      </p:by>
                                    </p:animClr>
                                    <p:set>
                                      <p:cBhvr>
                                        <p:cTn id="23" dur="500" fill="hold"/>
                                        <p:tgtEl>
                                          <p:spTgt spid="1048711">
                                            <p:txEl>
                                              <p:pRg st="1" end="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4" presetClass="emph" presetSubtype="0" fill="hold" grpId="0" nodeType="clickEffect">
                                  <p:stCondLst>
                                    <p:cond delay="0"/>
                                  </p:stCondLst>
                                  <p:childTnLst>
                                    <p:animClr clrSpc="hsl" dir="cw">
                                      <p:cBhvr override="childStyle">
                                        <p:cTn id="27" dur="500" fill="hold"/>
                                        <p:tgtEl>
                                          <p:spTgt spid="1048711">
                                            <p:txEl>
                                              <p:pRg st="2" end="2"/>
                                            </p:txEl>
                                          </p:spTgt>
                                        </p:tgtEl>
                                        <p:attrNameLst>
                                          <p:attrName>style.color</p:attrName>
                                        </p:attrNameLst>
                                      </p:cBhvr>
                                      <p:by>
                                        <p:hsl h="0" s="-12549" l="-25098"/>
                                      </p:by>
                                    </p:animClr>
                                    <p:animClr clrSpc="hsl" dir="cw">
                                      <p:cBhvr>
                                        <p:cTn id="28" dur="500" fill="hold"/>
                                        <p:tgtEl>
                                          <p:spTgt spid="1048711">
                                            <p:txEl>
                                              <p:pRg st="2" end="2"/>
                                            </p:txEl>
                                          </p:spTgt>
                                        </p:tgtEl>
                                        <p:attrNameLst>
                                          <p:attrName>fillcolor</p:attrName>
                                        </p:attrNameLst>
                                      </p:cBhvr>
                                      <p:by>
                                        <p:hsl h="0" s="-12549" l="-25098"/>
                                      </p:by>
                                    </p:animClr>
                                    <p:animClr clrSpc="hsl" dir="cw">
                                      <p:cBhvr>
                                        <p:cTn id="29" dur="500" fill="hold"/>
                                        <p:tgtEl>
                                          <p:spTgt spid="1048711">
                                            <p:txEl>
                                              <p:pRg st="2" end="2"/>
                                            </p:txEl>
                                          </p:spTgt>
                                        </p:tgtEl>
                                        <p:attrNameLst>
                                          <p:attrName>stroke.color</p:attrName>
                                        </p:attrNameLst>
                                      </p:cBhvr>
                                      <p:by>
                                        <p:hsl h="0" s="-12549" l="-25098"/>
                                      </p:by>
                                    </p:animClr>
                                    <p:set>
                                      <p:cBhvr>
                                        <p:cTn id="30" dur="500" fill="hold"/>
                                        <p:tgtEl>
                                          <p:spTgt spid="1048711">
                                            <p:txEl>
                                              <p:pRg st="2" end="2"/>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4" presetClass="emph" presetSubtype="0" fill="hold" grpId="0" nodeType="clickEffect">
                                  <p:stCondLst>
                                    <p:cond delay="0"/>
                                  </p:stCondLst>
                                  <p:childTnLst>
                                    <p:animClr clrSpc="hsl" dir="cw">
                                      <p:cBhvr override="childStyle">
                                        <p:cTn id="34" dur="500" fill="hold"/>
                                        <p:tgtEl>
                                          <p:spTgt spid="1048711">
                                            <p:txEl>
                                              <p:pRg st="3" end="3"/>
                                            </p:txEl>
                                          </p:spTgt>
                                        </p:tgtEl>
                                        <p:attrNameLst>
                                          <p:attrName>style.color</p:attrName>
                                        </p:attrNameLst>
                                      </p:cBhvr>
                                      <p:by>
                                        <p:hsl h="0" s="-12549" l="-25098"/>
                                      </p:by>
                                    </p:animClr>
                                    <p:animClr clrSpc="hsl" dir="cw">
                                      <p:cBhvr>
                                        <p:cTn id="35" dur="500" fill="hold"/>
                                        <p:tgtEl>
                                          <p:spTgt spid="1048711">
                                            <p:txEl>
                                              <p:pRg st="3" end="3"/>
                                            </p:txEl>
                                          </p:spTgt>
                                        </p:tgtEl>
                                        <p:attrNameLst>
                                          <p:attrName>fillcolor</p:attrName>
                                        </p:attrNameLst>
                                      </p:cBhvr>
                                      <p:by>
                                        <p:hsl h="0" s="-12549" l="-25098"/>
                                      </p:by>
                                    </p:animClr>
                                    <p:animClr clrSpc="hsl" dir="cw">
                                      <p:cBhvr>
                                        <p:cTn id="36" dur="500" fill="hold"/>
                                        <p:tgtEl>
                                          <p:spTgt spid="1048711">
                                            <p:txEl>
                                              <p:pRg st="3" end="3"/>
                                            </p:txEl>
                                          </p:spTgt>
                                        </p:tgtEl>
                                        <p:attrNameLst>
                                          <p:attrName>stroke.color</p:attrName>
                                        </p:attrNameLst>
                                      </p:cBhvr>
                                      <p:by>
                                        <p:hsl h="0" s="-12549" l="-25098"/>
                                      </p:by>
                                    </p:animClr>
                                    <p:set>
                                      <p:cBhvr>
                                        <p:cTn id="37" dur="500" fill="hold"/>
                                        <p:tgtEl>
                                          <p:spTgt spid="1048711">
                                            <p:txEl>
                                              <p:pRg st="3" end="3"/>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4" presetClass="emph" presetSubtype="0" fill="hold" grpId="0" nodeType="clickEffect">
                                  <p:stCondLst>
                                    <p:cond delay="0"/>
                                  </p:stCondLst>
                                  <p:childTnLst>
                                    <p:animClr clrSpc="hsl" dir="cw">
                                      <p:cBhvr override="childStyle">
                                        <p:cTn id="41" dur="500" fill="hold"/>
                                        <p:tgtEl>
                                          <p:spTgt spid="1048711">
                                            <p:txEl>
                                              <p:pRg st="4" end="4"/>
                                            </p:txEl>
                                          </p:spTgt>
                                        </p:tgtEl>
                                        <p:attrNameLst>
                                          <p:attrName>style.color</p:attrName>
                                        </p:attrNameLst>
                                      </p:cBhvr>
                                      <p:by>
                                        <p:hsl h="0" s="-12549" l="-25098"/>
                                      </p:by>
                                    </p:animClr>
                                    <p:animClr clrSpc="hsl" dir="cw">
                                      <p:cBhvr>
                                        <p:cTn id="42" dur="500" fill="hold"/>
                                        <p:tgtEl>
                                          <p:spTgt spid="1048711">
                                            <p:txEl>
                                              <p:pRg st="4" end="4"/>
                                            </p:txEl>
                                          </p:spTgt>
                                        </p:tgtEl>
                                        <p:attrNameLst>
                                          <p:attrName>fillcolor</p:attrName>
                                        </p:attrNameLst>
                                      </p:cBhvr>
                                      <p:by>
                                        <p:hsl h="0" s="-12549" l="-25098"/>
                                      </p:by>
                                    </p:animClr>
                                    <p:animClr clrSpc="hsl" dir="cw">
                                      <p:cBhvr>
                                        <p:cTn id="43" dur="500" fill="hold"/>
                                        <p:tgtEl>
                                          <p:spTgt spid="1048711">
                                            <p:txEl>
                                              <p:pRg st="4" end="4"/>
                                            </p:txEl>
                                          </p:spTgt>
                                        </p:tgtEl>
                                        <p:attrNameLst>
                                          <p:attrName>stroke.color</p:attrName>
                                        </p:attrNameLst>
                                      </p:cBhvr>
                                      <p:by>
                                        <p:hsl h="0" s="-12549" l="-25098"/>
                                      </p:by>
                                    </p:animClr>
                                    <p:set>
                                      <p:cBhvr>
                                        <p:cTn id="44" dur="500" fill="hold"/>
                                        <p:tgtEl>
                                          <p:spTgt spid="1048711">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0" grpId="0"/>
      <p:bldP spid="10487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2" name="Title 1048711"/>
          <p:cNvSpPr>
            <a:spLocks noGrp="1"/>
          </p:cNvSpPr>
          <p:nvPr>
            <p:ph type="title"/>
          </p:nvPr>
        </p:nvSpPr>
        <p:spPr/>
        <p:txBody>
          <a:bodyPr/>
          <a:lstStyle/>
          <a:p>
            <a:r>
              <a:rPr lang="en-GB" dirty="0" err="1">
                <a:solidFill>
                  <a:schemeClr val="accent2">
                    <a:lumMod val="75000"/>
                  </a:schemeClr>
                </a:solidFill>
              </a:rPr>
              <a:t>Subdivisi</a:t>
            </a:r>
            <a:r>
              <a:rPr lang="en-GB" dirty="0">
                <a:solidFill>
                  <a:schemeClr val="accent2">
                    <a:lumMod val="75000"/>
                  </a:schemeClr>
                </a:solidFill>
              </a:rPr>
              <a:t> </a:t>
            </a:r>
            <a:r>
              <a:rPr lang="en-GB" dirty="0" err="1">
                <a:solidFill>
                  <a:schemeClr val="accent2">
                    <a:lumMod val="75000"/>
                  </a:schemeClr>
                </a:solidFill>
              </a:rPr>
              <a:t>Topik</a:t>
            </a:r>
            <a:r>
              <a:rPr lang="en-GB" dirty="0">
                <a:solidFill>
                  <a:schemeClr val="accent2">
                    <a:lumMod val="75000"/>
                  </a:schemeClr>
                </a:solidFill>
              </a:rPr>
              <a:t/>
            </a:r>
            <a:br>
              <a:rPr lang="en-GB" dirty="0">
                <a:solidFill>
                  <a:schemeClr val="accent2">
                    <a:lumMod val="75000"/>
                  </a:schemeClr>
                </a:solidFill>
              </a:rPr>
            </a:br>
            <a:endParaRPr lang="en-GB" dirty="0">
              <a:solidFill>
                <a:schemeClr val="accent2">
                  <a:lumMod val="75000"/>
                </a:schemeClr>
              </a:solidFill>
            </a:endParaRPr>
          </a:p>
        </p:txBody>
      </p:sp>
      <p:sp>
        <p:nvSpPr>
          <p:cNvPr id="1048713" name="Content Placeholder 1048712"/>
          <p:cNvSpPr>
            <a:spLocks noGrp="1"/>
          </p:cNvSpPr>
          <p:nvPr>
            <p:ph idx="1"/>
          </p:nvPr>
        </p:nvSpPr>
        <p:spPr/>
        <p:txBody>
          <a:bodyPr/>
          <a:lstStyle/>
          <a:p>
            <a:pPr marL="0" indent="0">
              <a:buNone/>
            </a:pPr>
            <a:r>
              <a:rPr lang="en-GB" dirty="0" err="1">
                <a:solidFill>
                  <a:schemeClr val="accent1"/>
                </a:solidFill>
              </a:rPr>
              <a:t>Diletakkan</a:t>
            </a:r>
            <a:r>
              <a:rPr lang="en-GB" dirty="0">
                <a:solidFill>
                  <a:schemeClr val="accent1"/>
                </a:solidFill>
              </a:rPr>
              <a:t> </a:t>
            </a:r>
            <a:r>
              <a:rPr lang="en-GB" dirty="0" err="1">
                <a:solidFill>
                  <a:schemeClr val="accent1"/>
                </a:solidFill>
              </a:rPr>
              <a:t>dibawah</a:t>
            </a:r>
            <a:r>
              <a:rPr lang="en-GB" dirty="0">
                <a:solidFill>
                  <a:schemeClr val="accent1"/>
                </a:solidFill>
              </a:rPr>
              <a:t> </a:t>
            </a:r>
            <a:r>
              <a:rPr lang="en-GB" dirty="0" err="1">
                <a:solidFill>
                  <a:schemeClr val="accent1"/>
                </a:solidFill>
              </a:rPr>
              <a:t>tajuk</a:t>
            </a:r>
            <a:r>
              <a:rPr lang="en-GB" dirty="0">
                <a:solidFill>
                  <a:schemeClr val="accent1"/>
                </a:solidFill>
              </a:rPr>
              <a:t> </a:t>
            </a:r>
            <a:r>
              <a:rPr lang="en-GB" dirty="0" err="1">
                <a:solidFill>
                  <a:schemeClr val="accent1"/>
                </a:solidFill>
              </a:rPr>
              <a:t>utama</a:t>
            </a:r>
            <a:r>
              <a:rPr lang="en-GB" dirty="0">
                <a:solidFill>
                  <a:schemeClr val="accent1"/>
                </a:solidFill>
              </a:rPr>
              <a:t> </a:t>
            </a:r>
            <a:r>
              <a:rPr lang="en-GB" dirty="0" err="1">
                <a:solidFill>
                  <a:schemeClr val="accent1"/>
                </a:solidFill>
              </a:rPr>
              <a:t>untuk</a:t>
            </a:r>
            <a:r>
              <a:rPr lang="en-GB" dirty="0">
                <a:solidFill>
                  <a:schemeClr val="accent1"/>
                </a:solidFill>
              </a:rPr>
              <a:t> </a:t>
            </a:r>
            <a:r>
              <a:rPr lang="en-GB" dirty="0" err="1">
                <a:solidFill>
                  <a:schemeClr val="accent1"/>
                </a:solidFill>
              </a:rPr>
              <a:t>membatasi</a:t>
            </a:r>
            <a:r>
              <a:rPr lang="en-GB" dirty="0">
                <a:solidFill>
                  <a:schemeClr val="accent1"/>
                </a:solidFill>
              </a:rPr>
              <a:t> </a:t>
            </a:r>
            <a:r>
              <a:rPr lang="en-GB" dirty="0" err="1">
                <a:solidFill>
                  <a:schemeClr val="accent1"/>
                </a:solidFill>
              </a:rPr>
              <a:t>konsep</a:t>
            </a:r>
            <a:r>
              <a:rPr lang="en-GB" dirty="0">
                <a:solidFill>
                  <a:schemeClr val="accent1"/>
                </a:solidFill>
              </a:rPr>
              <a:t> yang </a:t>
            </a:r>
            <a:r>
              <a:rPr lang="en-GB" dirty="0" err="1">
                <a:solidFill>
                  <a:schemeClr val="accent1"/>
                </a:solidFill>
              </a:rPr>
              <a:t>digunakan</a:t>
            </a:r>
            <a:r>
              <a:rPr lang="en-GB" dirty="0">
                <a:solidFill>
                  <a:schemeClr val="accent1"/>
                </a:solidFill>
              </a:rPr>
              <a:t> </a:t>
            </a:r>
            <a:r>
              <a:rPr lang="en-GB" dirty="0" err="1">
                <a:solidFill>
                  <a:schemeClr val="accent1"/>
                </a:solidFill>
              </a:rPr>
              <a:t>oleh</a:t>
            </a:r>
            <a:r>
              <a:rPr lang="en-GB" dirty="0">
                <a:solidFill>
                  <a:schemeClr val="accent1"/>
                </a:solidFill>
              </a:rPr>
              <a:t> </a:t>
            </a:r>
            <a:r>
              <a:rPr lang="en-GB" dirty="0" err="1">
                <a:solidFill>
                  <a:schemeClr val="accent1"/>
                </a:solidFill>
              </a:rPr>
              <a:t>tajuk</a:t>
            </a:r>
            <a:r>
              <a:rPr lang="en-GB" dirty="0">
                <a:solidFill>
                  <a:schemeClr val="accent1"/>
                </a:solidFill>
              </a:rPr>
              <a:t>. </a:t>
            </a:r>
            <a:r>
              <a:rPr lang="en-GB" dirty="0" err="1">
                <a:solidFill>
                  <a:schemeClr val="accent1"/>
                </a:solidFill>
              </a:rPr>
              <a:t>Aspek</a:t>
            </a:r>
            <a:r>
              <a:rPr lang="en-GB" dirty="0">
                <a:solidFill>
                  <a:schemeClr val="accent1"/>
                </a:solidFill>
              </a:rPr>
              <a:t> yang </a:t>
            </a:r>
            <a:r>
              <a:rPr lang="en-GB" dirty="0" err="1">
                <a:solidFill>
                  <a:schemeClr val="accent1"/>
                </a:solidFill>
              </a:rPr>
              <a:t>ingin</a:t>
            </a:r>
            <a:r>
              <a:rPr lang="en-GB" dirty="0">
                <a:solidFill>
                  <a:schemeClr val="accent1"/>
                </a:solidFill>
              </a:rPr>
              <a:t> </a:t>
            </a:r>
            <a:r>
              <a:rPr lang="en-GB" dirty="0" err="1">
                <a:solidFill>
                  <a:schemeClr val="accent1"/>
                </a:solidFill>
              </a:rPr>
              <a:t>dibahas</a:t>
            </a:r>
            <a:r>
              <a:rPr lang="en-GB" dirty="0">
                <a:solidFill>
                  <a:schemeClr val="accent1"/>
                </a:solidFill>
              </a:rPr>
              <a:t> </a:t>
            </a:r>
            <a:r>
              <a:rPr lang="en-GB" dirty="0" err="1">
                <a:solidFill>
                  <a:schemeClr val="accent1"/>
                </a:solidFill>
              </a:rPr>
              <a:t>mungkin</a:t>
            </a:r>
            <a:r>
              <a:rPr lang="en-GB" dirty="0">
                <a:solidFill>
                  <a:schemeClr val="accent1"/>
                </a:solidFill>
              </a:rPr>
              <a:t> </a:t>
            </a:r>
            <a:r>
              <a:rPr lang="en-GB" dirty="0" err="1">
                <a:solidFill>
                  <a:schemeClr val="accent1"/>
                </a:solidFill>
              </a:rPr>
              <a:t>berupa</a:t>
            </a:r>
            <a:r>
              <a:rPr lang="en-GB" dirty="0">
                <a:solidFill>
                  <a:schemeClr val="accent1"/>
                </a:solidFill>
              </a:rPr>
              <a:t> </a:t>
            </a:r>
            <a:r>
              <a:rPr lang="en-GB" dirty="0" err="1">
                <a:solidFill>
                  <a:schemeClr val="accent1"/>
                </a:solidFill>
              </a:rPr>
              <a:t>sejarah</a:t>
            </a:r>
            <a:r>
              <a:rPr lang="en-GB" dirty="0">
                <a:solidFill>
                  <a:schemeClr val="accent1"/>
                </a:solidFill>
              </a:rPr>
              <a:t>, </a:t>
            </a:r>
            <a:r>
              <a:rPr lang="en-GB" dirty="0" err="1">
                <a:solidFill>
                  <a:schemeClr val="accent1"/>
                </a:solidFill>
              </a:rPr>
              <a:t>filsafat</a:t>
            </a:r>
            <a:r>
              <a:rPr lang="en-GB" dirty="0">
                <a:solidFill>
                  <a:schemeClr val="accent1"/>
                </a:solidFill>
              </a:rPr>
              <a:t>, </a:t>
            </a:r>
            <a:r>
              <a:rPr lang="en-GB" dirty="0" err="1">
                <a:solidFill>
                  <a:schemeClr val="accent1"/>
                </a:solidFill>
              </a:rPr>
              <a:t>penelitian</a:t>
            </a:r>
            <a:r>
              <a:rPr lang="en-GB" dirty="0">
                <a:solidFill>
                  <a:schemeClr val="accent1"/>
                </a:solidFill>
              </a:rPr>
              <a:t>, </a:t>
            </a:r>
            <a:r>
              <a:rPr lang="en-GB" dirty="0" err="1">
                <a:solidFill>
                  <a:schemeClr val="accent1"/>
                </a:solidFill>
              </a:rPr>
              <a:t>hukum</a:t>
            </a:r>
            <a:r>
              <a:rPr lang="en-GB" dirty="0">
                <a:solidFill>
                  <a:schemeClr val="accent1"/>
                </a:solidFill>
              </a:rPr>
              <a:t>, </a:t>
            </a:r>
            <a:r>
              <a:rPr lang="en-GB" dirty="0" err="1">
                <a:solidFill>
                  <a:schemeClr val="accent1"/>
                </a:solidFill>
              </a:rPr>
              <a:t>atau</a:t>
            </a:r>
            <a:r>
              <a:rPr lang="en-GB" dirty="0">
                <a:solidFill>
                  <a:schemeClr val="accent1"/>
                </a:solidFill>
              </a:rPr>
              <a:t> </a:t>
            </a:r>
            <a:r>
              <a:rPr lang="en-GB" dirty="0" err="1">
                <a:solidFill>
                  <a:schemeClr val="accent1"/>
                </a:solidFill>
              </a:rPr>
              <a:t>karya</a:t>
            </a:r>
            <a:r>
              <a:rPr lang="en-GB" dirty="0">
                <a:solidFill>
                  <a:schemeClr val="accent1"/>
                </a:solidFill>
              </a:rPr>
              <a:t> </a:t>
            </a:r>
            <a:r>
              <a:rPr lang="en-GB" dirty="0" err="1">
                <a:solidFill>
                  <a:schemeClr val="accent1"/>
                </a:solidFill>
              </a:rPr>
              <a:t>mengenai</a:t>
            </a:r>
            <a:r>
              <a:rPr lang="en-GB" dirty="0">
                <a:solidFill>
                  <a:schemeClr val="accent1"/>
                </a:solidFill>
              </a:rPr>
              <a:t> </a:t>
            </a:r>
            <a:r>
              <a:rPr lang="en-GB" dirty="0" err="1">
                <a:solidFill>
                  <a:schemeClr val="accent1"/>
                </a:solidFill>
              </a:rPr>
              <a:t>belajar</a:t>
            </a:r>
            <a:r>
              <a:rPr lang="en-GB" dirty="0">
                <a:solidFill>
                  <a:schemeClr val="accent1"/>
                </a:solidFill>
              </a:rPr>
              <a:t> </a:t>
            </a:r>
            <a:r>
              <a:rPr lang="en-GB" dirty="0" err="1">
                <a:solidFill>
                  <a:schemeClr val="accent1"/>
                </a:solidFill>
              </a:rPr>
              <a:t>dan</a:t>
            </a:r>
            <a:r>
              <a:rPr lang="en-GB" dirty="0">
                <a:solidFill>
                  <a:schemeClr val="accent1"/>
                </a:solidFill>
              </a:rPr>
              <a:t> </a:t>
            </a:r>
            <a:r>
              <a:rPr lang="en-GB" dirty="0" err="1">
                <a:solidFill>
                  <a:schemeClr val="accent1"/>
                </a:solidFill>
              </a:rPr>
              <a:t>mengajar</a:t>
            </a:r>
            <a:r>
              <a:rPr lang="en-GB" dirty="0">
                <a:solidFill>
                  <a:schemeClr val="accent1"/>
                </a:solidFill>
              </a:rPr>
              <a:t>. </a:t>
            </a:r>
          </a:p>
          <a:p>
            <a:pPr marL="0" indent="0">
              <a:buNone/>
            </a:pPr>
            <a:r>
              <a:rPr lang="en-GB" dirty="0" err="1">
                <a:solidFill>
                  <a:schemeClr val="accent1"/>
                </a:solidFill>
              </a:rPr>
              <a:t>Contoh</a:t>
            </a:r>
            <a:r>
              <a:rPr lang="en-GB" dirty="0">
                <a:solidFill>
                  <a:schemeClr val="accent1"/>
                </a:solidFill>
              </a:rPr>
              <a:t> :</a:t>
            </a:r>
          </a:p>
          <a:p>
            <a:pPr marL="0" indent="0">
              <a:buNone/>
            </a:pPr>
            <a:r>
              <a:rPr lang="en-GB" dirty="0" err="1">
                <a:solidFill>
                  <a:schemeClr val="accent1"/>
                </a:solidFill>
              </a:rPr>
              <a:t>Perpustakaan-Keuangan</a:t>
            </a:r>
            <a:endParaRPr lang="en-GB" dirty="0">
              <a:solidFill>
                <a:schemeClr val="accent1"/>
              </a:solidFill>
            </a:endParaRPr>
          </a:p>
          <a:p>
            <a:pPr marL="0" indent="0">
              <a:buNone/>
            </a:pPr>
            <a:r>
              <a:rPr lang="en-GB" dirty="0" err="1">
                <a:solidFill>
                  <a:schemeClr val="accent1"/>
                </a:solidFill>
              </a:rPr>
              <a:t>Matematika-Studi</a:t>
            </a:r>
            <a:r>
              <a:rPr lang="en-GB" dirty="0">
                <a:solidFill>
                  <a:schemeClr val="accent1"/>
                </a:solidFill>
              </a:rPr>
              <a:t> </a:t>
            </a:r>
            <a:r>
              <a:rPr lang="en-GB" dirty="0" err="1">
                <a:solidFill>
                  <a:schemeClr val="accent1"/>
                </a:solidFill>
              </a:rPr>
              <a:t>dan</a:t>
            </a:r>
            <a:r>
              <a:rPr lang="en-GB" dirty="0">
                <a:solidFill>
                  <a:schemeClr val="accent1"/>
                </a:solidFill>
              </a:rPr>
              <a:t> </a:t>
            </a:r>
            <a:r>
              <a:rPr lang="en-GB" dirty="0" err="1">
                <a:solidFill>
                  <a:schemeClr val="accent1"/>
                </a:solidFill>
              </a:rPr>
              <a:t>Pengajaran</a:t>
            </a:r>
            <a:endParaRPr lang="en-GB" dirty="0">
              <a:solidFill>
                <a:schemeClr val="accent1"/>
              </a:solidFill>
            </a:endParaRPr>
          </a:p>
          <a:p>
            <a:pPr marL="0" indent="0">
              <a:buNone/>
            </a:pPr>
            <a:r>
              <a:rPr lang="en-GB" dirty="0" err="1">
                <a:solidFill>
                  <a:schemeClr val="accent1"/>
                </a:solidFill>
              </a:rPr>
              <a:t>Aeronautika-Penelitian</a:t>
            </a:r>
            <a:endParaRPr lang="en-GB" dirty="0">
              <a:solidFill>
                <a:schemeClr val="accent1"/>
              </a:solidFill>
            </a:endParaRPr>
          </a:p>
          <a:p>
            <a:pPr marL="0" indent="0">
              <a:buNone/>
            </a:pPr>
            <a:endParaRPr lang="en-GB" dirty="0">
              <a:solidFill>
                <a:schemeClr val="accent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04871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5" presetClass="emph" presetSubtype="0" fill="hold" nodeType="clickEffect">
                                  <p:stCondLst>
                                    <p:cond delay="0"/>
                                  </p:stCondLst>
                                  <p:childTnLst>
                                    <p:animClr clrSpc="hsl" dir="cw">
                                      <p:cBhvr override="childStyle">
                                        <p:cTn id="10" dur="500" fill="hold"/>
                                        <p:tgtEl>
                                          <p:spTgt spid="1048713">
                                            <p:txEl>
                                              <p:pRg st="0" end="0"/>
                                            </p:txEl>
                                          </p:spTgt>
                                        </p:tgtEl>
                                        <p:attrNameLst>
                                          <p:attrName>style.color</p:attrName>
                                        </p:attrNameLst>
                                      </p:cBhvr>
                                      <p:by>
                                        <p:hsl h="0" s="-70588" l="0"/>
                                      </p:by>
                                    </p:animClr>
                                    <p:animClr clrSpc="hsl" dir="cw">
                                      <p:cBhvr>
                                        <p:cTn id="11" dur="500" fill="hold"/>
                                        <p:tgtEl>
                                          <p:spTgt spid="1048713">
                                            <p:txEl>
                                              <p:pRg st="0" end="0"/>
                                            </p:txEl>
                                          </p:spTgt>
                                        </p:tgtEl>
                                        <p:attrNameLst>
                                          <p:attrName>fillcolor</p:attrName>
                                        </p:attrNameLst>
                                      </p:cBhvr>
                                      <p:by>
                                        <p:hsl h="0" s="-70588" l="0"/>
                                      </p:by>
                                    </p:animClr>
                                    <p:animClr clrSpc="hsl" dir="cw">
                                      <p:cBhvr>
                                        <p:cTn id="12" dur="500" fill="hold"/>
                                        <p:tgtEl>
                                          <p:spTgt spid="1048713">
                                            <p:txEl>
                                              <p:pRg st="0" end="0"/>
                                            </p:txEl>
                                          </p:spTgt>
                                        </p:tgtEl>
                                        <p:attrNameLst>
                                          <p:attrName>stroke.color</p:attrName>
                                        </p:attrNameLst>
                                      </p:cBhvr>
                                      <p:by>
                                        <p:hsl h="0" s="-70588" l="0"/>
                                      </p:by>
                                    </p:animClr>
                                    <p:set>
                                      <p:cBhvr>
                                        <p:cTn id="13" dur="500" fill="hold"/>
                                        <p:tgtEl>
                                          <p:spTgt spid="1048713">
                                            <p:txEl>
                                              <p:pRg st="0" end="0"/>
                                            </p:txEl>
                                          </p:spTgt>
                                        </p:tgtEl>
                                        <p:attrNameLst>
                                          <p:attrName>fill.type</p:attrName>
                                        </p:attrNameLst>
                                      </p:cBhvr>
                                      <p:to>
                                        <p:strVal val="solid"/>
                                      </p:to>
                                    </p:set>
                                  </p:childTnLst>
                                </p:cTn>
                              </p:par>
                              <p:par>
                                <p:cTn id="14" presetID="25" presetClass="emph" presetSubtype="0" fill="hold" nodeType="withEffect">
                                  <p:stCondLst>
                                    <p:cond delay="0"/>
                                  </p:stCondLst>
                                  <p:childTnLst>
                                    <p:animClr clrSpc="hsl" dir="cw">
                                      <p:cBhvr override="childStyle">
                                        <p:cTn id="15" dur="500" fill="hold"/>
                                        <p:tgtEl>
                                          <p:spTgt spid="1048713">
                                            <p:txEl>
                                              <p:pRg st="1" end="1"/>
                                            </p:txEl>
                                          </p:spTgt>
                                        </p:tgtEl>
                                        <p:attrNameLst>
                                          <p:attrName>style.color</p:attrName>
                                        </p:attrNameLst>
                                      </p:cBhvr>
                                      <p:by>
                                        <p:hsl h="0" s="-70588" l="0"/>
                                      </p:by>
                                    </p:animClr>
                                    <p:animClr clrSpc="hsl" dir="cw">
                                      <p:cBhvr>
                                        <p:cTn id="16" dur="500" fill="hold"/>
                                        <p:tgtEl>
                                          <p:spTgt spid="1048713">
                                            <p:txEl>
                                              <p:pRg st="1" end="1"/>
                                            </p:txEl>
                                          </p:spTgt>
                                        </p:tgtEl>
                                        <p:attrNameLst>
                                          <p:attrName>fillcolor</p:attrName>
                                        </p:attrNameLst>
                                      </p:cBhvr>
                                      <p:by>
                                        <p:hsl h="0" s="-70588" l="0"/>
                                      </p:by>
                                    </p:animClr>
                                    <p:animClr clrSpc="hsl" dir="cw">
                                      <p:cBhvr>
                                        <p:cTn id="17" dur="500" fill="hold"/>
                                        <p:tgtEl>
                                          <p:spTgt spid="1048713">
                                            <p:txEl>
                                              <p:pRg st="1" end="1"/>
                                            </p:txEl>
                                          </p:spTgt>
                                        </p:tgtEl>
                                        <p:attrNameLst>
                                          <p:attrName>stroke.color</p:attrName>
                                        </p:attrNameLst>
                                      </p:cBhvr>
                                      <p:by>
                                        <p:hsl h="0" s="-70588" l="0"/>
                                      </p:by>
                                    </p:animClr>
                                    <p:set>
                                      <p:cBhvr>
                                        <p:cTn id="18" dur="500" fill="hold"/>
                                        <p:tgtEl>
                                          <p:spTgt spid="1048713">
                                            <p:txEl>
                                              <p:pRg st="1" end="1"/>
                                            </p:txEl>
                                          </p:spTgt>
                                        </p:tgtEl>
                                        <p:attrNameLst>
                                          <p:attrName>fill.type</p:attrName>
                                        </p:attrNameLst>
                                      </p:cBhvr>
                                      <p:to>
                                        <p:strVal val="solid"/>
                                      </p:to>
                                    </p:set>
                                  </p:childTnLst>
                                </p:cTn>
                              </p:par>
                              <p:par>
                                <p:cTn id="19" presetID="25" presetClass="emph" presetSubtype="0" fill="hold" nodeType="withEffect">
                                  <p:stCondLst>
                                    <p:cond delay="0"/>
                                  </p:stCondLst>
                                  <p:childTnLst>
                                    <p:animClr clrSpc="hsl" dir="cw">
                                      <p:cBhvr override="childStyle">
                                        <p:cTn id="20" dur="500" fill="hold"/>
                                        <p:tgtEl>
                                          <p:spTgt spid="1048713">
                                            <p:txEl>
                                              <p:pRg st="2" end="2"/>
                                            </p:txEl>
                                          </p:spTgt>
                                        </p:tgtEl>
                                        <p:attrNameLst>
                                          <p:attrName>style.color</p:attrName>
                                        </p:attrNameLst>
                                      </p:cBhvr>
                                      <p:by>
                                        <p:hsl h="0" s="-70588" l="0"/>
                                      </p:by>
                                    </p:animClr>
                                    <p:animClr clrSpc="hsl" dir="cw">
                                      <p:cBhvr>
                                        <p:cTn id="21" dur="500" fill="hold"/>
                                        <p:tgtEl>
                                          <p:spTgt spid="1048713">
                                            <p:txEl>
                                              <p:pRg st="2" end="2"/>
                                            </p:txEl>
                                          </p:spTgt>
                                        </p:tgtEl>
                                        <p:attrNameLst>
                                          <p:attrName>fillcolor</p:attrName>
                                        </p:attrNameLst>
                                      </p:cBhvr>
                                      <p:by>
                                        <p:hsl h="0" s="-70588" l="0"/>
                                      </p:by>
                                    </p:animClr>
                                    <p:animClr clrSpc="hsl" dir="cw">
                                      <p:cBhvr>
                                        <p:cTn id="22" dur="500" fill="hold"/>
                                        <p:tgtEl>
                                          <p:spTgt spid="1048713">
                                            <p:txEl>
                                              <p:pRg st="2" end="2"/>
                                            </p:txEl>
                                          </p:spTgt>
                                        </p:tgtEl>
                                        <p:attrNameLst>
                                          <p:attrName>stroke.color</p:attrName>
                                        </p:attrNameLst>
                                      </p:cBhvr>
                                      <p:by>
                                        <p:hsl h="0" s="-70588" l="0"/>
                                      </p:by>
                                    </p:animClr>
                                    <p:set>
                                      <p:cBhvr>
                                        <p:cTn id="23" dur="500" fill="hold"/>
                                        <p:tgtEl>
                                          <p:spTgt spid="1048713">
                                            <p:txEl>
                                              <p:pRg st="2" end="2"/>
                                            </p:txEl>
                                          </p:spTgt>
                                        </p:tgtEl>
                                        <p:attrNameLst>
                                          <p:attrName>fill.type</p:attrName>
                                        </p:attrNameLst>
                                      </p:cBhvr>
                                      <p:to>
                                        <p:strVal val="solid"/>
                                      </p:to>
                                    </p:set>
                                  </p:childTnLst>
                                </p:cTn>
                              </p:par>
                              <p:par>
                                <p:cTn id="24" presetID="25" presetClass="emph" presetSubtype="0" fill="hold" nodeType="withEffect">
                                  <p:stCondLst>
                                    <p:cond delay="0"/>
                                  </p:stCondLst>
                                  <p:childTnLst>
                                    <p:animClr clrSpc="hsl" dir="cw">
                                      <p:cBhvr override="childStyle">
                                        <p:cTn id="25" dur="500" fill="hold"/>
                                        <p:tgtEl>
                                          <p:spTgt spid="1048713">
                                            <p:txEl>
                                              <p:pRg st="3" end="3"/>
                                            </p:txEl>
                                          </p:spTgt>
                                        </p:tgtEl>
                                        <p:attrNameLst>
                                          <p:attrName>style.color</p:attrName>
                                        </p:attrNameLst>
                                      </p:cBhvr>
                                      <p:by>
                                        <p:hsl h="0" s="-70588" l="0"/>
                                      </p:by>
                                    </p:animClr>
                                    <p:animClr clrSpc="hsl" dir="cw">
                                      <p:cBhvr>
                                        <p:cTn id="26" dur="500" fill="hold"/>
                                        <p:tgtEl>
                                          <p:spTgt spid="1048713">
                                            <p:txEl>
                                              <p:pRg st="3" end="3"/>
                                            </p:txEl>
                                          </p:spTgt>
                                        </p:tgtEl>
                                        <p:attrNameLst>
                                          <p:attrName>fillcolor</p:attrName>
                                        </p:attrNameLst>
                                      </p:cBhvr>
                                      <p:by>
                                        <p:hsl h="0" s="-70588" l="0"/>
                                      </p:by>
                                    </p:animClr>
                                    <p:animClr clrSpc="hsl" dir="cw">
                                      <p:cBhvr>
                                        <p:cTn id="27" dur="500" fill="hold"/>
                                        <p:tgtEl>
                                          <p:spTgt spid="1048713">
                                            <p:txEl>
                                              <p:pRg st="3" end="3"/>
                                            </p:txEl>
                                          </p:spTgt>
                                        </p:tgtEl>
                                        <p:attrNameLst>
                                          <p:attrName>stroke.color</p:attrName>
                                        </p:attrNameLst>
                                      </p:cBhvr>
                                      <p:by>
                                        <p:hsl h="0" s="-70588" l="0"/>
                                      </p:by>
                                    </p:animClr>
                                    <p:set>
                                      <p:cBhvr>
                                        <p:cTn id="28" dur="500" fill="hold"/>
                                        <p:tgtEl>
                                          <p:spTgt spid="1048713">
                                            <p:txEl>
                                              <p:pRg st="3" end="3"/>
                                            </p:txEl>
                                          </p:spTgt>
                                        </p:tgtEl>
                                        <p:attrNameLst>
                                          <p:attrName>fill.type</p:attrName>
                                        </p:attrNameLst>
                                      </p:cBhvr>
                                      <p:to>
                                        <p:strVal val="solid"/>
                                      </p:to>
                                    </p:set>
                                  </p:childTnLst>
                                </p:cTn>
                              </p:par>
                              <p:par>
                                <p:cTn id="29" presetID="25" presetClass="emph" presetSubtype="0" fill="hold" nodeType="withEffect">
                                  <p:stCondLst>
                                    <p:cond delay="0"/>
                                  </p:stCondLst>
                                  <p:childTnLst>
                                    <p:animClr clrSpc="hsl" dir="cw">
                                      <p:cBhvr override="childStyle">
                                        <p:cTn id="30" dur="500" fill="hold"/>
                                        <p:tgtEl>
                                          <p:spTgt spid="1048713">
                                            <p:txEl>
                                              <p:pRg st="4" end="4"/>
                                            </p:txEl>
                                          </p:spTgt>
                                        </p:tgtEl>
                                        <p:attrNameLst>
                                          <p:attrName>style.color</p:attrName>
                                        </p:attrNameLst>
                                      </p:cBhvr>
                                      <p:by>
                                        <p:hsl h="0" s="-70588" l="0"/>
                                      </p:by>
                                    </p:animClr>
                                    <p:animClr clrSpc="hsl" dir="cw">
                                      <p:cBhvr>
                                        <p:cTn id="31" dur="500" fill="hold"/>
                                        <p:tgtEl>
                                          <p:spTgt spid="1048713">
                                            <p:txEl>
                                              <p:pRg st="4" end="4"/>
                                            </p:txEl>
                                          </p:spTgt>
                                        </p:tgtEl>
                                        <p:attrNameLst>
                                          <p:attrName>fillcolor</p:attrName>
                                        </p:attrNameLst>
                                      </p:cBhvr>
                                      <p:by>
                                        <p:hsl h="0" s="-70588" l="0"/>
                                      </p:by>
                                    </p:animClr>
                                    <p:animClr clrSpc="hsl" dir="cw">
                                      <p:cBhvr>
                                        <p:cTn id="32" dur="500" fill="hold"/>
                                        <p:tgtEl>
                                          <p:spTgt spid="1048713">
                                            <p:txEl>
                                              <p:pRg st="4" end="4"/>
                                            </p:txEl>
                                          </p:spTgt>
                                        </p:tgtEl>
                                        <p:attrNameLst>
                                          <p:attrName>stroke.color</p:attrName>
                                        </p:attrNameLst>
                                      </p:cBhvr>
                                      <p:by>
                                        <p:hsl h="0" s="-70588" l="0"/>
                                      </p:by>
                                    </p:animClr>
                                    <p:set>
                                      <p:cBhvr>
                                        <p:cTn id="33" dur="500" fill="hold"/>
                                        <p:tgtEl>
                                          <p:spTgt spid="104871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4" name="Title 1048713"/>
          <p:cNvSpPr>
            <a:spLocks noGrp="1"/>
          </p:cNvSpPr>
          <p:nvPr>
            <p:ph type="title"/>
          </p:nvPr>
        </p:nvSpPr>
        <p:spPr/>
        <p:txBody>
          <a:bodyPr/>
          <a:lstStyle/>
          <a:p>
            <a:r>
              <a:rPr lang="en-GB" dirty="0" err="1">
                <a:solidFill>
                  <a:schemeClr val="accent5">
                    <a:lumMod val="50000"/>
                  </a:schemeClr>
                </a:solidFill>
              </a:rPr>
              <a:t>Subdivisi</a:t>
            </a:r>
            <a:r>
              <a:rPr lang="en-GB" dirty="0">
                <a:solidFill>
                  <a:schemeClr val="accent5">
                    <a:lumMod val="50000"/>
                  </a:schemeClr>
                </a:solidFill>
              </a:rPr>
              <a:t> </a:t>
            </a:r>
            <a:r>
              <a:rPr lang="en-GB" dirty="0" err="1">
                <a:solidFill>
                  <a:schemeClr val="accent5">
                    <a:lumMod val="50000"/>
                  </a:schemeClr>
                </a:solidFill>
              </a:rPr>
              <a:t>Geografis</a:t>
            </a:r>
            <a:r>
              <a:rPr lang="en-GB" dirty="0">
                <a:solidFill>
                  <a:schemeClr val="accent5">
                    <a:lumMod val="50000"/>
                  </a:schemeClr>
                </a:solidFill>
              </a:rPr>
              <a:t/>
            </a:r>
            <a:br>
              <a:rPr lang="en-GB" dirty="0">
                <a:solidFill>
                  <a:schemeClr val="accent5">
                    <a:lumMod val="50000"/>
                  </a:schemeClr>
                </a:solidFill>
              </a:rPr>
            </a:br>
            <a:endParaRPr lang="en-GB" dirty="0">
              <a:solidFill>
                <a:schemeClr val="accent5">
                  <a:lumMod val="50000"/>
                </a:schemeClr>
              </a:solidFill>
            </a:endParaRPr>
          </a:p>
        </p:txBody>
      </p:sp>
      <p:sp>
        <p:nvSpPr>
          <p:cNvPr id="1048715" name="Content Placeholder 1048714"/>
          <p:cNvSpPr>
            <a:spLocks noGrp="1"/>
          </p:cNvSpPr>
          <p:nvPr>
            <p:ph idx="1"/>
          </p:nvPr>
        </p:nvSpPr>
        <p:spPr/>
        <p:txBody>
          <a:bodyPr>
            <a:normAutofit fontScale="92500" lnSpcReduction="20000"/>
          </a:bodyPr>
          <a:lstStyle/>
          <a:p>
            <a:pPr marL="0" indent="0">
              <a:buNone/>
            </a:pPr>
            <a:r>
              <a:rPr lang="en-GB" dirty="0" err="1">
                <a:solidFill>
                  <a:schemeClr val="tx1"/>
                </a:solidFill>
              </a:rPr>
              <a:t>Jika</a:t>
            </a:r>
            <a:r>
              <a:rPr lang="en-GB" dirty="0">
                <a:solidFill>
                  <a:schemeClr val="tx1"/>
                </a:solidFill>
              </a:rPr>
              <a:t> </a:t>
            </a:r>
            <a:r>
              <a:rPr lang="en-GB" dirty="0" err="1">
                <a:solidFill>
                  <a:schemeClr val="tx1"/>
                </a:solidFill>
              </a:rPr>
              <a:t>pembahasan</a:t>
            </a:r>
            <a:r>
              <a:rPr lang="en-GB" dirty="0">
                <a:solidFill>
                  <a:schemeClr val="tx1"/>
                </a:solidFill>
              </a:rPr>
              <a:t> </a:t>
            </a:r>
            <a:r>
              <a:rPr lang="en-GB" dirty="0" err="1">
                <a:solidFill>
                  <a:schemeClr val="tx1"/>
                </a:solidFill>
              </a:rPr>
              <a:t>dalam</a:t>
            </a:r>
            <a:r>
              <a:rPr lang="en-GB" dirty="0">
                <a:solidFill>
                  <a:schemeClr val="tx1"/>
                </a:solidFill>
              </a:rPr>
              <a:t> </a:t>
            </a:r>
            <a:r>
              <a:rPr lang="en-GB" dirty="0" err="1">
                <a:solidFill>
                  <a:schemeClr val="tx1"/>
                </a:solidFill>
              </a:rPr>
              <a:t>karya</a:t>
            </a:r>
            <a:r>
              <a:rPr lang="en-GB" dirty="0">
                <a:solidFill>
                  <a:schemeClr val="tx1"/>
                </a:solidFill>
              </a:rPr>
              <a:t> yang </a:t>
            </a:r>
            <a:r>
              <a:rPr lang="en-GB" dirty="0" err="1">
                <a:solidFill>
                  <a:schemeClr val="tx1"/>
                </a:solidFill>
              </a:rPr>
              <a:t>diolah</a:t>
            </a:r>
            <a:r>
              <a:rPr lang="en-GB" dirty="0">
                <a:solidFill>
                  <a:schemeClr val="tx1"/>
                </a:solidFill>
              </a:rPr>
              <a:t> </a:t>
            </a:r>
            <a:r>
              <a:rPr lang="en-GB" dirty="0" err="1">
                <a:solidFill>
                  <a:schemeClr val="tx1"/>
                </a:solidFill>
              </a:rPr>
              <a:t>terbatas</a:t>
            </a:r>
            <a:r>
              <a:rPr lang="en-GB" dirty="0">
                <a:solidFill>
                  <a:schemeClr val="tx1"/>
                </a:solidFill>
              </a:rPr>
              <a:t> </a:t>
            </a:r>
            <a:r>
              <a:rPr lang="en-GB" dirty="0" err="1">
                <a:solidFill>
                  <a:schemeClr val="tx1"/>
                </a:solidFill>
              </a:rPr>
              <a:t>pada</a:t>
            </a:r>
            <a:r>
              <a:rPr lang="en-GB" dirty="0">
                <a:solidFill>
                  <a:schemeClr val="tx1"/>
                </a:solidFill>
              </a:rPr>
              <a:t> </a:t>
            </a:r>
            <a:r>
              <a:rPr lang="en-GB" dirty="0" err="1">
                <a:solidFill>
                  <a:schemeClr val="tx1"/>
                </a:solidFill>
              </a:rPr>
              <a:t>wilayah</a:t>
            </a:r>
            <a:r>
              <a:rPr lang="en-GB" dirty="0">
                <a:solidFill>
                  <a:schemeClr val="tx1"/>
                </a:solidFill>
              </a:rPr>
              <a:t> </a:t>
            </a:r>
            <a:r>
              <a:rPr lang="en-GB" dirty="0" err="1">
                <a:solidFill>
                  <a:schemeClr val="tx1"/>
                </a:solidFill>
              </a:rPr>
              <a:t>geografis</a:t>
            </a:r>
            <a:r>
              <a:rPr lang="en-GB" dirty="0">
                <a:solidFill>
                  <a:schemeClr val="tx1"/>
                </a:solidFill>
              </a:rPr>
              <a:t> </a:t>
            </a:r>
            <a:r>
              <a:rPr lang="en-GB" dirty="0" err="1">
                <a:solidFill>
                  <a:schemeClr val="tx1"/>
                </a:solidFill>
              </a:rPr>
              <a:t>atau</a:t>
            </a:r>
            <a:r>
              <a:rPr lang="en-GB" dirty="0">
                <a:solidFill>
                  <a:schemeClr val="tx1"/>
                </a:solidFill>
              </a:rPr>
              <a:t> </a:t>
            </a:r>
            <a:r>
              <a:rPr lang="en-GB" dirty="0" err="1">
                <a:solidFill>
                  <a:schemeClr val="tx1"/>
                </a:solidFill>
              </a:rPr>
              <a:t>wilayah</a:t>
            </a:r>
            <a:r>
              <a:rPr lang="en-GB" dirty="0">
                <a:solidFill>
                  <a:schemeClr val="tx1"/>
                </a:solidFill>
              </a:rPr>
              <a:t> </a:t>
            </a:r>
            <a:r>
              <a:rPr lang="en-GB" dirty="0" err="1">
                <a:solidFill>
                  <a:schemeClr val="tx1"/>
                </a:solidFill>
              </a:rPr>
              <a:t>politis</a:t>
            </a:r>
            <a:r>
              <a:rPr lang="en-GB" dirty="0">
                <a:solidFill>
                  <a:schemeClr val="tx1"/>
                </a:solidFill>
              </a:rPr>
              <a:t> </a:t>
            </a:r>
            <a:r>
              <a:rPr lang="en-GB" dirty="0" err="1">
                <a:solidFill>
                  <a:schemeClr val="tx1"/>
                </a:solidFill>
              </a:rPr>
              <a:t>tertentu</a:t>
            </a:r>
            <a:r>
              <a:rPr lang="en-GB" dirty="0">
                <a:solidFill>
                  <a:schemeClr val="tx1"/>
                </a:solidFill>
              </a:rPr>
              <a:t>, </a:t>
            </a:r>
            <a:r>
              <a:rPr lang="en-GB" dirty="0" err="1">
                <a:solidFill>
                  <a:schemeClr val="tx1"/>
                </a:solidFill>
              </a:rPr>
              <a:t>maka</a:t>
            </a:r>
            <a:r>
              <a:rPr lang="en-GB" dirty="0">
                <a:solidFill>
                  <a:schemeClr val="tx1"/>
                </a:solidFill>
              </a:rPr>
              <a:t> </a:t>
            </a:r>
            <a:r>
              <a:rPr lang="en-GB" dirty="0" err="1">
                <a:solidFill>
                  <a:schemeClr val="tx1"/>
                </a:solidFill>
              </a:rPr>
              <a:t>tajuk</a:t>
            </a:r>
            <a:r>
              <a:rPr lang="en-GB" dirty="0">
                <a:solidFill>
                  <a:schemeClr val="tx1"/>
                </a:solidFill>
              </a:rPr>
              <a:t> </a:t>
            </a:r>
            <a:r>
              <a:rPr lang="en-GB" dirty="0" err="1">
                <a:solidFill>
                  <a:schemeClr val="tx1"/>
                </a:solidFill>
              </a:rPr>
              <a:t>subjek</a:t>
            </a:r>
            <a:r>
              <a:rPr lang="en-GB" dirty="0">
                <a:solidFill>
                  <a:schemeClr val="tx1"/>
                </a:solidFill>
              </a:rPr>
              <a:t> </a:t>
            </a:r>
            <a:r>
              <a:rPr lang="en-GB" dirty="0" err="1">
                <a:solidFill>
                  <a:schemeClr val="tx1"/>
                </a:solidFill>
              </a:rPr>
              <a:t>dapat</a:t>
            </a:r>
            <a:r>
              <a:rPr lang="en-GB" dirty="0">
                <a:solidFill>
                  <a:schemeClr val="tx1"/>
                </a:solidFill>
              </a:rPr>
              <a:t> </a:t>
            </a:r>
            <a:r>
              <a:rPr lang="en-GB" dirty="0" err="1">
                <a:solidFill>
                  <a:schemeClr val="tx1"/>
                </a:solidFill>
              </a:rPr>
              <a:t>dirinci</a:t>
            </a:r>
            <a:r>
              <a:rPr lang="en-GB" dirty="0">
                <a:solidFill>
                  <a:schemeClr val="tx1"/>
                </a:solidFill>
              </a:rPr>
              <a:t> </a:t>
            </a:r>
            <a:r>
              <a:rPr lang="en-GB" dirty="0" err="1">
                <a:solidFill>
                  <a:schemeClr val="tx1"/>
                </a:solidFill>
              </a:rPr>
              <a:t>menurut</a:t>
            </a:r>
            <a:r>
              <a:rPr lang="en-GB" dirty="0">
                <a:solidFill>
                  <a:schemeClr val="tx1"/>
                </a:solidFill>
              </a:rPr>
              <a:t> </a:t>
            </a:r>
            <a:r>
              <a:rPr lang="en-GB" dirty="0" err="1">
                <a:solidFill>
                  <a:schemeClr val="tx1"/>
                </a:solidFill>
              </a:rPr>
              <a:t>nama</a:t>
            </a:r>
            <a:r>
              <a:rPr lang="en-GB" dirty="0">
                <a:solidFill>
                  <a:schemeClr val="tx1"/>
                </a:solidFill>
              </a:rPr>
              <a:t> </a:t>
            </a:r>
            <a:r>
              <a:rPr lang="en-GB" dirty="0" err="1">
                <a:solidFill>
                  <a:schemeClr val="tx1"/>
                </a:solidFill>
              </a:rPr>
              <a:t>tempat</a:t>
            </a:r>
            <a:r>
              <a:rPr lang="en-GB" dirty="0">
                <a:solidFill>
                  <a:schemeClr val="tx1"/>
                </a:solidFill>
              </a:rPr>
              <a:t> </a:t>
            </a:r>
            <a:r>
              <a:rPr lang="en-GB" dirty="0" err="1">
                <a:solidFill>
                  <a:schemeClr val="tx1"/>
                </a:solidFill>
              </a:rPr>
              <a:t>geografis</a:t>
            </a:r>
            <a:r>
              <a:rPr lang="en-GB" dirty="0">
                <a:solidFill>
                  <a:schemeClr val="tx1"/>
                </a:solidFill>
              </a:rPr>
              <a:t>.</a:t>
            </a:r>
          </a:p>
          <a:p>
            <a:pPr marL="0" indent="0">
              <a:buNone/>
            </a:pPr>
            <a:r>
              <a:rPr lang="en-GB" dirty="0">
                <a:solidFill>
                  <a:schemeClr val="tx1"/>
                </a:solidFill>
              </a:rPr>
              <a:t> </a:t>
            </a:r>
            <a:r>
              <a:rPr lang="en-GB" dirty="0" err="1">
                <a:solidFill>
                  <a:schemeClr val="tx1"/>
                </a:solidFill>
              </a:rPr>
              <a:t>Contoh</a:t>
            </a:r>
            <a:r>
              <a:rPr lang="en-GB" dirty="0">
                <a:solidFill>
                  <a:schemeClr val="tx1"/>
                </a:solidFill>
              </a:rPr>
              <a:t> :</a:t>
            </a:r>
          </a:p>
          <a:p>
            <a:pPr marL="0" indent="0">
              <a:buNone/>
            </a:pPr>
            <a:r>
              <a:rPr lang="en-GB" dirty="0">
                <a:solidFill>
                  <a:schemeClr val="tx1"/>
                </a:solidFill>
              </a:rPr>
              <a:t>Islam – Indonesia</a:t>
            </a:r>
          </a:p>
          <a:p>
            <a:pPr marL="0" indent="0">
              <a:buNone/>
            </a:pPr>
            <a:r>
              <a:rPr lang="en-GB" dirty="0" err="1">
                <a:solidFill>
                  <a:schemeClr val="tx1"/>
                </a:solidFill>
              </a:rPr>
              <a:t>Harimau</a:t>
            </a:r>
            <a:r>
              <a:rPr lang="en-GB" dirty="0">
                <a:solidFill>
                  <a:schemeClr val="tx1"/>
                </a:solidFill>
              </a:rPr>
              <a:t> – Sumatra</a:t>
            </a:r>
          </a:p>
          <a:p>
            <a:pPr marL="0" indent="0">
              <a:buNone/>
            </a:pPr>
            <a:r>
              <a:rPr lang="en-GB" dirty="0" err="1">
                <a:solidFill>
                  <a:schemeClr val="tx1"/>
                </a:solidFill>
              </a:rPr>
              <a:t>Hukum</a:t>
            </a:r>
            <a:r>
              <a:rPr lang="en-GB" dirty="0">
                <a:solidFill>
                  <a:schemeClr val="tx1"/>
                </a:solidFill>
              </a:rPr>
              <a:t> </a:t>
            </a:r>
            <a:r>
              <a:rPr lang="en-GB" dirty="0" err="1">
                <a:solidFill>
                  <a:schemeClr val="tx1"/>
                </a:solidFill>
              </a:rPr>
              <a:t>Adat</a:t>
            </a:r>
            <a:r>
              <a:rPr lang="en-GB" dirty="0">
                <a:solidFill>
                  <a:schemeClr val="tx1"/>
                </a:solidFill>
              </a:rPr>
              <a:t> – Aceh</a:t>
            </a:r>
          </a:p>
          <a:p>
            <a:pPr marL="0" indent="0">
              <a:buNone/>
            </a:pPr>
            <a:r>
              <a:rPr lang="en-GB" dirty="0" err="1">
                <a:solidFill>
                  <a:schemeClr val="tx1"/>
                </a:solidFill>
              </a:rPr>
              <a:t>Sebaliknya</a:t>
            </a:r>
            <a:r>
              <a:rPr lang="en-GB" dirty="0">
                <a:solidFill>
                  <a:schemeClr val="tx1"/>
                </a:solidFill>
              </a:rPr>
              <a:t>, </a:t>
            </a:r>
            <a:r>
              <a:rPr lang="en-GB" dirty="0" err="1">
                <a:solidFill>
                  <a:schemeClr val="tx1"/>
                </a:solidFill>
              </a:rPr>
              <a:t>jika</a:t>
            </a:r>
            <a:r>
              <a:rPr lang="en-GB" dirty="0">
                <a:solidFill>
                  <a:schemeClr val="tx1"/>
                </a:solidFill>
              </a:rPr>
              <a:t> </a:t>
            </a:r>
            <a:r>
              <a:rPr lang="en-GB" dirty="0" err="1">
                <a:solidFill>
                  <a:schemeClr val="tx1"/>
                </a:solidFill>
              </a:rPr>
              <a:t>nama</a:t>
            </a:r>
            <a:r>
              <a:rPr lang="en-GB" dirty="0">
                <a:solidFill>
                  <a:schemeClr val="tx1"/>
                </a:solidFill>
              </a:rPr>
              <a:t> </a:t>
            </a:r>
            <a:r>
              <a:rPr lang="en-GB" dirty="0" err="1">
                <a:solidFill>
                  <a:schemeClr val="tx1"/>
                </a:solidFill>
              </a:rPr>
              <a:t>geografis</a:t>
            </a:r>
            <a:r>
              <a:rPr lang="en-GB" dirty="0">
                <a:solidFill>
                  <a:schemeClr val="tx1"/>
                </a:solidFill>
              </a:rPr>
              <a:t> </a:t>
            </a:r>
            <a:r>
              <a:rPr lang="en-GB" dirty="0" err="1">
                <a:solidFill>
                  <a:schemeClr val="tx1"/>
                </a:solidFill>
              </a:rPr>
              <a:t>menjadi</a:t>
            </a:r>
            <a:r>
              <a:rPr lang="en-GB" dirty="0">
                <a:solidFill>
                  <a:schemeClr val="tx1"/>
                </a:solidFill>
              </a:rPr>
              <a:t> </a:t>
            </a:r>
            <a:r>
              <a:rPr lang="en-GB" dirty="0" err="1">
                <a:solidFill>
                  <a:schemeClr val="tx1"/>
                </a:solidFill>
              </a:rPr>
              <a:t>pembahasan</a:t>
            </a:r>
            <a:r>
              <a:rPr lang="en-GB" dirty="0">
                <a:solidFill>
                  <a:schemeClr val="tx1"/>
                </a:solidFill>
              </a:rPr>
              <a:t> </a:t>
            </a:r>
            <a:r>
              <a:rPr lang="en-GB" dirty="0" err="1">
                <a:solidFill>
                  <a:schemeClr val="tx1"/>
                </a:solidFill>
              </a:rPr>
              <a:t>utama</a:t>
            </a:r>
            <a:r>
              <a:rPr lang="en-GB" dirty="0">
                <a:solidFill>
                  <a:schemeClr val="tx1"/>
                </a:solidFill>
              </a:rPr>
              <a:t> </a:t>
            </a:r>
            <a:r>
              <a:rPr lang="en-GB" dirty="0" err="1">
                <a:solidFill>
                  <a:schemeClr val="tx1"/>
                </a:solidFill>
              </a:rPr>
              <a:t>suatu</a:t>
            </a:r>
            <a:r>
              <a:rPr lang="en-GB" dirty="0">
                <a:solidFill>
                  <a:schemeClr val="tx1"/>
                </a:solidFill>
              </a:rPr>
              <a:t> </a:t>
            </a:r>
            <a:r>
              <a:rPr lang="en-GB" dirty="0" err="1">
                <a:solidFill>
                  <a:schemeClr val="tx1"/>
                </a:solidFill>
              </a:rPr>
              <a:t>karya</a:t>
            </a:r>
            <a:r>
              <a:rPr lang="en-GB" dirty="0">
                <a:solidFill>
                  <a:schemeClr val="tx1"/>
                </a:solidFill>
              </a:rPr>
              <a:t>, </a:t>
            </a:r>
            <a:r>
              <a:rPr lang="en-GB" dirty="0" err="1">
                <a:solidFill>
                  <a:schemeClr val="tx1"/>
                </a:solidFill>
              </a:rPr>
              <a:t>maka</a:t>
            </a:r>
            <a:r>
              <a:rPr lang="en-GB" dirty="0">
                <a:solidFill>
                  <a:schemeClr val="tx1"/>
                </a:solidFill>
              </a:rPr>
              <a:t> </a:t>
            </a:r>
            <a:r>
              <a:rPr lang="en-GB" dirty="0" err="1">
                <a:solidFill>
                  <a:schemeClr val="tx1"/>
                </a:solidFill>
              </a:rPr>
              <a:t>dapat</a:t>
            </a:r>
            <a:r>
              <a:rPr lang="en-GB" dirty="0">
                <a:solidFill>
                  <a:schemeClr val="tx1"/>
                </a:solidFill>
              </a:rPr>
              <a:t> </a:t>
            </a:r>
            <a:r>
              <a:rPr lang="en-GB" dirty="0" err="1">
                <a:solidFill>
                  <a:schemeClr val="tx1"/>
                </a:solidFill>
              </a:rPr>
              <a:t>ditambahkan</a:t>
            </a:r>
            <a:r>
              <a:rPr lang="en-GB" dirty="0">
                <a:solidFill>
                  <a:schemeClr val="tx1"/>
                </a:solidFill>
              </a:rPr>
              <a:t> </a:t>
            </a:r>
            <a:r>
              <a:rPr lang="en-GB" dirty="0" err="1">
                <a:solidFill>
                  <a:schemeClr val="tx1"/>
                </a:solidFill>
              </a:rPr>
              <a:t>aspek</a:t>
            </a:r>
            <a:r>
              <a:rPr lang="en-GB" dirty="0">
                <a:solidFill>
                  <a:schemeClr val="tx1"/>
                </a:solidFill>
              </a:rPr>
              <a:t> </a:t>
            </a:r>
            <a:r>
              <a:rPr lang="en-GB" dirty="0" err="1">
                <a:solidFill>
                  <a:schemeClr val="tx1"/>
                </a:solidFill>
              </a:rPr>
              <a:t>khusus</a:t>
            </a:r>
            <a:r>
              <a:rPr lang="en-GB" dirty="0">
                <a:solidFill>
                  <a:schemeClr val="tx1"/>
                </a:solidFill>
              </a:rPr>
              <a:t>.</a:t>
            </a:r>
          </a:p>
          <a:p>
            <a:pPr marL="0" indent="0">
              <a:buNone/>
            </a:pPr>
            <a:r>
              <a:rPr lang="en-GB" dirty="0" err="1">
                <a:solidFill>
                  <a:schemeClr val="tx1"/>
                </a:solidFill>
              </a:rPr>
              <a:t>Contoh</a:t>
            </a:r>
            <a:r>
              <a:rPr lang="en-GB" dirty="0">
                <a:solidFill>
                  <a:schemeClr val="tx1"/>
                </a:solidFill>
              </a:rPr>
              <a:t> :</a:t>
            </a:r>
          </a:p>
          <a:p>
            <a:pPr marL="0" indent="0">
              <a:buNone/>
            </a:pPr>
            <a:r>
              <a:rPr lang="en-GB" dirty="0">
                <a:solidFill>
                  <a:schemeClr val="tx1"/>
                </a:solidFill>
              </a:rPr>
              <a:t>Indonesia – </a:t>
            </a:r>
            <a:r>
              <a:rPr lang="en-GB" dirty="0" err="1">
                <a:solidFill>
                  <a:schemeClr val="tx1"/>
                </a:solidFill>
              </a:rPr>
              <a:t>Sejarah</a:t>
            </a:r>
            <a:endParaRPr lang="en-GB" dirty="0">
              <a:solidFill>
                <a:schemeClr val="tx1"/>
              </a:solidFill>
            </a:endParaRPr>
          </a:p>
          <a:p>
            <a:pPr marL="0" indent="0">
              <a:buNone/>
            </a:pPr>
            <a:r>
              <a:rPr lang="en-GB" dirty="0">
                <a:solidFill>
                  <a:schemeClr val="tx1"/>
                </a:solidFill>
              </a:rPr>
              <a:t> Riau - Peta</a:t>
            </a:r>
          </a:p>
          <a:p>
            <a:pPr marL="0" indent="0">
              <a:buNone/>
            </a:pPr>
            <a:endParaRPr lang="en-GB" dirty="0">
              <a:solidFill>
                <a:srgbClr val="00206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48714"/>
                                        </p:tgtEl>
                                        <p:attrNameLst>
                                          <p:attrName>style.visibility</p:attrName>
                                        </p:attrNameLst>
                                      </p:cBhvr>
                                      <p:to>
                                        <p:strVal val="visible"/>
                                      </p:to>
                                    </p:set>
                                    <p:animEffect transition="in" filter="barn(inVertical)">
                                      <p:cBhvr>
                                        <p:cTn id="7" dur="500"/>
                                        <p:tgtEl>
                                          <p:spTgt spid="104871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048715">
                                            <p:txEl>
                                              <p:pRg st="0" end="0"/>
                                            </p:txEl>
                                          </p:spTgt>
                                        </p:tgtEl>
                                        <p:attrNameLst>
                                          <p:attrName>style.visibility</p:attrName>
                                        </p:attrNameLst>
                                      </p:cBhvr>
                                      <p:to>
                                        <p:strVal val="visible"/>
                                      </p:to>
                                    </p:set>
                                    <p:anim calcmode="lin" valueType="num">
                                      <p:cBhvr>
                                        <p:cTn id="12" dur="500" fill="hold"/>
                                        <p:tgtEl>
                                          <p:spTgt spid="1048715">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048715">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04871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48715">
                                            <p:txEl>
                                              <p:pRg st="1" end="1"/>
                                            </p:txEl>
                                          </p:spTgt>
                                        </p:tgtEl>
                                        <p:attrNameLst>
                                          <p:attrName>style.visibility</p:attrName>
                                        </p:attrNameLst>
                                      </p:cBhvr>
                                      <p:to>
                                        <p:strVal val="visible"/>
                                      </p:to>
                                    </p:set>
                                    <p:anim calcmode="lin" valueType="num">
                                      <p:cBhvr>
                                        <p:cTn id="19" dur="500" fill="hold"/>
                                        <p:tgtEl>
                                          <p:spTgt spid="1048715">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1048715">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104871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048715">
                                            <p:txEl>
                                              <p:pRg st="2" end="2"/>
                                            </p:txEl>
                                          </p:spTgt>
                                        </p:tgtEl>
                                        <p:attrNameLst>
                                          <p:attrName>style.visibility</p:attrName>
                                        </p:attrNameLst>
                                      </p:cBhvr>
                                      <p:to>
                                        <p:strVal val="visible"/>
                                      </p:to>
                                    </p:set>
                                    <p:anim calcmode="lin" valueType="num">
                                      <p:cBhvr>
                                        <p:cTn id="26" dur="500" fill="hold"/>
                                        <p:tgtEl>
                                          <p:spTgt spid="1048715">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1048715">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1048715">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048715">
                                            <p:txEl>
                                              <p:pRg st="3" end="3"/>
                                            </p:txEl>
                                          </p:spTgt>
                                        </p:tgtEl>
                                        <p:attrNameLst>
                                          <p:attrName>style.visibility</p:attrName>
                                        </p:attrNameLst>
                                      </p:cBhvr>
                                      <p:to>
                                        <p:strVal val="visible"/>
                                      </p:to>
                                    </p:set>
                                    <p:anim calcmode="lin" valueType="num">
                                      <p:cBhvr>
                                        <p:cTn id="33" dur="500" fill="hold"/>
                                        <p:tgtEl>
                                          <p:spTgt spid="1048715">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048715">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1048715">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048715">
                                            <p:txEl>
                                              <p:pRg st="4" end="4"/>
                                            </p:txEl>
                                          </p:spTgt>
                                        </p:tgtEl>
                                        <p:attrNameLst>
                                          <p:attrName>style.visibility</p:attrName>
                                        </p:attrNameLst>
                                      </p:cBhvr>
                                      <p:to>
                                        <p:strVal val="visible"/>
                                      </p:to>
                                    </p:set>
                                    <p:anim calcmode="lin" valueType="num">
                                      <p:cBhvr>
                                        <p:cTn id="40" dur="500" fill="hold"/>
                                        <p:tgtEl>
                                          <p:spTgt spid="1048715">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1048715">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104871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048715">
                                            <p:txEl>
                                              <p:pRg st="5" end="5"/>
                                            </p:txEl>
                                          </p:spTgt>
                                        </p:tgtEl>
                                        <p:attrNameLst>
                                          <p:attrName>style.visibility</p:attrName>
                                        </p:attrNameLst>
                                      </p:cBhvr>
                                      <p:to>
                                        <p:strVal val="visible"/>
                                      </p:to>
                                    </p:set>
                                    <p:anim calcmode="lin" valueType="num">
                                      <p:cBhvr>
                                        <p:cTn id="47" dur="500" fill="hold"/>
                                        <p:tgtEl>
                                          <p:spTgt spid="1048715">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1048715">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1048715">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1048715">
                                            <p:txEl>
                                              <p:pRg st="6" end="6"/>
                                            </p:txEl>
                                          </p:spTgt>
                                        </p:tgtEl>
                                        <p:attrNameLst>
                                          <p:attrName>style.visibility</p:attrName>
                                        </p:attrNameLst>
                                      </p:cBhvr>
                                      <p:to>
                                        <p:strVal val="visible"/>
                                      </p:to>
                                    </p:set>
                                    <p:anim calcmode="lin" valueType="num">
                                      <p:cBhvr>
                                        <p:cTn id="54" dur="500" fill="hold"/>
                                        <p:tgtEl>
                                          <p:spTgt spid="1048715">
                                            <p:txEl>
                                              <p:pRg st="6" end="6"/>
                                            </p:txEl>
                                          </p:spTgt>
                                        </p:tgtEl>
                                        <p:attrNameLst>
                                          <p:attrName>ppt_w</p:attrName>
                                        </p:attrNameLst>
                                      </p:cBhvr>
                                      <p:tavLst>
                                        <p:tav tm="0">
                                          <p:val>
                                            <p:fltVal val="0"/>
                                          </p:val>
                                        </p:tav>
                                        <p:tav tm="100000">
                                          <p:val>
                                            <p:strVal val="#ppt_w"/>
                                          </p:val>
                                        </p:tav>
                                      </p:tavLst>
                                    </p:anim>
                                    <p:anim calcmode="lin" valueType="num">
                                      <p:cBhvr>
                                        <p:cTn id="55" dur="500" fill="hold"/>
                                        <p:tgtEl>
                                          <p:spTgt spid="1048715">
                                            <p:txEl>
                                              <p:pRg st="6" end="6"/>
                                            </p:txEl>
                                          </p:spTgt>
                                        </p:tgtEl>
                                        <p:attrNameLst>
                                          <p:attrName>ppt_h</p:attrName>
                                        </p:attrNameLst>
                                      </p:cBhvr>
                                      <p:tavLst>
                                        <p:tav tm="0">
                                          <p:val>
                                            <p:fltVal val="0"/>
                                          </p:val>
                                        </p:tav>
                                        <p:tav tm="100000">
                                          <p:val>
                                            <p:strVal val="#ppt_h"/>
                                          </p:val>
                                        </p:tav>
                                      </p:tavLst>
                                    </p:anim>
                                    <p:animEffect transition="in" filter="fade">
                                      <p:cBhvr>
                                        <p:cTn id="56" dur="500"/>
                                        <p:tgtEl>
                                          <p:spTgt spid="1048715">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1048715">
                                            <p:txEl>
                                              <p:pRg st="7" end="7"/>
                                            </p:txEl>
                                          </p:spTgt>
                                        </p:tgtEl>
                                        <p:attrNameLst>
                                          <p:attrName>style.visibility</p:attrName>
                                        </p:attrNameLst>
                                      </p:cBhvr>
                                      <p:to>
                                        <p:strVal val="visible"/>
                                      </p:to>
                                    </p:set>
                                    <p:anim calcmode="lin" valueType="num">
                                      <p:cBhvr>
                                        <p:cTn id="61" dur="500" fill="hold"/>
                                        <p:tgtEl>
                                          <p:spTgt spid="1048715">
                                            <p:txEl>
                                              <p:pRg st="7" end="7"/>
                                            </p:txEl>
                                          </p:spTgt>
                                        </p:tgtEl>
                                        <p:attrNameLst>
                                          <p:attrName>ppt_w</p:attrName>
                                        </p:attrNameLst>
                                      </p:cBhvr>
                                      <p:tavLst>
                                        <p:tav tm="0">
                                          <p:val>
                                            <p:fltVal val="0"/>
                                          </p:val>
                                        </p:tav>
                                        <p:tav tm="100000">
                                          <p:val>
                                            <p:strVal val="#ppt_w"/>
                                          </p:val>
                                        </p:tav>
                                      </p:tavLst>
                                    </p:anim>
                                    <p:anim calcmode="lin" valueType="num">
                                      <p:cBhvr>
                                        <p:cTn id="62" dur="500" fill="hold"/>
                                        <p:tgtEl>
                                          <p:spTgt spid="1048715">
                                            <p:txEl>
                                              <p:pRg st="7" end="7"/>
                                            </p:txEl>
                                          </p:spTgt>
                                        </p:tgtEl>
                                        <p:attrNameLst>
                                          <p:attrName>ppt_h</p:attrName>
                                        </p:attrNameLst>
                                      </p:cBhvr>
                                      <p:tavLst>
                                        <p:tav tm="0">
                                          <p:val>
                                            <p:fltVal val="0"/>
                                          </p:val>
                                        </p:tav>
                                        <p:tav tm="100000">
                                          <p:val>
                                            <p:strVal val="#ppt_h"/>
                                          </p:val>
                                        </p:tav>
                                      </p:tavLst>
                                    </p:anim>
                                    <p:animEffect transition="in" filter="fade">
                                      <p:cBhvr>
                                        <p:cTn id="63" dur="500"/>
                                        <p:tgtEl>
                                          <p:spTgt spid="1048715">
                                            <p:txEl>
                                              <p:pRg st="7" end="7"/>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1048715">
                                            <p:txEl>
                                              <p:pRg st="8" end="8"/>
                                            </p:txEl>
                                          </p:spTgt>
                                        </p:tgtEl>
                                        <p:attrNameLst>
                                          <p:attrName>style.visibility</p:attrName>
                                        </p:attrNameLst>
                                      </p:cBhvr>
                                      <p:to>
                                        <p:strVal val="visible"/>
                                      </p:to>
                                    </p:set>
                                    <p:anim calcmode="lin" valueType="num">
                                      <p:cBhvr>
                                        <p:cTn id="68" dur="500" fill="hold"/>
                                        <p:tgtEl>
                                          <p:spTgt spid="1048715">
                                            <p:txEl>
                                              <p:pRg st="8" end="8"/>
                                            </p:txEl>
                                          </p:spTgt>
                                        </p:tgtEl>
                                        <p:attrNameLst>
                                          <p:attrName>ppt_w</p:attrName>
                                        </p:attrNameLst>
                                      </p:cBhvr>
                                      <p:tavLst>
                                        <p:tav tm="0">
                                          <p:val>
                                            <p:fltVal val="0"/>
                                          </p:val>
                                        </p:tav>
                                        <p:tav tm="100000">
                                          <p:val>
                                            <p:strVal val="#ppt_w"/>
                                          </p:val>
                                        </p:tav>
                                      </p:tavLst>
                                    </p:anim>
                                    <p:anim calcmode="lin" valueType="num">
                                      <p:cBhvr>
                                        <p:cTn id="69" dur="500" fill="hold"/>
                                        <p:tgtEl>
                                          <p:spTgt spid="1048715">
                                            <p:txEl>
                                              <p:pRg st="8" end="8"/>
                                            </p:txEl>
                                          </p:spTgt>
                                        </p:tgtEl>
                                        <p:attrNameLst>
                                          <p:attrName>ppt_h</p:attrName>
                                        </p:attrNameLst>
                                      </p:cBhvr>
                                      <p:tavLst>
                                        <p:tav tm="0">
                                          <p:val>
                                            <p:fltVal val="0"/>
                                          </p:val>
                                        </p:tav>
                                        <p:tav tm="100000">
                                          <p:val>
                                            <p:strVal val="#ppt_h"/>
                                          </p:val>
                                        </p:tav>
                                      </p:tavLst>
                                    </p:anim>
                                    <p:animEffect transition="in" filter="fade">
                                      <p:cBhvr>
                                        <p:cTn id="70" dur="500"/>
                                        <p:tgtEl>
                                          <p:spTgt spid="10487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4" grpId="0"/>
      <p:bldP spid="104871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6" name="Title 1048715"/>
          <p:cNvSpPr>
            <a:spLocks noGrp="1"/>
          </p:cNvSpPr>
          <p:nvPr>
            <p:ph type="title"/>
          </p:nvPr>
        </p:nvSpPr>
        <p:spPr/>
        <p:txBody>
          <a:bodyPr/>
          <a:lstStyle/>
          <a:p>
            <a:r>
              <a:rPr lang="en-GB" dirty="0" err="1">
                <a:solidFill>
                  <a:schemeClr val="accent1"/>
                </a:solidFill>
              </a:rPr>
              <a:t>Subdivisi</a:t>
            </a:r>
            <a:r>
              <a:rPr lang="en-GB" dirty="0">
                <a:solidFill>
                  <a:schemeClr val="accent1"/>
                </a:solidFill>
              </a:rPr>
              <a:t> </a:t>
            </a:r>
            <a:r>
              <a:rPr lang="en-GB" dirty="0" err="1">
                <a:solidFill>
                  <a:schemeClr val="accent1"/>
                </a:solidFill>
              </a:rPr>
              <a:t>Kronologi</a:t>
            </a:r>
            <a:r>
              <a:rPr lang="en-GB" dirty="0">
                <a:solidFill>
                  <a:schemeClr val="accent1"/>
                </a:solidFill>
              </a:rPr>
              <a:t/>
            </a:r>
            <a:br>
              <a:rPr lang="en-GB" dirty="0">
                <a:solidFill>
                  <a:schemeClr val="accent1"/>
                </a:solidFill>
              </a:rPr>
            </a:br>
            <a:endParaRPr lang="en-GB" dirty="0">
              <a:solidFill>
                <a:schemeClr val="accent1"/>
              </a:solidFill>
            </a:endParaRPr>
          </a:p>
        </p:txBody>
      </p:sp>
      <p:sp>
        <p:nvSpPr>
          <p:cNvPr id="1048717" name="Content Placeholder 1048716"/>
          <p:cNvSpPr>
            <a:spLocks noGrp="1"/>
          </p:cNvSpPr>
          <p:nvPr>
            <p:ph idx="1"/>
          </p:nvPr>
        </p:nvSpPr>
        <p:spPr/>
        <p:txBody>
          <a:bodyPr/>
          <a:lstStyle/>
          <a:p>
            <a:pPr marL="0" indent="0">
              <a:buNone/>
            </a:pPr>
            <a:r>
              <a:rPr lang="en-GB" dirty="0" err="1">
                <a:solidFill>
                  <a:schemeClr val="accent4">
                    <a:lumMod val="50000"/>
                  </a:schemeClr>
                </a:solidFill>
              </a:rPr>
              <a:t>Jika</a:t>
            </a:r>
            <a:r>
              <a:rPr lang="en-GB" dirty="0">
                <a:solidFill>
                  <a:schemeClr val="accent4">
                    <a:lumMod val="50000"/>
                  </a:schemeClr>
                </a:solidFill>
              </a:rPr>
              <a:t> </a:t>
            </a:r>
            <a:r>
              <a:rPr lang="en-GB" dirty="0" err="1">
                <a:solidFill>
                  <a:schemeClr val="accent4">
                    <a:lumMod val="50000"/>
                  </a:schemeClr>
                </a:solidFill>
              </a:rPr>
              <a:t>suatu</a:t>
            </a:r>
            <a:r>
              <a:rPr lang="en-GB" dirty="0">
                <a:solidFill>
                  <a:schemeClr val="accent4">
                    <a:lumMod val="50000"/>
                  </a:schemeClr>
                </a:solidFill>
              </a:rPr>
              <a:t> </a:t>
            </a:r>
            <a:r>
              <a:rPr lang="en-GB" dirty="0" err="1">
                <a:solidFill>
                  <a:schemeClr val="accent4">
                    <a:lumMod val="50000"/>
                  </a:schemeClr>
                </a:solidFill>
              </a:rPr>
              <a:t>karya</a:t>
            </a:r>
            <a:r>
              <a:rPr lang="en-GB" dirty="0">
                <a:solidFill>
                  <a:schemeClr val="accent4">
                    <a:lumMod val="50000"/>
                  </a:schemeClr>
                </a:solidFill>
              </a:rPr>
              <a:t> </a:t>
            </a:r>
            <a:r>
              <a:rPr lang="en-GB" dirty="0" err="1">
                <a:solidFill>
                  <a:schemeClr val="accent4">
                    <a:lumMod val="50000"/>
                  </a:schemeClr>
                </a:solidFill>
              </a:rPr>
              <a:t>terdapat</a:t>
            </a:r>
            <a:r>
              <a:rPr lang="en-GB" dirty="0">
                <a:solidFill>
                  <a:schemeClr val="accent4">
                    <a:lumMod val="50000"/>
                  </a:schemeClr>
                </a:solidFill>
              </a:rPr>
              <a:t> </a:t>
            </a:r>
            <a:r>
              <a:rPr lang="en-GB" dirty="0" err="1">
                <a:solidFill>
                  <a:schemeClr val="accent4">
                    <a:lumMod val="50000"/>
                  </a:schemeClr>
                </a:solidFill>
              </a:rPr>
              <a:t>Batasan</a:t>
            </a:r>
            <a:r>
              <a:rPr lang="en-GB" dirty="0">
                <a:solidFill>
                  <a:schemeClr val="accent4">
                    <a:lumMod val="50000"/>
                  </a:schemeClr>
                </a:solidFill>
              </a:rPr>
              <a:t> </a:t>
            </a:r>
            <a:r>
              <a:rPr lang="en-GB" dirty="0" err="1">
                <a:solidFill>
                  <a:schemeClr val="accent4">
                    <a:lumMod val="50000"/>
                  </a:schemeClr>
                </a:solidFill>
              </a:rPr>
              <a:t>kurun</a:t>
            </a:r>
            <a:r>
              <a:rPr lang="en-GB" dirty="0">
                <a:solidFill>
                  <a:schemeClr val="accent4">
                    <a:lumMod val="50000"/>
                  </a:schemeClr>
                </a:solidFill>
              </a:rPr>
              <a:t> </a:t>
            </a:r>
            <a:r>
              <a:rPr lang="en-GB" dirty="0" err="1">
                <a:solidFill>
                  <a:schemeClr val="accent4">
                    <a:lumMod val="50000"/>
                  </a:schemeClr>
                </a:solidFill>
              </a:rPr>
              <a:t>waktu</a:t>
            </a:r>
            <a:r>
              <a:rPr lang="en-GB" dirty="0">
                <a:solidFill>
                  <a:schemeClr val="accent4">
                    <a:lumMod val="50000"/>
                  </a:schemeClr>
                </a:solidFill>
              </a:rPr>
              <a:t>, </a:t>
            </a:r>
            <a:r>
              <a:rPr lang="en-GB" dirty="0" err="1">
                <a:solidFill>
                  <a:schemeClr val="accent4">
                    <a:lumMod val="50000"/>
                  </a:schemeClr>
                </a:solidFill>
              </a:rPr>
              <a:t>maka</a:t>
            </a:r>
            <a:r>
              <a:rPr lang="en-GB" dirty="0">
                <a:solidFill>
                  <a:schemeClr val="accent4">
                    <a:lumMod val="50000"/>
                  </a:schemeClr>
                </a:solidFill>
              </a:rPr>
              <a:t> </a:t>
            </a:r>
            <a:r>
              <a:rPr lang="en-GB" dirty="0" err="1">
                <a:solidFill>
                  <a:schemeClr val="accent4">
                    <a:lumMod val="50000"/>
                  </a:schemeClr>
                </a:solidFill>
              </a:rPr>
              <a:t>dapat</a:t>
            </a:r>
            <a:r>
              <a:rPr lang="en-GB" dirty="0">
                <a:solidFill>
                  <a:schemeClr val="accent4">
                    <a:lumMod val="50000"/>
                  </a:schemeClr>
                </a:solidFill>
              </a:rPr>
              <a:t> </a:t>
            </a:r>
            <a:r>
              <a:rPr lang="en-GB" dirty="0" err="1">
                <a:solidFill>
                  <a:schemeClr val="accent4">
                    <a:lumMod val="50000"/>
                  </a:schemeClr>
                </a:solidFill>
              </a:rPr>
              <a:t>ditambahkan</a:t>
            </a:r>
            <a:r>
              <a:rPr lang="en-GB" dirty="0">
                <a:solidFill>
                  <a:schemeClr val="accent4">
                    <a:lumMod val="50000"/>
                  </a:schemeClr>
                </a:solidFill>
              </a:rPr>
              <a:t> </a:t>
            </a:r>
            <a:r>
              <a:rPr lang="en-GB" dirty="0" err="1">
                <a:solidFill>
                  <a:schemeClr val="accent4">
                    <a:lumMod val="50000"/>
                  </a:schemeClr>
                </a:solidFill>
              </a:rPr>
              <a:t>dengan</a:t>
            </a:r>
            <a:r>
              <a:rPr lang="en-GB" dirty="0">
                <a:solidFill>
                  <a:schemeClr val="accent4">
                    <a:lumMod val="50000"/>
                  </a:schemeClr>
                </a:solidFill>
              </a:rPr>
              <a:t> </a:t>
            </a:r>
            <a:r>
              <a:rPr lang="en-GB" dirty="0" err="1">
                <a:solidFill>
                  <a:schemeClr val="accent4">
                    <a:lumMod val="50000"/>
                  </a:schemeClr>
                </a:solidFill>
              </a:rPr>
              <a:t>pernyataan</a:t>
            </a:r>
            <a:r>
              <a:rPr lang="en-GB" dirty="0">
                <a:solidFill>
                  <a:schemeClr val="accent4">
                    <a:lumMod val="50000"/>
                  </a:schemeClr>
                </a:solidFill>
              </a:rPr>
              <a:t> </a:t>
            </a:r>
            <a:r>
              <a:rPr lang="en-GB" dirty="0" err="1">
                <a:solidFill>
                  <a:schemeClr val="accent4">
                    <a:lumMod val="50000"/>
                  </a:schemeClr>
                </a:solidFill>
              </a:rPr>
              <a:t>kurun</a:t>
            </a:r>
            <a:r>
              <a:rPr lang="en-GB" dirty="0">
                <a:solidFill>
                  <a:schemeClr val="accent4">
                    <a:lumMod val="50000"/>
                  </a:schemeClr>
                </a:solidFill>
              </a:rPr>
              <a:t> </a:t>
            </a:r>
            <a:r>
              <a:rPr lang="en-GB" dirty="0" err="1">
                <a:solidFill>
                  <a:schemeClr val="accent4">
                    <a:lumMod val="50000"/>
                  </a:schemeClr>
                </a:solidFill>
              </a:rPr>
              <a:t>waktunya</a:t>
            </a:r>
            <a:r>
              <a:rPr lang="en-GB" dirty="0">
                <a:solidFill>
                  <a:schemeClr val="accent4">
                    <a:lumMod val="50000"/>
                  </a:schemeClr>
                </a:solidFill>
              </a:rPr>
              <a:t>.</a:t>
            </a:r>
          </a:p>
          <a:p>
            <a:pPr marL="0" indent="0">
              <a:buNone/>
            </a:pPr>
            <a:r>
              <a:rPr lang="en-GB" dirty="0" err="1">
                <a:solidFill>
                  <a:schemeClr val="accent4">
                    <a:lumMod val="50000"/>
                  </a:schemeClr>
                </a:solidFill>
              </a:rPr>
              <a:t>Contoh</a:t>
            </a:r>
            <a:r>
              <a:rPr lang="en-GB" dirty="0">
                <a:solidFill>
                  <a:schemeClr val="accent4">
                    <a:lumMod val="50000"/>
                  </a:schemeClr>
                </a:solidFill>
              </a:rPr>
              <a:t> : </a:t>
            </a:r>
          </a:p>
          <a:p>
            <a:pPr marL="0" indent="0">
              <a:buNone/>
            </a:pPr>
            <a:r>
              <a:rPr lang="en-GB" dirty="0">
                <a:solidFill>
                  <a:schemeClr val="accent4">
                    <a:lumMod val="50000"/>
                  </a:schemeClr>
                </a:solidFill>
              </a:rPr>
              <a:t>1. </a:t>
            </a:r>
            <a:r>
              <a:rPr lang="en-GB" dirty="0" err="1">
                <a:solidFill>
                  <a:schemeClr val="accent4">
                    <a:lumMod val="50000"/>
                  </a:schemeClr>
                </a:solidFill>
              </a:rPr>
              <a:t>Buku</a:t>
            </a:r>
            <a:r>
              <a:rPr lang="en-GB" dirty="0">
                <a:solidFill>
                  <a:schemeClr val="accent4">
                    <a:lumMod val="50000"/>
                  </a:schemeClr>
                </a:solidFill>
              </a:rPr>
              <a:t> </a:t>
            </a:r>
            <a:r>
              <a:rPr lang="en-GB" dirty="0" err="1">
                <a:solidFill>
                  <a:schemeClr val="accent4">
                    <a:lumMod val="50000"/>
                  </a:schemeClr>
                </a:solidFill>
              </a:rPr>
              <a:t>berjudul</a:t>
            </a:r>
            <a:r>
              <a:rPr lang="en-GB" dirty="0">
                <a:solidFill>
                  <a:schemeClr val="accent4">
                    <a:lumMod val="50000"/>
                  </a:schemeClr>
                </a:solidFill>
              </a:rPr>
              <a:t> “ </a:t>
            </a:r>
            <a:r>
              <a:rPr lang="en-GB" dirty="0" err="1">
                <a:solidFill>
                  <a:schemeClr val="accent4">
                    <a:lumMod val="50000"/>
                  </a:schemeClr>
                </a:solidFill>
              </a:rPr>
              <a:t>Sejarah</a:t>
            </a:r>
            <a:r>
              <a:rPr lang="en-GB" dirty="0">
                <a:solidFill>
                  <a:schemeClr val="accent4">
                    <a:lumMod val="50000"/>
                  </a:schemeClr>
                </a:solidFill>
              </a:rPr>
              <a:t> Indonesia: </a:t>
            </a:r>
            <a:r>
              <a:rPr lang="en-GB" dirty="0" err="1">
                <a:solidFill>
                  <a:schemeClr val="accent4">
                    <a:lumMod val="50000"/>
                  </a:schemeClr>
                </a:solidFill>
              </a:rPr>
              <a:t>Tahun</a:t>
            </a:r>
            <a:r>
              <a:rPr lang="en-GB" dirty="0">
                <a:solidFill>
                  <a:schemeClr val="accent4">
                    <a:lumMod val="50000"/>
                  </a:schemeClr>
                </a:solidFill>
              </a:rPr>
              <a:t> 1945-1950</a:t>
            </a:r>
          </a:p>
          <a:p>
            <a:pPr marL="0" indent="0">
              <a:buNone/>
            </a:pPr>
            <a:r>
              <a:rPr lang="en-GB" dirty="0">
                <a:solidFill>
                  <a:schemeClr val="accent4">
                    <a:lumMod val="50000"/>
                  </a:schemeClr>
                </a:solidFill>
              </a:rPr>
              <a:t>	 </a:t>
            </a:r>
            <a:r>
              <a:rPr lang="en-GB" dirty="0" err="1">
                <a:solidFill>
                  <a:schemeClr val="accent4">
                    <a:lumMod val="50000"/>
                  </a:schemeClr>
                </a:solidFill>
              </a:rPr>
              <a:t>Maka</a:t>
            </a:r>
            <a:r>
              <a:rPr lang="en-GB" dirty="0">
                <a:solidFill>
                  <a:schemeClr val="accent4">
                    <a:lumMod val="50000"/>
                  </a:schemeClr>
                </a:solidFill>
              </a:rPr>
              <a:t> </a:t>
            </a:r>
            <a:r>
              <a:rPr lang="en-GB" dirty="0" err="1">
                <a:solidFill>
                  <a:schemeClr val="accent4">
                    <a:lumMod val="50000"/>
                  </a:schemeClr>
                </a:solidFill>
              </a:rPr>
              <a:t>Tajuknya</a:t>
            </a:r>
            <a:r>
              <a:rPr lang="en-GB" dirty="0">
                <a:solidFill>
                  <a:schemeClr val="accent4">
                    <a:lumMod val="50000"/>
                  </a:schemeClr>
                </a:solidFill>
              </a:rPr>
              <a:t> </a:t>
            </a:r>
            <a:r>
              <a:rPr lang="en-GB" dirty="0" err="1">
                <a:solidFill>
                  <a:schemeClr val="accent4">
                    <a:lumMod val="50000"/>
                  </a:schemeClr>
                </a:solidFill>
              </a:rPr>
              <a:t>menjadi</a:t>
            </a:r>
            <a:r>
              <a:rPr lang="en-GB" dirty="0">
                <a:solidFill>
                  <a:schemeClr val="accent4">
                    <a:lumMod val="50000"/>
                  </a:schemeClr>
                </a:solidFill>
              </a:rPr>
              <a:t> : Indonesia – </a:t>
            </a:r>
            <a:r>
              <a:rPr lang="en-GB" dirty="0" err="1">
                <a:solidFill>
                  <a:schemeClr val="accent4">
                    <a:lumMod val="50000"/>
                  </a:schemeClr>
                </a:solidFill>
              </a:rPr>
              <a:t>Sejarah</a:t>
            </a:r>
            <a:r>
              <a:rPr lang="en-GB" dirty="0">
                <a:solidFill>
                  <a:schemeClr val="accent4">
                    <a:lumMod val="50000"/>
                  </a:schemeClr>
                </a:solidFill>
              </a:rPr>
              <a:t> – 1945-1950 </a:t>
            </a:r>
          </a:p>
          <a:p>
            <a:pPr marL="0" indent="0">
              <a:buNone/>
            </a:pPr>
            <a:r>
              <a:rPr lang="en-GB" dirty="0">
                <a:solidFill>
                  <a:schemeClr val="accent4">
                    <a:lumMod val="50000"/>
                  </a:schemeClr>
                </a:solidFill>
              </a:rPr>
              <a:t>2. </a:t>
            </a:r>
            <a:r>
              <a:rPr lang="en-GB" dirty="0" err="1">
                <a:solidFill>
                  <a:schemeClr val="accent4">
                    <a:lumMod val="50000"/>
                  </a:schemeClr>
                </a:solidFill>
              </a:rPr>
              <a:t>Buku</a:t>
            </a:r>
            <a:r>
              <a:rPr lang="en-GB" dirty="0">
                <a:solidFill>
                  <a:schemeClr val="accent4">
                    <a:lumMod val="50000"/>
                  </a:schemeClr>
                </a:solidFill>
              </a:rPr>
              <a:t> </a:t>
            </a:r>
            <a:r>
              <a:rPr lang="en-GB" dirty="0" err="1">
                <a:solidFill>
                  <a:schemeClr val="accent4">
                    <a:lumMod val="50000"/>
                  </a:schemeClr>
                </a:solidFill>
              </a:rPr>
              <a:t>berjudul</a:t>
            </a:r>
            <a:r>
              <a:rPr lang="en-GB" dirty="0">
                <a:solidFill>
                  <a:schemeClr val="accent4">
                    <a:lumMod val="50000"/>
                  </a:schemeClr>
                </a:solidFill>
              </a:rPr>
              <a:t> : </a:t>
            </a:r>
            <a:r>
              <a:rPr lang="en-GB" dirty="0" err="1">
                <a:solidFill>
                  <a:schemeClr val="accent4">
                    <a:lumMod val="50000"/>
                  </a:schemeClr>
                </a:solidFill>
              </a:rPr>
              <a:t>Hukum</a:t>
            </a:r>
            <a:r>
              <a:rPr lang="en-GB" dirty="0">
                <a:solidFill>
                  <a:schemeClr val="accent4">
                    <a:lumMod val="50000"/>
                  </a:schemeClr>
                </a:solidFill>
              </a:rPr>
              <a:t> </a:t>
            </a:r>
            <a:r>
              <a:rPr lang="en-GB" dirty="0" err="1">
                <a:solidFill>
                  <a:schemeClr val="accent4">
                    <a:lumMod val="50000"/>
                  </a:schemeClr>
                </a:solidFill>
              </a:rPr>
              <a:t>Perdata</a:t>
            </a:r>
            <a:r>
              <a:rPr lang="en-GB" dirty="0">
                <a:solidFill>
                  <a:schemeClr val="accent4">
                    <a:lumMod val="50000"/>
                  </a:schemeClr>
                </a:solidFill>
              </a:rPr>
              <a:t> </a:t>
            </a:r>
            <a:r>
              <a:rPr lang="en-GB" dirty="0" err="1">
                <a:solidFill>
                  <a:schemeClr val="accent4">
                    <a:lumMod val="50000"/>
                  </a:schemeClr>
                </a:solidFill>
              </a:rPr>
              <a:t>abad</a:t>
            </a:r>
            <a:r>
              <a:rPr lang="en-GB" dirty="0">
                <a:solidFill>
                  <a:schemeClr val="accent4">
                    <a:lumMod val="50000"/>
                  </a:schemeClr>
                </a:solidFill>
              </a:rPr>
              <a:t> ke-19</a:t>
            </a:r>
          </a:p>
          <a:p>
            <a:pPr marL="0" indent="0">
              <a:buNone/>
            </a:pPr>
            <a:r>
              <a:rPr lang="en-GB" dirty="0">
                <a:solidFill>
                  <a:schemeClr val="accent4">
                    <a:lumMod val="50000"/>
                  </a:schemeClr>
                </a:solidFill>
              </a:rPr>
              <a:t>	 </a:t>
            </a:r>
            <a:r>
              <a:rPr lang="en-GB" dirty="0" err="1">
                <a:solidFill>
                  <a:schemeClr val="accent4">
                    <a:lumMod val="50000"/>
                  </a:schemeClr>
                </a:solidFill>
              </a:rPr>
              <a:t>Maka</a:t>
            </a:r>
            <a:r>
              <a:rPr lang="en-GB" dirty="0">
                <a:solidFill>
                  <a:schemeClr val="accent4">
                    <a:lumMod val="50000"/>
                  </a:schemeClr>
                </a:solidFill>
              </a:rPr>
              <a:t> </a:t>
            </a:r>
            <a:r>
              <a:rPr lang="en-GB" dirty="0" err="1">
                <a:solidFill>
                  <a:schemeClr val="accent4">
                    <a:lumMod val="50000"/>
                  </a:schemeClr>
                </a:solidFill>
              </a:rPr>
              <a:t>Tajuknya</a:t>
            </a:r>
            <a:r>
              <a:rPr lang="en-GB" dirty="0">
                <a:solidFill>
                  <a:schemeClr val="accent4">
                    <a:lumMod val="50000"/>
                  </a:schemeClr>
                </a:solidFill>
              </a:rPr>
              <a:t> </a:t>
            </a:r>
            <a:r>
              <a:rPr lang="en-GB" dirty="0" err="1">
                <a:solidFill>
                  <a:schemeClr val="accent4">
                    <a:lumMod val="50000"/>
                  </a:schemeClr>
                </a:solidFill>
              </a:rPr>
              <a:t>menjadi</a:t>
            </a:r>
            <a:r>
              <a:rPr lang="en-GB" dirty="0">
                <a:solidFill>
                  <a:schemeClr val="accent4">
                    <a:lumMod val="50000"/>
                  </a:schemeClr>
                </a:solidFill>
              </a:rPr>
              <a:t> : </a:t>
            </a:r>
            <a:r>
              <a:rPr lang="en-GB" dirty="0" err="1">
                <a:solidFill>
                  <a:schemeClr val="accent4">
                    <a:lumMod val="50000"/>
                  </a:schemeClr>
                </a:solidFill>
              </a:rPr>
              <a:t>Hukum</a:t>
            </a:r>
            <a:r>
              <a:rPr lang="en-GB" dirty="0">
                <a:solidFill>
                  <a:schemeClr val="accent4">
                    <a:lumMod val="50000"/>
                  </a:schemeClr>
                </a:solidFill>
              </a:rPr>
              <a:t> </a:t>
            </a:r>
            <a:r>
              <a:rPr lang="en-GB" dirty="0" err="1">
                <a:solidFill>
                  <a:schemeClr val="accent4">
                    <a:lumMod val="50000"/>
                  </a:schemeClr>
                </a:solidFill>
              </a:rPr>
              <a:t>Perdata</a:t>
            </a:r>
            <a:r>
              <a:rPr lang="en-GB" dirty="0">
                <a:solidFill>
                  <a:schemeClr val="accent4">
                    <a:lumMod val="50000"/>
                  </a:schemeClr>
                </a:solidFill>
              </a:rPr>
              <a:t> – Abad ke-19</a:t>
            </a:r>
          </a:p>
          <a:p>
            <a:pPr marL="0" indent="0">
              <a:buNone/>
            </a:pPr>
            <a:endParaRPr lang="en-GB" dirty="0">
              <a:solidFill>
                <a:schemeClr val="accent4">
                  <a:lumMod val="50000"/>
                </a:schemeClr>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1048716"/>
                                        </p:tgtEl>
                                        <p:attrNameLst>
                                          <p:attrName>style.color</p:attrName>
                                        </p:attrNameLst>
                                      </p:cBhvr>
                                      <p:by>
                                        <p:hsl h="7200000" s="0" l="0"/>
                                      </p:by>
                                    </p:animClr>
                                    <p:animClr clrSpc="hsl" dir="cw">
                                      <p:cBhvr>
                                        <p:cTn id="7" dur="500" fill="hold"/>
                                        <p:tgtEl>
                                          <p:spTgt spid="1048716"/>
                                        </p:tgtEl>
                                        <p:attrNameLst>
                                          <p:attrName>fillcolor</p:attrName>
                                        </p:attrNameLst>
                                      </p:cBhvr>
                                      <p:by>
                                        <p:hsl h="7200000" s="0" l="0"/>
                                      </p:by>
                                    </p:animClr>
                                    <p:animClr clrSpc="hsl" dir="cw">
                                      <p:cBhvr>
                                        <p:cTn id="8" dur="500" fill="hold"/>
                                        <p:tgtEl>
                                          <p:spTgt spid="1048716"/>
                                        </p:tgtEl>
                                        <p:attrNameLst>
                                          <p:attrName>stroke.color</p:attrName>
                                        </p:attrNameLst>
                                      </p:cBhvr>
                                      <p:by>
                                        <p:hsl h="7200000" s="0" l="0"/>
                                      </p:by>
                                    </p:animClr>
                                    <p:set>
                                      <p:cBhvr>
                                        <p:cTn id="9" dur="500" fill="hold"/>
                                        <p:tgtEl>
                                          <p:spTgt spid="1048716"/>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7" presetClass="emph" presetSubtype="2" fill="hold" nodeType="clickEffect">
                                  <p:stCondLst>
                                    <p:cond delay="0"/>
                                  </p:stCondLst>
                                  <p:childTnLst>
                                    <p:animClr clrSpc="rgb" dir="cw">
                                      <p:cBhvr>
                                        <p:cTn id="13" dur="2000" fill="hold"/>
                                        <p:tgtEl>
                                          <p:spTgt spid="1048717"/>
                                        </p:tgtEl>
                                        <p:attrNameLst>
                                          <p:attrName>stroke.color</p:attrName>
                                        </p:attrNameLst>
                                      </p:cBhvr>
                                      <p:to>
                                        <a:schemeClr val="accent2"/>
                                      </p:to>
                                    </p:animClr>
                                    <p:set>
                                      <p:cBhvr>
                                        <p:cTn id="14" dur="2000" fill="hold"/>
                                        <p:tgtEl>
                                          <p:spTgt spid="104871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normAutofit/>
          </a:bodyPr>
          <a:lstStyle/>
          <a:p>
            <a:r>
              <a:rPr lang="en-US" sz="4000" dirty="0" smtClean="0">
                <a:solidFill>
                  <a:schemeClr val="accent6">
                    <a:lumMod val="75000"/>
                  </a:schemeClr>
                </a:solidFill>
                <a:latin typeface="Arial" panose="020B0604020202020204" pitchFamily="34" charset="0"/>
                <a:cs typeface="Arial" panose="020B0604020202020204" pitchFamily="34" charset="0"/>
              </a:rPr>
              <a:t>Step 1</a:t>
            </a:r>
            <a:endParaRPr lang="en-US" sz="4000" dirty="0">
              <a:solidFill>
                <a:schemeClr val="accent6">
                  <a:lumMod val="75000"/>
                </a:schemeClr>
              </a:solidFill>
            </a:endParaRPr>
          </a:p>
        </p:txBody>
      </p:sp>
      <p:sp>
        <p:nvSpPr>
          <p:cNvPr id="1048603" name="Content Placeholder 2"/>
          <p:cNvSpPr>
            <a:spLocks noGrp="1"/>
          </p:cNvSpPr>
          <p:nvPr>
            <p:ph idx="1"/>
          </p:nvPr>
        </p:nvSpPr>
        <p:spPr>
          <a:xfrm>
            <a:off x="1523968" y="1428736"/>
            <a:ext cx="9144000" cy="4857784"/>
          </a:xfrm>
        </p:spPr>
        <p:txBody>
          <a:bodyPr>
            <a:normAutofit fontScale="67500" lnSpcReduction="20000"/>
          </a:bodyPr>
          <a:lstStyle/>
          <a:p>
            <a:pPr algn="ctr">
              <a:buNone/>
            </a:pPr>
            <a:r>
              <a:rPr lang="en-US" sz="3600" dirty="0" smtClean="0">
                <a:solidFill>
                  <a:schemeClr val="accent3">
                    <a:lumMod val="75000"/>
                  </a:schemeClr>
                </a:solidFill>
              </a:rPr>
              <a:t>SPESIFIK </a:t>
            </a:r>
            <a:r>
              <a:rPr lang="en-US" sz="3600" dirty="0" err="1" smtClean="0">
                <a:solidFill>
                  <a:schemeClr val="accent3">
                    <a:lumMod val="75000"/>
                  </a:schemeClr>
                </a:solidFill>
              </a:rPr>
              <a:t>dan</a:t>
            </a:r>
            <a:r>
              <a:rPr lang="en-US" sz="3600" dirty="0" smtClean="0">
                <a:solidFill>
                  <a:schemeClr val="accent3">
                    <a:lumMod val="75000"/>
                  </a:schemeClr>
                </a:solidFill>
              </a:rPr>
              <a:t> LANGSUNG </a:t>
            </a:r>
          </a:p>
          <a:p>
            <a:pPr algn="just"/>
            <a:r>
              <a:rPr lang="en-US" sz="2600" dirty="0" err="1" smtClean="0">
                <a:solidFill>
                  <a:schemeClr val="accent3">
                    <a:lumMod val="75000"/>
                  </a:schemeClr>
                </a:solidFill>
              </a:rPr>
              <a:t>Dalam</a:t>
            </a:r>
            <a:r>
              <a:rPr lang="en-US" sz="2600" dirty="0" smtClean="0">
                <a:solidFill>
                  <a:schemeClr val="accent3">
                    <a:lumMod val="75000"/>
                  </a:schemeClr>
                </a:solidFill>
              </a:rPr>
              <a:t> </a:t>
            </a:r>
            <a:r>
              <a:rPr lang="en-US" sz="2600" dirty="0" err="1" smtClean="0">
                <a:solidFill>
                  <a:schemeClr val="accent3">
                    <a:lumMod val="75000"/>
                  </a:schemeClr>
                </a:solidFill>
              </a:rPr>
              <a:t>pembuatan</a:t>
            </a:r>
            <a:r>
              <a:rPr lang="en-US" sz="2600" dirty="0" smtClean="0">
                <a:solidFill>
                  <a:schemeClr val="accent3">
                    <a:lumMod val="75000"/>
                  </a:schemeClr>
                </a:solidFill>
              </a:rPr>
              <a:t> </a:t>
            </a:r>
            <a:r>
              <a:rPr lang="en-US" sz="2600" dirty="0" err="1" smtClean="0">
                <a:solidFill>
                  <a:schemeClr val="accent3">
                    <a:lumMod val="75000"/>
                  </a:schemeClr>
                </a:solidFill>
              </a:rPr>
              <a:t>maupun</a:t>
            </a:r>
            <a:r>
              <a:rPr lang="en-US" sz="2600" dirty="0" smtClean="0">
                <a:solidFill>
                  <a:schemeClr val="accent3">
                    <a:lumMod val="75000"/>
                  </a:schemeClr>
                </a:solidFill>
              </a:rPr>
              <a:t> </a:t>
            </a:r>
            <a:r>
              <a:rPr lang="en-US" sz="2600" dirty="0" err="1" smtClean="0">
                <a:solidFill>
                  <a:schemeClr val="accent3">
                    <a:lumMod val="75000"/>
                  </a:schemeClr>
                </a:solidFill>
              </a:rPr>
              <a:t>pemakaian</a:t>
            </a:r>
            <a:r>
              <a:rPr lang="en-US" sz="2600" dirty="0" smtClean="0">
                <a:solidFill>
                  <a:schemeClr val="accent3">
                    <a:lumMod val="75000"/>
                  </a:schemeClr>
                </a:solidFill>
              </a:rPr>
              <a:t> </a:t>
            </a:r>
            <a:r>
              <a:rPr lang="en-US" sz="2600" dirty="0" err="1" smtClean="0">
                <a:solidFill>
                  <a:schemeClr val="accent3">
                    <a:lumMod val="75000"/>
                  </a:schemeClr>
                </a:solidFill>
              </a:rPr>
              <a:t>katalog</a:t>
            </a:r>
            <a:r>
              <a:rPr lang="en-US" sz="2600" dirty="0" smtClean="0">
                <a:solidFill>
                  <a:schemeClr val="accent3">
                    <a:lumMod val="75000"/>
                  </a:schemeClr>
                </a:solidFill>
              </a:rPr>
              <a:t> modern, </a:t>
            </a:r>
            <a:r>
              <a:rPr lang="en-US" sz="2600" dirty="0" err="1" smtClean="0">
                <a:solidFill>
                  <a:schemeClr val="accent3">
                    <a:lumMod val="75000"/>
                  </a:schemeClr>
                </a:solidFill>
              </a:rPr>
              <a:t>prinsip</a:t>
            </a:r>
            <a:r>
              <a:rPr lang="en-US" sz="2600" dirty="0" smtClean="0">
                <a:solidFill>
                  <a:schemeClr val="accent3">
                    <a:lumMod val="75000"/>
                  </a:schemeClr>
                </a:solidFill>
              </a:rPr>
              <a:t> </a:t>
            </a:r>
            <a:r>
              <a:rPr lang="en-US" sz="2600" dirty="0" err="1" smtClean="0">
                <a:solidFill>
                  <a:schemeClr val="accent3">
                    <a:lumMod val="75000"/>
                  </a:schemeClr>
                </a:solidFill>
              </a:rPr>
              <a:t>spesifik</a:t>
            </a:r>
            <a:r>
              <a:rPr lang="en-US" sz="2600" dirty="0" smtClean="0">
                <a:solidFill>
                  <a:schemeClr val="accent3">
                    <a:lumMod val="75000"/>
                  </a:schemeClr>
                </a:solidFill>
              </a:rPr>
              <a:t> </a:t>
            </a:r>
            <a:r>
              <a:rPr lang="en-US" sz="2600" dirty="0" err="1" smtClean="0">
                <a:solidFill>
                  <a:schemeClr val="accent3">
                    <a:lumMod val="75000"/>
                  </a:schemeClr>
                </a:solidFill>
              </a:rPr>
              <a:t>sangatlah</a:t>
            </a:r>
            <a:r>
              <a:rPr lang="en-US" sz="2600" dirty="0" smtClean="0">
                <a:solidFill>
                  <a:schemeClr val="accent3">
                    <a:lumMod val="75000"/>
                  </a:schemeClr>
                </a:solidFill>
              </a:rPr>
              <a:t> </a:t>
            </a:r>
            <a:r>
              <a:rPr lang="en-US" sz="2600" dirty="0" err="1" smtClean="0">
                <a:solidFill>
                  <a:schemeClr val="accent3">
                    <a:lumMod val="75000"/>
                  </a:schemeClr>
                </a:solidFill>
              </a:rPr>
              <a:t>penting</a:t>
            </a:r>
            <a:r>
              <a:rPr lang="en-US" sz="2600" dirty="0" smtClean="0">
                <a:solidFill>
                  <a:schemeClr val="accent3">
                    <a:lumMod val="75000"/>
                  </a:schemeClr>
                </a:solidFill>
              </a:rPr>
              <a:t>. </a:t>
            </a:r>
            <a:endParaRPr lang="en-US" sz="2600" dirty="0" smtClean="0">
              <a:solidFill>
                <a:schemeClr val="accent3">
                  <a:lumMod val="75000"/>
                </a:schemeClr>
              </a:solidFill>
            </a:endParaRPr>
          </a:p>
          <a:p>
            <a:pPr algn="just"/>
            <a:r>
              <a:rPr lang="en-US" sz="2600" dirty="0" err="1">
                <a:solidFill>
                  <a:schemeClr val="accent3">
                    <a:lumMod val="75000"/>
                  </a:schemeClr>
                </a:solidFill>
              </a:rPr>
              <a:t>A</a:t>
            </a:r>
            <a:r>
              <a:rPr lang="en-US" sz="2600" dirty="0" err="1" smtClean="0">
                <a:solidFill>
                  <a:schemeClr val="accent3">
                    <a:lumMod val="75000"/>
                  </a:schemeClr>
                </a:solidFill>
              </a:rPr>
              <a:t>turan</a:t>
            </a:r>
            <a:r>
              <a:rPr lang="en-US" sz="2600" dirty="0" smtClean="0">
                <a:solidFill>
                  <a:schemeClr val="accent3">
                    <a:lumMod val="75000"/>
                  </a:schemeClr>
                </a:solidFill>
              </a:rPr>
              <a:t> </a:t>
            </a:r>
            <a:r>
              <a:rPr lang="en-US" sz="2600" dirty="0" err="1" smtClean="0">
                <a:solidFill>
                  <a:schemeClr val="accent3">
                    <a:lumMod val="75000"/>
                  </a:schemeClr>
                </a:solidFill>
              </a:rPr>
              <a:t>dasar</a:t>
            </a:r>
            <a:r>
              <a:rPr lang="en-US" sz="2600" dirty="0" smtClean="0">
                <a:solidFill>
                  <a:schemeClr val="accent3">
                    <a:lumMod val="75000"/>
                  </a:schemeClr>
                </a:solidFill>
              </a:rPr>
              <a:t> </a:t>
            </a:r>
            <a:r>
              <a:rPr lang="en-US" sz="2600" dirty="0" err="1" smtClean="0">
                <a:solidFill>
                  <a:schemeClr val="accent3">
                    <a:lumMod val="75000"/>
                  </a:schemeClr>
                </a:solidFill>
              </a:rPr>
              <a:t>pembentukan</a:t>
            </a:r>
            <a:r>
              <a:rPr lang="en-US" sz="2600" dirty="0" smtClean="0">
                <a:solidFill>
                  <a:schemeClr val="accent3">
                    <a:lumMod val="75000"/>
                  </a:schemeClr>
                </a:solidFill>
              </a:rPr>
              <a:t> </a:t>
            </a:r>
            <a:r>
              <a:rPr lang="en-US" sz="2600" dirty="0" err="1" smtClean="0">
                <a:solidFill>
                  <a:schemeClr val="accent3">
                    <a:lumMod val="75000"/>
                  </a:schemeClr>
                </a:solidFill>
              </a:rPr>
              <a:t>entri</a:t>
            </a:r>
            <a:r>
              <a:rPr lang="en-US" sz="2600" dirty="0" smtClean="0">
                <a:solidFill>
                  <a:schemeClr val="accent3">
                    <a:lumMod val="75000"/>
                  </a:schemeClr>
                </a:solidFill>
              </a:rPr>
              <a:t> yang </a:t>
            </a:r>
            <a:r>
              <a:rPr lang="en-US" sz="2600" dirty="0" err="1" smtClean="0">
                <a:solidFill>
                  <a:schemeClr val="accent3">
                    <a:lumMod val="75000"/>
                  </a:schemeClr>
                </a:solidFill>
              </a:rPr>
              <a:t>spesifik</a:t>
            </a:r>
            <a:r>
              <a:rPr lang="en-US" sz="2600" dirty="0" smtClean="0">
                <a:solidFill>
                  <a:schemeClr val="accent3">
                    <a:lumMod val="75000"/>
                  </a:schemeClr>
                </a:solidFill>
              </a:rPr>
              <a:t> </a:t>
            </a:r>
            <a:r>
              <a:rPr lang="en-US" sz="2600" dirty="0" err="1" smtClean="0">
                <a:solidFill>
                  <a:schemeClr val="accent3">
                    <a:lumMod val="75000"/>
                  </a:schemeClr>
                </a:solidFill>
              </a:rPr>
              <a:t>yaitu</a:t>
            </a:r>
            <a:endParaRPr lang="en-US" sz="2600" dirty="0" smtClean="0">
              <a:solidFill>
                <a:schemeClr val="accent3">
                  <a:lumMod val="75000"/>
                </a:schemeClr>
              </a:solidFill>
            </a:endParaRPr>
          </a:p>
          <a:p>
            <a:pPr lvl="1" algn="just"/>
            <a:r>
              <a:rPr lang="en-US" sz="2400" b="1" dirty="0" err="1" smtClean="0">
                <a:solidFill>
                  <a:schemeClr val="accent3">
                    <a:lumMod val="75000"/>
                  </a:schemeClr>
                </a:solidFill>
              </a:rPr>
              <a:t>memasukkan</a:t>
            </a:r>
            <a:r>
              <a:rPr lang="en-US" sz="2400" b="1" dirty="0" smtClean="0">
                <a:solidFill>
                  <a:schemeClr val="accent3">
                    <a:lumMod val="75000"/>
                  </a:schemeClr>
                </a:solidFill>
              </a:rPr>
              <a:t> </a:t>
            </a:r>
            <a:r>
              <a:rPr lang="en-US" sz="2400" b="1" dirty="0" err="1" smtClean="0">
                <a:solidFill>
                  <a:schemeClr val="accent3">
                    <a:lumMod val="75000"/>
                  </a:schemeClr>
                </a:solidFill>
              </a:rPr>
              <a:t>sebuah</a:t>
            </a:r>
            <a:r>
              <a:rPr lang="en-US" sz="2400" b="1" dirty="0" smtClean="0">
                <a:solidFill>
                  <a:schemeClr val="accent3">
                    <a:lumMod val="75000"/>
                  </a:schemeClr>
                </a:solidFill>
              </a:rPr>
              <a:t> </a:t>
            </a:r>
            <a:r>
              <a:rPr lang="en-US" sz="2400" b="1" dirty="0" err="1" smtClean="0">
                <a:solidFill>
                  <a:schemeClr val="accent3">
                    <a:lumMod val="75000"/>
                  </a:schemeClr>
                </a:solidFill>
              </a:rPr>
              <a:t>karya</a:t>
            </a:r>
            <a:r>
              <a:rPr lang="en-US" sz="2400" b="1" dirty="0" smtClean="0">
                <a:solidFill>
                  <a:schemeClr val="accent3">
                    <a:lumMod val="75000"/>
                  </a:schemeClr>
                </a:solidFill>
              </a:rPr>
              <a:t> </a:t>
            </a:r>
            <a:r>
              <a:rPr lang="en-US" sz="2400" b="1" dirty="0" err="1" smtClean="0">
                <a:solidFill>
                  <a:schemeClr val="accent3">
                    <a:lumMod val="75000"/>
                  </a:schemeClr>
                </a:solidFill>
              </a:rPr>
              <a:t>langsung</a:t>
            </a:r>
            <a:r>
              <a:rPr lang="en-US" sz="2400" b="1" dirty="0" smtClean="0">
                <a:solidFill>
                  <a:schemeClr val="accent3">
                    <a:lumMod val="75000"/>
                  </a:schemeClr>
                </a:solidFill>
              </a:rPr>
              <a:t> di </a:t>
            </a:r>
            <a:r>
              <a:rPr lang="en-US" sz="2400" b="1" dirty="0" err="1" smtClean="0">
                <a:solidFill>
                  <a:schemeClr val="accent3">
                    <a:lumMod val="75000"/>
                  </a:schemeClr>
                </a:solidFill>
              </a:rPr>
              <a:t>bawah</a:t>
            </a:r>
            <a:r>
              <a:rPr lang="en-US" sz="2400" b="1" dirty="0" smtClean="0">
                <a:solidFill>
                  <a:schemeClr val="accent3">
                    <a:lumMod val="75000"/>
                  </a:schemeClr>
                </a:solidFill>
              </a:rPr>
              <a:t> </a:t>
            </a:r>
            <a:r>
              <a:rPr lang="en-US" sz="2400" b="1" dirty="0" err="1" smtClean="0">
                <a:solidFill>
                  <a:schemeClr val="accent3">
                    <a:lumMod val="75000"/>
                  </a:schemeClr>
                </a:solidFill>
              </a:rPr>
              <a:t>istilah</a:t>
            </a:r>
            <a:r>
              <a:rPr lang="en-US" sz="2400" b="1" dirty="0" smtClean="0">
                <a:solidFill>
                  <a:schemeClr val="accent3">
                    <a:lumMod val="75000"/>
                  </a:schemeClr>
                </a:solidFill>
              </a:rPr>
              <a:t> yang paling </a:t>
            </a:r>
            <a:r>
              <a:rPr lang="en-US" sz="2400" b="1" dirty="0" err="1" smtClean="0">
                <a:solidFill>
                  <a:schemeClr val="accent3">
                    <a:lumMod val="75000"/>
                  </a:schemeClr>
                </a:solidFill>
              </a:rPr>
              <a:t>spesifik</a:t>
            </a:r>
            <a:r>
              <a:rPr lang="en-US" sz="2400" b="1" dirty="0" smtClean="0">
                <a:solidFill>
                  <a:schemeClr val="accent3">
                    <a:lumMod val="75000"/>
                  </a:schemeClr>
                </a:solidFill>
              </a:rPr>
              <a:t>, yang </a:t>
            </a:r>
            <a:r>
              <a:rPr lang="en-US" sz="2400" b="1" dirty="0" err="1" smtClean="0">
                <a:solidFill>
                  <a:schemeClr val="accent3">
                    <a:lumMod val="75000"/>
                  </a:schemeClr>
                </a:solidFill>
              </a:rPr>
              <a:t>mewakili</a:t>
            </a:r>
            <a:r>
              <a:rPr lang="en-US" sz="2400" b="1" dirty="0" smtClean="0">
                <a:solidFill>
                  <a:schemeClr val="accent3">
                    <a:lumMod val="75000"/>
                  </a:schemeClr>
                </a:solidFill>
              </a:rPr>
              <a:t> </a:t>
            </a:r>
            <a:r>
              <a:rPr lang="en-US" sz="2400" b="1" dirty="0" err="1" smtClean="0">
                <a:solidFill>
                  <a:schemeClr val="accent3">
                    <a:lumMod val="75000"/>
                  </a:schemeClr>
                </a:solidFill>
              </a:rPr>
              <a:t>isi</a:t>
            </a:r>
            <a:r>
              <a:rPr lang="en-US" sz="2400" b="1" dirty="0" smtClean="0">
                <a:solidFill>
                  <a:schemeClr val="accent3">
                    <a:lumMod val="75000"/>
                  </a:schemeClr>
                </a:solidFill>
              </a:rPr>
              <a:t> </a:t>
            </a:r>
            <a:r>
              <a:rPr lang="en-US" sz="2400" b="1" dirty="0" err="1" smtClean="0">
                <a:solidFill>
                  <a:schemeClr val="accent3">
                    <a:lumMod val="75000"/>
                  </a:schemeClr>
                </a:solidFill>
              </a:rPr>
              <a:t>karya</a:t>
            </a:r>
            <a:r>
              <a:rPr lang="en-US" sz="2400" b="1" dirty="0" smtClean="0">
                <a:solidFill>
                  <a:schemeClr val="accent3">
                    <a:lumMod val="75000"/>
                  </a:schemeClr>
                </a:solidFill>
              </a:rPr>
              <a:t> </a:t>
            </a:r>
            <a:r>
              <a:rPr lang="en-US" sz="2400" b="1" dirty="0" err="1" smtClean="0">
                <a:solidFill>
                  <a:schemeClr val="accent3">
                    <a:lumMod val="75000"/>
                  </a:schemeClr>
                </a:solidFill>
              </a:rPr>
              <a:t>tersebut</a:t>
            </a:r>
            <a:r>
              <a:rPr lang="en-US" sz="2400" b="1" dirty="0" smtClean="0">
                <a:solidFill>
                  <a:schemeClr val="accent3">
                    <a:lumMod val="75000"/>
                  </a:schemeClr>
                </a:solidFill>
              </a:rPr>
              <a:t> </a:t>
            </a:r>
            <a:r>
              <a:rPr lang="en-US" sz="2400" b="1" dirty="0" err="1" smtClean="0">
                <a:solidFill>
                  <a:schemeClr val="accent3">
                    <a:lumMod val="75000"/>
                  </a:schemeClr>
                </a:solidFill>
              </a:rPr>
              <a:t>secara</a:t>
            </a:r>
            <a:r>
              <a:rPr lang="en-US" sz="2400" b="1" dirty="0" smtClean="0">
                <a:solidFill>
                  <a:schemeClr val="accent3">
                    <a:lumMod val="75000"/>
                  </a:schemeClr>
                </a:solidFill>
              </a:rPr>
              <a:t> </a:t>
            </a:r>
            <a:r>
              <a:rPr lang="en-US" sz="2400" b="1" dirty="0" err="1" smtClean="0">
                <a:solidFill>
                  <a:schemeClr val="accent3">
                    <a:lumMod val="75000"/>
                  </a:schemeClr>
                </a:solidFill>
              </a:rPr>
              <a:t>akurat</a:t>
            </a:r>
            <a:r>
              <a:rPr lang="en-US" sz="2400" b="1" dirty="0" smtClean="0">
                <a:solidFill>
                  <a:schemeClr val="accent3">
                    <a:lumMod val="75000"/>
                  </a:schemeClr>
                </a:solidFill>
              </a:rPr>
              <a:t> </a:t>
            </a:r>
            <a:r>
              <a:rPr lang="en-US" sz="2400" b="1" dirty="0" err="1" smtClean="0">
                <a:solidFill>
                  <a:schemeClr val="accent3">
                    <a:lumMod val="75000"/>
                  </a:schemeClr>
                </a:solidFill>
              </a:rPr>
              <a:t>dan</a:t>
            </a:r>
            <a:r>
              <a:rPr lang="en-US" sz="2400" b="1" dirty="0" smtClean="0">
                <a:solidFill>
                  <a:schemeClr val="accent3">
                    <a:lumMod val="75000"/>
                  </a:schemeClr>
                </a:solidFill>
              </a:rPr>
              <a:t> </a:t>
            </a:r>
            <a:r>
              <a:rPr lang="en-US" sz="2400" b="1" dirty="0" err="1" smtClean="0">
                <a:solidFill>
                  <a:schemeClr val="accent3">
                    <a:lumMod val="75000"/>
                  </a:schemeClr>
                </a:solidFill>
              </a:rPr>
              <a:t>tepat</a:t>
            </a:r>
            <a:r>
              <a:rPr lang="en-US" sz="2400" b="1" dirty="0" smtClean="0">
                <a:solidFill>
                  <a:schemeClr val="accent3">
                    <a:lumMod val="75000"/>
                  </a:schemeClr>
                </a:solidFill>
              </a:rPr>
              <a:t>. </a:t>
            </a:r>
            <a:endParaRPr lang="en-US" sz="2400" b="1" dirty="0" smtClean="0">
              <a:solidFill>
                <a:schemeClr val="accent3">
                  <a:lumMod val="75000"/>
                </a:schemeClr>
              </a:solidFill>
            </a:endParaRPr>
          </a:p>
          <a:p>
            <a:pPr lvl="1" algn="just"/>
            <a:r>
              <a:rPr lang="en-US" sz="2400" b="1" dirty="0" err="1" smtClean="0">
                <a:solidFill>
                  <a:schemeClr val="accent3">
                    <a:lumMod val="75000"/>
                  </a:schemeClr>
                </a:solidFill>
              </a:rPr>
              <a:t>tajuk</a:t>
            </a:r>
            <a:r>
              <a:rPr lang="en-US" sz="2400" b="1" dirty="0" smtClean="0">
                <a:solidFill>
                  <a:schemeClr val="accent3">
                    <a:lumMod val="75000"/>
                  </a:schemeClr>
                </a:solidFill>
              </a:rPr>
              <a:t> </a:t>
            </a:r>
            <a:r>
              <a:rPr lang="en-US" sz="2400" b="1" dirty="0" err="1" smtClean="0">
                <a:solidFill>
                  <a:schemeClr val="accent3">
                    <a:lumMod val="75000"/>
                  </a:schemeClr>
                </a:solidFill>
              </a:rPr>
              <a:t>subjek</a:t>
            </a:r>
            <a:r>
              <a:rPr lang="en-US" sz="2400" b="1" dirty="0" smtClean="0">
                <a:solidFill>
                  <a:schemeClr val="accent3">
                    <a:lumMod val="75000"/>
                  </a:schemeClr>
                </a:solidFill>
              </a:rPr>
              <a:t> yang di </a:t>
            </a:r>
            <a:r>
              <a:rPr lang="en-US" sz="2400" b="1" dirty="0" err="1" smtClean="0">
                <a:solidFill>
                  <a:schemeClr val="accent3">
                    <a:lumMod val="75000"/>
                  </a:schemeClr>
                </a:solidFill>
              </a:rPr>
              <a:t>pilih</a:t>
            </a:r>
            <a:r>
              <a:rPr lang="en-US" sz="2400" b="1" dirty="0" smtClean="0">
                <a:solidFill>
                  <a:schemeClr val="accent3">
                    <a:lumMod val="75000"/>
                  </a:schemeClr>
                </a:solidFill>
              </a:rPr>
              <a:t> </a:t>
            </a:r>
            <a:r>
              <a:rPr lang="en-US" sz="2400" b="1" dirty="0" err="1" smtClean="0">
                <a:solidFill>
                  <a:schemeClr val="accent3">
                    <a:lumMod val="75000"/>
                  </a:schemeClr>
                </a:solidFill>
              </a:rPr>
              <a:t>untuk</a:t>
            </a:r>
            <a:r>
              <a:rPr lang="en-US" sz="2400" b="1" dirty="0" smtClean="0">
                <a:solidFill>
                  <a:schemeClr val="accent3">
                    <a:lumMod val="75000"/>
                  </a:schemeClr>
                </a:solidFill>
              </a:rPr>
              <a:t> </a:t>
            </a:r>
            <a:r>
              <a:rPr lang="en-US" sz="2400" b="1" dirty="0" err="1" smtClean="0">
                <a:solidFill>
                  <a:schemeClr val="accent3">
                    <a:lumMod val="75000"/>
                  </a:schemeClr>
                </a:solidFill>
              </a:rPr>
              <a:t>suatu</a:t>
            </a:r>
            <a:r>
              <a:rPr lang="en-US" sz="2400" b="1" dirty="0" smtClean="0">
                <a:solidFill>
                  <a:schemeClr val="accent3">
                    <a:lumMod val="75000"/>
                  </a:schemeClr>
                </a:solidFill>
              </a:rPr>
              <a:t> </a:t>
            </a:r>
            <a:r>
              <a:rPr lang="en-US" sz="2400" b="1" dirty="0" err="1" smtClean="0">
                <a:solidFill>
                  <a:schemeClr val="accent3">
                    <a:lumMod val="75000"/>
                  </a:schemeClr>
                </a:solidFill>
              </a:rPr>
              <a:t>bahan</a:t>
            </a:r>
            <a:r>
              <a:rPr lang="en-US" sz="2400" b="1" dirty="0" smtClean="0">
                <a:solidFill>
                  <a:schemeClr val="accent3">
                    <a:lumMod val="75000"/>
                  </a:schemeClr>
                </a:solidFill>
              </a:rPr>
              <a:t> </a:t>
            </a:r>
            <a:r>
              <a:rPr lang="en-US" sz="2400" b="1" dirty="0" err="1" smtClean="0">
                <a:solidFill>
                  <a:schemeClr val="accent3">
                    <a:lumMod val="75000"/>
                  </a:schemeClr>
                </a:solidFill>
              </a:rPr>
              <a:t>pustakaharus</a:t>
            </a:r>
            <a:r>
              <a:rPr lang="en-US" sz="2400" b="1" dirty="0" smtClean="0">
                <a:solidFill>
                  <a:schemeClr val="accent3">
                    <a:lumMod val="75000"/>
                  </a:schemeClr>
                </a:solidFill>
              </a:rPr>
              <a:t> </a:t>
            </a:r>
            <a:r>
              <a:rPr lang="en-US" sz="2400" b="1" dirty="0" err="1" smtClean="0">
                <a:solidFill>
                  <a:schemeClr val="accent3">
                    <a:lumMod val="75000"/>
                  </a:schemeClr>
                </a:solidFill>
              </a:rPr>
              <a:t>setepat</a:t>
            </a:r>
            <a:r>
              <a:rPr lang="en-US" sz="2400" b="1" dirty="0" smtClean="0">
                <a:solidFill>
                  <a:schemeClr val="accent3">
                    <a:lumMod val="75000"/>
                  </a:schemeClr>
                </a:solidFill>
              </a:rPr>
              <a:t> </a:t>
            </a:r>
            <a:r>
              <a:rPr lang="en-US" sz="2400" b="1" dirty="0" err="1" smtClean="0">
                <a:solidFill>
                  <a:schemeClr val="accent3">
                    <a:lumMod val="75000"/>
                  </a:schemeClr>
                </a:solidFill>
              </a:rPr>
              <a:t>mungkin</a:t>
            </a:r>
            <a:r>
              <a:rPr lang="en-US" sz="2400" b="1" dirty="0" smtClean="0">
                <a:solidFill>
                  <a:schemeClr val="accent3">
                    <a:lumMod val="75000"/>
                  </a:schemeClr>
                </a:solidFill>
              </a:rPr>
              <a:t> </a:t>
            </a:r>
            <a:r>
              <a:rPr lang="en-US" sz="2400" b="1" dirty="0" err="1" smtClean="0">
                <a:solidFill>
                  <a:schemeClr val="accent3">
                    <a:lumMod val="75000"/>
                  </a:schemeClr>
                </a:solidFill>
              </a:rPr>
              <a:t>sesuai</a:t>
            </a:r>
            <a:r>
              <a:rPr lang="en-US" sz="2400" b="1" dirty="0" smtClean="0">
                <a:solidFill>
                  <a:schemeClr val="accent3">
                    <a:lumMod val="75000"/>
                  </a:schemeClr>
                </a:solidFill>
              </a:rPr>
              <a:t> </a:t>
            </a:r>
            <a:r>
              <a:rPr lang="en-US" sz="2400" b="1" dirty="0" err="1" smtClean="0">
                <a:solidFill>
                  <a:schemeClr val="accent3">
                    <a:lumMod val="75000"/>
                  </a:schemeClr>
                </a:solidFill>
              </a:rPr>
              <a:t>dengan</a:t>
            </a:r>
            <a:r>
              <a:rPr lang="en-US" sz="2400" b="1" dirty="0" smtClean="0">
                <a:solidFill>
                  <a:schemeClr val="accent3">
                    <a:lumMod val="75000"/>
                  </a:schemeClr>
                </a:solidFill>
              </a:rPr>
              <a:t> </a:t>
            </a:r>
            <a:r>
              <a:rPr lang="en-US" sz="2400" b="1" dirty="0" err="1" smtClean="0">
                <a:solidFill>
                  <a:schemeClr val="accent3">
                    <a:lumMod val="75000"/>
                  </a:schemeClr>
                </a:solidFill>
              </a:rPr>
              <a:t>topik</a:t>
            </a:r>
            <a:r>
              <a:rPr lang="en-US" sz="2400" b="1" dirty="0" smtClean="0">
                <a:solidFill>
                  <a:schemeClr val="accent3">
                    <a:lumMod val="75000"/>
                  </a:schemeClr>
                </a:solidFill>
              </a:rPr>
              <a:t> </a:t>
            </a:r>
            <a:r>
              <a:rPr lang="en-US" sz="2400" b="1" dirty="0" err="1" smtClean="0">
                <a:solidFill>
                  <a:schemeClr val="accent3">
                    <a:lumMod val="75000"/>
                  </a:schemeClr>
                </a:solidFill>
              </a:rPr>
              <a:t>bahan</a:t>
            </a:r>
            <a:r>
              <a:rPr lang="en-US" sz="2400" b="1" dirty="0" smtClean="0">
                <a:solidFill>
                  <a:schemeClr val="accent3">
                    <a:lumMod val="75000"/>
                  </a:schemeClr>
                </a:solidFill>
              </a:rPr>
              <a:t> </a:t>
            </a:r>
            <a:r>
              <a:rPr lang="en-US" sz="2400" b="1" dirty="0" err="1" smtClean="0">
                <a:solidFill>
                  <a:schemeClr val="accent3">
                    <a:lumMod val="75000"/>
                  </a:schemeClr>
                </a:solidFill>
              </a:rPr>
              <a:t>pustaka</a:t>
            </a:r>
            <a:r>
              <a:rPr lang="en-US" sz="2400" b="1" dirty="0" smtClean="0">
                <a:solidFill>
                  <a:schemeClr val="accent3">
                    <a:lumMod val="75000"/>
                  </a:schemeClr>
                </a:solidFill>
              </a:rPr>
              <a:t> yang di </a:t>
            </a:r>
            <a:r>
              <a:rPr lang="en-US" sz="2400" b="1" dirty="0" err="1" smtClean="0">
                <a:solidFill>
                  <a:schemeClr val="accent3">
                    <a:lumMod val="75000"/>
                  </a:schemeClr>
                </a:solidFill>
              </a:rPr>
              <a:t>katalog</a:t>
            </a:r>
            <a:r>
              <a:rPr lang="en-US" sz="2400" b="1" dirty="0" smtClean="0">
                <a:solidFill>
                  <a:schemeClr val="accent3">
                    <a:lumMod val="75000"/>
                  </a:schemeClr>
                </a:solidFill>
              </a:rPr>
              <a:t>, </a:t>
            </a:r>
            <a:r>
              <a:rPr lang="en-US" sz="2400" b="1" dirty="0" err="1" smtClean="0">
                <a:solidFill>
                  <a:schemeClr val="accent3">
                    <a:lumMod val="75000"/>
                  </a:schemeClr>
                </a:solidFill>
              </a:rPr>
              <a:t>bukan</a:t>
            </a:r>
            <a:r>
              <a:rPr lang="en-US" sz="2400" b="1" dirty="0" smtClean="0">
                <a:solidFill>
                  <a:schemeClr val="accent3">
                    <a:lumMod val="75000"/>
                  </a:schemeClr>
                </a:solidFill>
              </a:rPr>
              <a:t> yang di </a:t>
            </a:r>
            <a:r>
              <a:rPr lang="en-US" sz="2400" b="1" dirty="0" err="1" smtClean="0">
                <a:solidFill>
                  <a:schemeClr val="accent3">
                    <a:lumMod val="75000"/>
                  </a:schemeClr>
                </a:solidFill>
              </a:rPr>
              <a:t>bawah</a:t>
            </a:r>
            <a:r>
              <a:rPr lang="en-US" sz="2400" b="1" dirty="0" smtClean="0">
                <a:solidFill>
                  <a:schemeClr val="accent3">
                    <a:lumMod val="75000"/>
                  </a:schemeClr>
                </a:solidFill>
              </a:rPr>
              <a:t> </a:t>
            </a:r>
            <a:r>
              <a:rPr lang="en-US" sz="2400" b="1" dirty="0" err="1" smtClean="0">
                <a:solidFill>
                  <a:schemeClr val="accent3">
                    <a:lumMod val="75000"/>
                  </a:schemeClr>
                </a:solidFill>
              </a:rPr>
              <a:t>tajuk</a:t>
            </a:r>
            <a:r>
              <a:rPr lang="en-US" sz="2400" b="1" dirty="0" smtClean="0">
                <a:solidFill>
                  <a:schemeClr val="accent3">
                    <a:lumMod val="75000"/>
                  </a:schemeClr>
                </a:solidFill>
              </a:rPr>
              <a:t> yang </a:t>
            </a:r>
            <a:r>
              <a:rPr lang="en-US" sz="2400" b="1" dirty="0" err="1" smtClean="0">
                <a:solidFill>
                  <a:schemeClr val="accent3">
                    <a:lumMod val="75000"/>
                  </a:schemeClr>
                </a:solidFill>
              </a:rPr>
              <a:t>lebih</a:t>
            </a:r>
            <a:r>
              <a:rPr lang="en-US" sz="2400" b="1" dirty="0" smtClean="0">
                <a:solidFill>
                  <a:schemeClr val="accent3">
                    <a:lumMod val="75000"/>
                  </a:schemeClr>
                </a:solidFill>
              </a:rPr>
              <a:t> </a:t>
            </a:r>
            <a:r>
              <a:rPr lang="en-US" sz="2400" b="1" dirty="0" err="1" smtClean="0">
                <a:solidFill>
                  <a:schemeClr val="accent3">
                    <a:lumMod val="75000"/>
                  </a:schemeClr>
                </a:solidFill>
              </a:rPr>
              <a:t>luas</a:t>
            </a:r>
            <a:r>
              <a:rPr lang="en-US" sz="2400" b="1" dirty="0" smtClean="0">
                <a:solidFill>
                  <a:schemeClr val="accent3">
                    <a:lumMod val="75000"/>
                  </a:schemeClr>
                </a:solidFill>
              </a:rPr>
              <a:t>. </a:t>
            </a:r>
          </a:p>
          <a:p>
            <a:pPr lvl="1" algn="just"/>
            <a:r>
              <a:rPr lang="en-US" sz="2600" b="1" dirty="0" err="1" smtClean="0">
                <a:solidFill>
                  <a:schemeClr val="accent3">
                    <a:lumMod val="75000"/>
                  </a:schemeClr>
                </a:solidFill>
              </a:rPr>
              <a:t>Jika</a:t>
            </a:r>
            <a:r>
              <a:rPr lang="en-US" sz="2600" b="1" dirty="0" smtClean="0">
                <a:solidFill>
                  <a:schemeClr val="accent3">
                    <a:lumMod val="75000"/>
                  </a:schemeClr>
                </a:solidFill>
              </a:rPr>
              <a:t> </a:t>
            </a:r>
            <a:r>
              <a:rPr lang="en-US" sz="2600" b="1" dirty="0" err="1" smtClean="0">
                <a:solidFill>
                  <a:schemeClr val="accent3">
                    <a:lumMod val="75000"/>
                  </a:schemeClr>
                </a:solidFill>
              </a:rPr>
              <a:t>tajuk</a:t>
            </a:r>
            <a:r>
              <a:rPr lang="en-US" sz="2600" b="1" dirty="0" smtClean="0">
                <a:solidFill>
                  <a:schemeClr val="accent3">
                    <a:lumMod val="75000"/>
                  </a:schemeClr>
                </a:solidFill>
              </a:rPr>
              <a:t> </a:t>
            </a:r>
            <a:r>
              <a:rPr lang="en-US" sz="2600" b="1" dirty="0" err="1" smtClean="0">
                <a:solidFill>
                  <a:schemeClr val="accent3">
                    <a:lumMod val="75000"/>
                  </a:schemeClr>
                </a:solidFill>
              </a:rPr>
              <a:t>tidak</a:t>
            </a:r>
            <a:r>
              <a:rPr lang="en-US" sz="2600" b="1" dirty="0" smtClean="0">
                <a:solidFill>
                  <a:schemeClr val="accent3">
                    <a:lumMod val="75000"/>
                  </a:schemeClr>
                </a:solidFill>
              </a:rPr>
              <a:t> di </a:t>
            </a:r>
            <a:r>
              <a:rPr lang="en-US" sz="2600" b="1" dirty="0" err="1" smtClean="0">
                <a:solidFill>
                  <a:schemeClr val="accent3">
                    <a:lumMod val="75000"/>
                  </a:schemeClr>
                </a:solidFill>
              </a:rPr>
              <a:t>temukan</a:t>
            </a:r>
            <a:r>
              <a:rPr lang="en-US" sz="2600" b="1" dirty="0" smtClean="0">
                <a:solidFill>
                  <a:schemeClr val="accent3">
                    <a:lumMod val="75000"/>
                  </a:schemeClr>
                </a:solidFill>
              </a:rPr>
              <a:t> </a:t>
            </a:r>
            <a:r>
              <a:rPr lang="en-US" sz="2600" b="1" dirty="0" err="1" smtClean="0">
                <a:solidFill>
                  <a:schemeClr val="accent3">
                    <a:lumMod val="75000"/>
                  </a:schemeClr>
                </a:solidFill>
              </a:rPr>
              <a:t>dalam</a:t>
            </a:r>
            <a:r>
              <a:rPr lang="en-US" sz="2600" b="1" dirty="0" smtClean="0">
                <a:solidFill>
                  <a:schemeClr val="accent3">
                    <a:lumMod val="75000"/>
                  </a:schemeClr>
                </a:solidFill>
              </a:rPr>
              <a:t> </a:t>
            </a:r>
            <a:r>
              <a:rPr lang="en-US" sz="2600" b="1" dirty="0" err="1" smtClean="0">
                <a:solidFill>
                  <a:schemeClr val="accent3">
                    <a:lumMod val="75000"/>
                  </a:schemeClr>
                </a:solidFill>
              </a:rPr>
              <a:t>daftar</a:t>
            </a:r>
            <a:r>
              <a:rPr lang="en-US" sz="2600" b="1" dirty="0" smtClean="0">
                <a:solidFill>
                  <a:schemeClr val="accent3">
                    <a:lumMod val="75000"/>
                  </a:schemeClr>
                </a:solidFill>
              </a:rPr>
              <a:t>, </a:t>
            </a:r>
            <a:r>
              <a:rPr lang="en-US" sz="2600" b="1" dirty="0" err="1" smtClean="0">
                <a:solidFill>
                  <a:schemeClr val="accent3">
                    <a:lumMod val="75000"/>
                  </a:schemeClr>
                </a:solidFill>
              </a:rPr>
              <a:t>maka</a:t>
            </a:r>
            <a:r>
              <a:rPr lang="en-US" sz="2600" b="1" dirty="0" smtClean="0">
                <a:solidFill>
                  <a:schemeClr val="accent3">
                    <a:lumMod val="75000"/>
                  </a:schemeClr>
                </a:solidFill>
              </a:rPr>
              <a:t> </a:t>
            </a:r>
            <a:r>
              <a:rPr lang="en-US" sz="2600" b="1" dirty="0" err="1" smtClean="0">
                <a:solidFill>
                  <a:schemeClr val="accent3">
                    <a:lumMod val="75000"/>
                  </a:schemeClr>
                </a:solidFill>
              </a:rPr>
              <a:t>pengkatalog</a:t>
            </a:r>
            <a:r>
              <a:rPr lang="en-US" sz="2600" b="1" dirty="0" smtClean="0">
                <a:solidFill>
                  <a:schemeClr val="accent3">
                    <a:lumMod val="75000"/>
                  </a:schemeClr>
                </a:solidFill>
              </a:rPr>
              <a:t> </a:t>
            </a:r>
            <a:r>
              <a:rPr lang="en-US" sz="2600" b="1" dirty="0" err="1" smtClean="0">
                <a:solidFill>
                  <a:schemeClr val="accent3">
                    <a:lumMod val="75000"/>
                  </a:schemeClr>
                </a:solidFill>
              </a:rPr>
              <a:t>harus</a:t>
            </a:r>
            <a:r>
              <a:rPr lang="en-US" sz="2600" b="1" dirty="0" smtClean="0">
                <a:solidFill>
                  <a:schemeClr val="accent3">
                    <a:lumMod val="75000"/>
                  </a:schemeClr>
                </a:solidFill>
              </a:rPr>
              <a:t> </a:t>
            </a:r>
            <a:r>
              <a:rPr lang="en-US" sz="2600" b="1" dirty="0" err="1" smtClean="0">
                <a:solidFill>
                  <a:schemeClr val="accent3">
                    <a:lumMod val="75000"/>
                  </a:schemeClr>
                </a:solidFill>
              </a:rPr>
              <a:t>mencari</a:t>
            </a:r>
            <a:r>
              <a:rPr lang="en-US" sz="2600" b="1" dirty="0" smtClean="0">
                <a:solidFill>
                  <a:schemeClr val="accent3">
                    <a:lumMod val="75000"/>
                  </a:schemeClr>
                </a:solidFill>
              </a:rPr>
              <a:t> </a:t>
            </a:r>
            <a:r>
              <a:rPr lang="en-US" sz="2600" b="1" dirty="0" err="1" smtClean="0">
                <a:solidFill>
                  <a:schemeClr val="accent3">
                    <a:lumMod val="75000"/>
                  </a:schemeClr>
                </a:solidFill>
              </a:rPr>
              <a:t>tajuk</a:t>
            </a:r>
            <a:r>
              <a:rPr lang="en-US" sz="2600" b="1" dirty="0" smtClean="0">
                <a:solidFill>
                  <a:schemeClr val="accent3">
                    <a:lumMod val="75000"/>
                  </a:schemeClr>
                </a:solidFill>
              </a:rPr>
              <a:t> yang </a:t>
            </a:r>
            <a:r>
              <a:rPr lang="en-US" sz="2600" b="1" dirty="0" err="1" smtClean="0">
                <a:solidFill>
                  <a:schemeClr val="accent3">
                    <a:lumMod val="75000"/>
                  </a:schemeClr>
                </a:solidFill>
              </a:rPr>
              <a:t>lebih</a:t>
            </a:r>
            <a:r>
              <a:rPr lang="en-US" sz="2600" b="1" dirty="0" smtClean="0">
                <a:solidFill>
                  <a:schemeClr val="accent3">
                    <a:lumMod val="75000"/>
                  </a:schemeClr>
                </a:solidFill>
              </a:rPr>
              <a:t> </a:t>
            </a:r>
            <a:r>
              <a:rPr lang="en-US" sz="2600" b="1" dirty="0" err="1" smtClean="0">
                <a:solidFill>
                  <a:schemeClr val="accent3">
                    <a:lumMod val="75000"/>
                  </a:schemeClr>
                </a:solidFill>
              </a:rPr>
              <a:t>luas</a:t>
            </a:r>
            <a:r>
              <a:rPr lang="en-US" sz="2600" b="1" dirty="0" smtClean="0">
                <a:solidFill>
                  <a:schemeClr val="accent3">
                    <a:lumMod val="75000"/>
                  </a:schemeClr>
                </a:solidFill>
              </a:rPr>
              <a:t> </a:t>
            </a:r>
            <a:r>
              <a:rPr lang="en-US" sz="2600" b="1" dirty="0" err="1" smtClean="0">
                <a:solidFill>
                  <a:schemeClr val="accent3">
                    <a:lumMod val="75000"/>
                  </a:schemeClr>
                </a:solidFill>
              </a:rPr>
              <a:t>cakupannya</a:t>
            </a:r>
            <a:r>
              <a:rPr lang="en-US" sz="2600" b="1" dirty="0" smtClean="0">
                <a:solidFill>
                  <a:schemeClr val="accent3">
                    <a:lumMod val="75000"/>
                  </a:schemeClr>
                </a:solidFill>
              </a:rPr>
              <a:t> yang </a:t>
            </a:r>
            <a:r>
              <a:rPr lang="en-US" sz="2600" b="1" dirty="0" err="1" smtClean="0">
                <a:solidFill>
                  <a:schemeClr val="accent3">
                    <a:lumMod val="75000"/>
                  </a:schemeClr>
                </a:solidFill>
              </a:rPr>
              <a:t>sesuai</a:t>
            </a:r>
            <a:r>
              <a:rPr lang="en-US" sz="2600" b="1" dirty="0" smtClean="0">
                <a:solidFill>
                  <a:schemeClr val="accent3">
                    <a:lumMod val="75000"/>
                  </a:schemeClr>
                </a:solidFill>
              </a:rPr>
              <a:t> </a:t>
            </a:r>
            <a:r>
              <a:rPr lang="en-US" sz="2600" b="1" dirty="0" err="1" smtClean="0">
                <a:solidFill>
                  <a:schemeClr val="accent3">
                    <a:lumMod val="75000"/>
                  </a:schemeClr>
                </a:solidFill>
              </a:rPr>
              <a:t>dengan</a:t>
            </a:r>
            <a:r>
              <a:rPr lang="en-US" sz="2600" b="1" dirty="0" smtClean="0">
                <a:solidFill>
                  <a:schemeClr val="accent3">
                    <a:lumMod val="75000"/>
                  </a:schemeClr>
                </a:solidFill>
              </a:rPr>
              <a:t> </a:t>
            </a:r>
            <a:r>
              <a:rPr lang="en-US" sz="2600" b="1" dirty="0" err="1" smtClean="0">
                <a:solidFill>
                  <a:schemeClr val="accent3">
                    <a:lumMod val="75000"/>
                  </a:schemeClr>
                </a:solidFill>
              </a:rPr>
              <a:t>karya</a:t>
            </a:r>
            <a:r>
              <a:rPr lang="en-US" sz="2600" b="1" dirty="0" smtClean="0">
                <a:solidFill>
                  <a:schemeClr val="accent3">
                    <a:lumMod val="75000"/>
                  </a:schemeClr>
                </a:solidFill>
              </a:rPr>
              <a:t> </a:t>
            </a:r>
            <a:r>
              <a:rPr lang="en-US" sz="2600" b="1" dirty="0" err="1" smtClean="0">
                <a:solidFill>
                  <a:schemeClr val="accent3">
                    <a:lumMod val="75000"/>
                  </a:schemeClr>
                </a:solidFill>
              </a:rPr>
              <a:t>tersebut</a:t>
            </a:r>
            <a:r>
              <a:rPr lang="en-US" sz="2600" b="1" dirty="0" smtClean="0">
                <a:solidFill>
                  <a:schemeClr val="accent3">
                    <a:lumMod val="75000"/>
                  </a:schemeClr>
                </a:solidFill>
              </a:rPr>
              <a:t> .</a:t>
            </a:r>
            <a:endParaRPr lang="id-ID" sz="2600" b="1" dirty="0" smtClean="0">
              <a:solidFill>
                <a:schemeClr val="accent3">
                  <a:lumMod val="75000"/>
                </a:schemeClr>
              </a:solidFill>
            </a:endParaRPr>
          </a:p>
          <a:p>
            <a:pPr marL="0" indent="0" algn="just">
              <a:buNone/>
            </a:pPr>
            <a:endParaRPr lang="id-ID" sz="2600" dirty="0" smtClean="0">
              <a:solidFill>
                <a:schemeClr val="accent3">
                  <a:lumMod val="75000"/>
                </a:schemeClr>
              </a:solidFill>
            </a:endParaRPr>
          </a:p>
          <a:p>
            <a:pPr marL="0" indent="0" algn="just">
              <a:buNone/>
            </a:pPr>
            <a:r>
              <a:rPr lang="en-US" sz="2600" dirty="0" smtClean="0">
                <a:solidFill>
                  <a:schemeClr val="accent3">
                    <a:lumMod val="75000"/>
                  </a:schemeClr>
                </a:solidFill>
              </a:rPr>
              <a:t>        </a:t>
            </a:r>
            <a:r>
              <a:rPr lang="id-ID" sz="2600" dirty="0" smtClean="0">
                <a:solidFill>
                  <a:schemeClr val="accent3">
                    <a:lumMod val="75000"/>
                  </a:schemeClr>
                </a:solidFill>
              </a:rPr>
              <a:t>Contoh </a:t>
            </a:r>
            <a:r>
              <a:rPr lang="id-ID" sz="2600" dirty="0" smtClean="0">
                <a:solidFill>
                  <a:schemeClr val="accent3">
                    <a:lumMod val="75000"/>
                  </a:schemeClr>
                </a:solidFill>
              </a:rPr>
              <a:t>: Burung </a:t>
            </a:r>
          </a:p>
          <a:p>
            <a:pPr marL="0" indent="0" algn="just">
              <a:buNone/>
            </a:pPr>
            <a:r>
              <a:rPr lang="id-ID" sz="2600" dirty="0" smtClean="0">
                <a:solidFill>
                  <a:schemeClr val="accent3">
                    <a:lumMod val="75000"/>
                  </a:schemeClr>
                </a:solidFill>
              </a:rPr>
              <a:t>	       Kakak Tua</a:t>
            </a:r>
          </a:p>
          <a:p>
            <a:pPr marL="0" indent="0" algn="just">
              <a:buNone/>
            </a:pPr>
            <a:r>
              <a:rPr lang="en-US" sz="2600" dirty="0" smtClean="0">
                <a:solidFill>
                  <a:schemeClr val="accent3">
                    <a:lumMod val="75000"/>
                  </a:schemeClr>
                </a:solidFill>
              </a:rPr>
              <a:t> </a:t>
            </a:r>
          </a:p>
          <a:p>
            <a:pPr>
              <a:buNone/>
            </a:pPr>
            <a:endParaRPr lang="en-US" dirty="0">
              <a:solidFill>
                <a:schemeClr val="accent3">
                  <a:lumMod val="75000"/>
                </a:schemeClr>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48602"/>
                                        </p:tgtEl>
                                        <p:attrNameLst>
                                          <p:attrName>style.visibility</p:attrName>
                                        </p:attrNameLst>
                                      </p:cBhvr>
                                      <p:to>
                                        <p:strVal val="visible"/>
                                      </p:to>
                                    </p:set>
                                    <p:animEffect transition="in" filter="fade">
                                      <p:cBhvr>
                                        <p:cTn id="7" dur="1000"/>
                                        <p:tgtEl>
                                          <p:spTgt spid="1048602"/>
                                        </p:tgtEl>
                                      </p:cBhvr>
                                    </p:animEffect>
                                    <p:anim calcmode="lin" valueType="num">
                                      <p:cBhvr>
                                        <p:cTn id="8" dur="1000" fill="hold"/>
                                        <p:tgtEl>
                                          <p:spTgt spid="1048602"/>
                                        </p:tgtEl>
                                        <p:attrNameLst>
                                          <p:attrName>ppt_x</p:attrName>
                                        </p:attrNameLst>
                                      </p:cBhvr>
                                      <p:tavLst>
                                        <p:tav tm="0">
                                          <p:val>
                                            <p:strVal val="#ppt_x"/>
                                          </p:val>
                                        </p:tav>
                                        <p:tav tm="100000">
                                          <p:val>
                                            <p:strVal val="#ppt_x"/>
                                          </p:val>
                                        </p:tav>
                                      </p:tavLst>
                                    </p:anim>
                                    <p:anim calcmode="lin" valueType="num">
                                      <p:cBhvr>
                                        <p:cTn id="9" dur="1000" fill="hold"/>
                                        <p:tgtEl>
                                          <p:spTgt spid="104860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4" presetClass="entr" presetSubtype="0" fill="hold" grpId="0" nodeType="clickEffect">
                                  <p:stCondLst>
                                    <p:cond delay="0"/>
                                  </p:stCondLst>
                                  <p:childTnLst>
                                    <p:set>
                                      <p:cBhvr>
                                        <p:cTn id="13" dur="1" fill="hold">
                                          <p:stCondLst>
                                            <p:cond delay="0"/>
                                          </p:stCondLst>
                                        </p:cTn>
                                        <p:tgtEl>
                                          <p:spTgt spid="1048603">
                                            <p:txEl>
                                              <p:pRg st="0" end="0"/>
                                            </p:txEl>
                                          </p:spTgt>
                                        </p:tgtEl>
                                        <p:attrNameLst>
                                          <p:attrName>style.visibility</p:attrName>
                                        </p:attrNameLst>
                                      </p:cBhvr>
                                      <p:to>
                                        <p:strVal val="visible"/>
                                      </p:to>
                                    </p:set>
                                    <p:anim to="" calcmode="lin" valueType="num">
                                      <p:cBhvr>
                                        <p:cTn id="14" dur="1" fill="hold"/>
                                        <p:tgtEl>
                                          <p:spTgt spid="1048603">
                                            <p:txEl>
                                              <p:pRg st="0" end="0"/>
                                            </p:txEl>
                                          </p:spTgt>
                                        </p:tgtEl>
                                      </p:cBhvr>
                                    </p:anim>
                                  </p:childTnLst>
                                </p:cTn>
                              </p:par>
                            </p:childTnLst>
                          </p:cTn>
                        </p:par>
                      </p:childTnLst>
                    </p:cTn>
                  </p:par>
                  <p:par>
                    <p:cTn id="15" fill="hold">
                      <p:stCondLst>
                        <p:cond delay="indefinite"/>
                      </p:stCondLst>
                      <p:childTnLst>
                        <p:par>
                          <p:cTn id="16" fill="hold">
                            <p:stCondLst>
                              <p:cond delay="0"/>
                            </p:stCondLst>
                            <p:childTnLst>
                              <p:par>
                                <p:cTn id="17" presetID="24" presetClass="entr" presetSubtype="0" fill="hold" grpId="0" nodeType="clickEffect">
                                  <p:stCondLst>
                                    <p:cond delay="0"/>
                                  </p:stCondLst>
                                  <p:childTnLst>
                                    <p:set>
                                      <p:cBhvr>
                                        <p:cTn id="18" dur="1" fill="hold">
                                          <p:stCondLst>
                                            <p:cond delay="0"/>
                                          </p:stCondLst>
                                        </p:cTn>
                                        <p:tgtEl>
                                          <p:spTgt spid="1048603">
                                            <p:txEl>
                                              <p:pRg st="1" end="1"/>
                                            </p:txEl>
                                          </p:spTgt>
                                        </p:tgtEl>
                                        <p:attrNameLst>
                                          <p:attrName>style.visibility</p:attrName>
                                        </p:attrNameLst>
                                      </p:cBhvr>
                                      <p:to>
                                        <p:strVal val="visible"/>
                                      </p:to>
                                    </p:set>
                                    <p:anim to="" calcmode="lin" valueType="num">
                                      <p:cBhvr>
                                        <p:cTn id="19" dur="1" fill="hold"/>
                                        <p:tgtEl>
                                          <p:spTgt spid="1048603">
                                            <p:txEl>
                                              <p:pRg st="1" end="1"/>
                                            </p:txEl>
                                          </p:spTgt>
                                        </p:tgtEl>
                                      </p:cBhvr>
                                    </p:anim>
                                  </p:childTnLst>
                                </p:cTn>
                              </p:par>
                            </p:childTnLst>
                          </p:cTn>
                        </p:par>
                      </p:childTnLst>
                    </p:cTn>
                  </p:par>
                  <p:par>
                    <p:cTn id="20" fill="hold">
                      <p:stCondLst>
                        <p:cond delay="indefinite"/>
                      </p:stCondLst>
                      <p:childTnLst>
                        <p:par>
                          <p:cTn id="21" fill="hold">
                            <p:stCondLst>
                              <p:cond delay="0"/>
                            </p:stCondLst>
                            <p:childTnLst>
                              <p:par>
                                <p:cTn id="22" presetID="24" presetClass="entr" presetSubtype="0" fill="hold" grpId="0" nodeType="clickEffect">
                                  <p:stCondLst>
                                    <p:cond delay="0"/>
                                  </p:stCondLst>
                                  <p:childTnLst>
                                    <p:set>
                                      <p:cBhvr>
                                        <p:cTn id="23" dur="1" fill="hold">
                                          <p:stCondLst>
                                            <p:cond delay="0"/>
                                          </p:stCondLst>
                                        </p:cTn>
                                        <p:tgtEl>
                                          <p:spTgt spid="1048603">
                                            <p:txEl>
                                              <p:pRg st="2" end="2"/>
                                            </p:txEl>
                                          </p:spTgt>
                                        </p:tgtEl>
                                        <p:attrNameLst>
                                          <p:attrName>style.visibility</p:attrName>
                                        </p:attrNameLst>
                                      </p:cBhvr>
                                      <p:to>
                                        <p:strVal val="visible"/>
                                      </p:to>
                                    </p:set>
                                    <p:anim to="" calcmode="lin" valueType="num">
                                      <p:cBhvr>
                                        <p:cTn id="24" dur="1" fill="hold"/>
                                        <p:tgtEl>
                                          <p:spTgt spid="1048603">
                                            <p:txEl>
                                              <p:pRg st="2" end="2"/>
                                            </p:txEl>
                                          </p:spTgt>
                                        </p:tgtEl>
                                      </p:cBhvr>
                                    </p:anim>
                                  </p:childTnLst>
                                </p:cTn>
                              </p:par>
                              <p:par>
                                <p:cTn id="25" presetID="24" presetClass="entr" presetSubtype="0" fill="hold" grpId="0" nodeType="withEffect">
                                  <p:stCondLst>
                                    <p:cond delay="0"/>
                                  </p:stCondLst>
                                  <p:childTnLst>
                                    <p:set>
                                      <p:cBhvr>
                                        <p:cTn id="26" dur="1" fill="hold">
                                          <p:stCondLst>
                                            <p:cond delay="0"/>
                                          </p:stCondLst>
                                        </p:cTn>
                                        <p:tgtEl>
                                          <p:spTgt spid="1048603">
                                            <p:txEl>
                                              <p:pRg st="3" end="3"/>
                                            </p:txEl>
                                          </p:spTgt>
                                        </p:tgtEl>
                                        <p:attrNameLst>
                                          <p:attrName>style.visibility</p:attrName>
                                        </p:attrNameLst>
                                      </p:cBhvr>
                                      <p:to>
                                        <p:strVal val="visible"/>
                                      </p:to>
                                    </p:set>
                                    <p:anim to="" calcmode="lin" valueType="num">
                                      <p:cBhvr>
                                        <p:cTn id="27" dur="1" fill="hold"/>
                                        <p:tgtEl>
                                          <p:spTgt spid="1048603">
                                            <p:txEl>
                                              <p:pRg st="3" end="3"/>
                                            </p:txEl>
                                          </p:spTgt>
                                        </p:tgtEl>
                                      </p:cBhvr>
                                    </p:anim>
                                  </p:childTnLst>
                                </p:cTn>
                              </p:par>
                              <p:par>
                                <p:cTn id="28" presetID="24" presetClass="entr" presetSubtype="0" fill="hold" grpId="0" nodeType="withEffect">
                                  <p:stCondLst>
                                    <p:cond delay="0"/>
                                  </p:stCondLst>
                                  <p:childTnLst>
                                    <p:set>
                                      <p:cBhvr>
                                        <p:cTn id="29" dur="1" fill="hold">
                                          <p:stCondLst>
                                            <p:cond delay="0"/>
                                          </p:stCondLst>
                                        </p:cTn>
                                        <p:tgtEl>
                                          <p:spTgt spid="1048603">
                                            <p:txEl>
                                              <p:pRg st="4" end="4"/>
                                            </p:txEl>
                                          </p:spTgt>
                                        </p:tgtEl>
                                        <p:attrNameLst>
                                          <p:attrName>style.visibility</p:attrName>
                                        </p:attrNameLst>
                                      </p:cBhvr>
                                      <p:to>
                                        <p:strVal val="visible"/>
                                      </p:to>
                                    </p:set>
                                    <p:anim to="" calcmode="lin" valueType="num">
                                      <p:cBhvr>
                                        <p:cTn id="30" dur="1" fill="hold"/>
                                        <p:tgtEl>
                                          <p:spTgt spid="1048603">
                                            <p:txEl>
                                              <p:pRg st="4" end="4"/>
                                            </p:txEl>
                                          </p:spTgt>
                                        </p:tgtEl>
                                      </p:cBhvr>
                                    </p:anim>
                                  </p:childTnLst>
                                </p:cTn>
                              </p:par>
                              <p:par>
                                <p:cTn id="31" presetID="24" presetClass="entr" presetSubtype="0" fill="hold" grpId="0" nodeType="withEffect">
                                  <p:stCondLst>
                                    <p:cond delay="0"/>
                                  </p:stCondLst>
                                  <p:childTnLst>
                                    <p:set>
                                      <p:cBhvr>
                                        <p:cTn id="32" dur="1" fill="hold">
                                          <p:stCondLst>
                                            <p:cond delay="0"/>
                                          </p:stCondLst>
                                        </p:cTn>
                                        <p:tgtEl>
                                          <p:spTgt spid="1048603">
                                            <p:txEl>
                                              <p:pRg st="5" end="5"/>
                                            </p:txEl>
                                          </p:spTgt>
                                        </p:tgtEl>
                                        <p:attrNameLst>
                                          <p:attrName>style.visibility</p:attrName>
                                        </p:attrNameLst>
                                      </p:cBhvr>
                                      <p:to>
                                        <p:strVal val="visible"/>
                                      </p:to>
                                    </p:set>
                                    <p:anim to="" calcmode="lin" valueType="num">
                                      <p:cBhvr>
                                        <p:cTn id="33" dur="1" fill="hold"/>
                                        <p:tgtEl>
                                          <p:spTgt spid="1048603">
                                            <p:txEl>
                                              <p:pRg st="5" end="5"/>
                                            </p:txEl>
                                          </p:spTgt>
                                        </p:tgtEl>
                                      </p:cBhvr>
                                    </p:anim>
                                  </p:childTnLst>
                                </p:cTn>
                              </p:par>
                            </p:childTnLst>
                          </p:cTn>
                        </p:par>
                      </p:childTnLst>
                    </p:cTn>
                  </p:par>
                  <p:par>
                    <p:cTn id="34" fill="hold">
                      <p:stCondLst>
                        <p:cond delay="indefinite"/>
                      </p:stCondLst>
                      <p:childTnLst>
                        <p:par>
                          <p:cTn id="35" fill="hold">
                            <p:stCondLst>
                              <p:cond delay="0"/>
                            </p:stCondLst>
                            <p:childTnLst>
                              <p:par>
                                <p:cTn id="36" presetID="24" presetClass="entr" presetSubtype="0" fill="hold" grpId="0" nodeType="clickEffect">
                                  <p:stCondLst>
                                    <p:cond delay="0"/>
                                  </p:stCondLst>
                                  <p:childTnLst>
                                    <p:set>
                                      <p:cBhvr>
                                        <p:cTn id="37" dur="1" fill="hold">
                                          <p:stCondLst>
                                            <p:cond delay="0"/>
                                          </p:stCondLst>
                                        </p:cTn>
                                        <p:tgtEl>
                                          <p:spTgt spid="1048603">
                                            <p:txEl>
                                              <p:pRg st="7" end="7"/>
                                            </p:txEl>
                                          </p:spTgt>
                                        </p:tgtEl>
                                        <p:attrNameLst>
                                          <p:attrName>style.visibility</p:attrName>
                                        </p:attrNameLst>
                                      </p:cBhvr>
                                      <p:to>
                                        <p:strVal val="visible"/>
                                      </p:to>
                                    </p:set>
                                    <p:anim to="" calcmode="lin" valueType="num">
                                      <p:cBhvr>
                                        <p:cTn id="38" dur="1" fill="hold"/>
                                        <p:tgtEl>
                                          <p:spTgt spid="1048603">
                                            <p:txEl>
                                              <p:pRg st="7" end="7"/>
                                            </p:txEl>
                                          </p:spTgt>
                                        </p:tgtEl>
                                      </p:cBhvr>
                                    </p:anim>
                                  </p:childTnLst>
                                </p:cTn>
                              </p:par>
                            </p:childTnLst>
                          </p:cTn>
                        </p:par>
                      </p:childTnLst>
                    </p:cTn>
                  </p:par>
                  <p:par>
                    <p:cTn id="39" fill="hold">
                      <p:stCondLst>
                        <p:cond delay="indefinite"/>
                      </p:stCondLst>
                      <p:childTnLst>
                        <p:par>
                          <p:cTn id="40" fill="hold">
                            <p:stCondLst>
                              <p:cond delay="0"/>
                            </p:stCondLst>
                            <p:childTnLst>
                              <p:par>
                                <p:cTn id="41" presetID="24" presetClass="entr" presetSubtype="0" fill="hold" grpId="0" nodeType="clickEffect">
                                  <p:stCondLst>
                                    <p:cond delay="0"/>
                                  </p:stCondLst>
                                  <p:childTnLst>
                                    <p:set>
                                      <p:cBhvr>
                                        <p:cTn id="42" dur="1" fill="hold">
                                          <p:stCondLst>
                                            <p:cond delay="0"/>
                                          </p:stCondLst>
                                        </p:cTn>
                                        <p:tgtEl>
                                          <p:spTgt spid="1048603">
                                            <p:txEl>
                                              <p:pRg st="8" end="8"/>
                                            </p:txEl>
                                          </p:spTgt>
                                        </p:tgtEl>
                                        <p:attrNameLst>
                                          <p:attrName>style.visibility</p:attrName>
                                        </p:attrNameLst>
                                      </p:cBhvr>
                                      <p:to>
                                        <p:strVal val="visible"/>
                                      </p:to>
                                    </p:set>
                                    <p:anim to="" calcmode="lin" valueType="num">
                                      <p:cBhvr>
                                        <p:cTn id="43" dur="1" fill="hold"/>
                                        <p:tgtEl>
                                          <p:spTgt spid="1048603">
                                            <p:txEl>
                                              <p:pRg st="8" end="8"/>
                                            </p:txEl>
                                          </p:spTgt>
                                        </p:tgtEl>
                                      </p:cBhvr>
                                    </p:anim>
                                  </p:childTnLst>
                                </p:cTn>
                              </p:par>
                            </p:childTnLst>
                          </p:cTn>
                        </p:par>
                      </p:childTnLst>
                    </p:cTn>
                  </p:par>
                  <p:par>
                    <p:cTn id="44" fill="hold">
                      <p:stCondLst>
                        <p:cond delay="indefinite"/>
                      </p:stCondLst>
                      <p:childTnLst>
                        <p:par>
                          <p:cTn id="45" fill="hold">
                            <p:stCondLst>
                              <p:cond delay="0"/>
                            </p:stCondLst>
                            <p:childTnLst>
                              <p:par>
                                <p:cTn id="46" presetID="24" presetClass="entr" presetSubtype="0" fill="hold" grpId="0" nodeType="clickEffect">
                                  <p:stCondLst>
                                    <p:cond delay="0"/>
                                  </p:stCondLst>
                                  <p:childTnLst>
                                    <p:set>
                                      <p:cBhvr>
                                        <p:cTn id="47" dur="1" fill="hold">
                                          <p:stCondLst>
                                            <p:cond delay="0"/>
                                          </p:stCondLst>
                                        </p:cTn>
                                        <p:tgtEl>
                                          <p:spTgt spid="1048603">
                                            <p:txEl>
                                              <p:pRg st="9" end="9"/>
                                            </p:txEl>
                                          </p:spTgt>
                                        </p:tgtEl>
                                        <p:attrNameLst>
                                          <p:attrName>style.visibility</p:attrName>
                                        </p:attrNameLst>
                                      </p:cBhvr>
                                      <p:to>
                                        <p:strVal val="visible"/>
                                      </p:to>
                                    </p:set>
                                    <p:anim to="" calcmode="lin" valueType="num">
                                      <p:cBhvr>
                                        <p:cTn id="48" dur="1" fill="hold"/>
                                        <p:tgtEl>
                                          <p:spTgt spid="1048603">
                                            <p:txEl>
                                              <p:pRg st="9" end="9"/>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2" grpId="0"/>
      <p:bldP spid="104860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0" name="Title 1048719"/>
          <p:cNvSpPr>
            <a:spLocks noGrp="1"/>
          </p:cNvSpPr>
          <p:nvPr>
            <p:ph type="title"/>
          </p:nvPr>
        </p:nvSpPr>
        <p:spPr>
          <a:xfrm>
            <a:off x="1991544" y="2117117"/>
            <a:ext cx="8203092" cy="1828800"/>
          </a:xfrm>
        </p:spPr>
        <p:txBody>
          <a:bodyPr>
            <a:normAutofit/>
          </a:bodyPr>
          <a:lstStyle/>
          <a:p>
            <a:pPr algn="just"/>
            <a:r>
              <a:rPr lang="en-GB" b="1" dirty="0" smtClean="0">
                <a:solidFill>
                  <a:schemeClr val="accent4">
                    <a:lumMod val="50000"/>
                  </a:schemeClr>
                </a:solidFill>
              </a:rPr>
              <a:t>BIOGRAFI</a:t>
            </a:r>
            <a:r>
              <a:rPr lang="id-ID" b="1" dirty="0" smtClean="0">
                <a:solidFill>
                  <a:schemeClr val="accent4">
                    <a:lumMod val="50000"/>
                  </a:schemeClr>
                </a:solidFill>
              </a:rPr>
              <a:t> </a:t>
            </a:r>
            <a:r>
              <a:rPr lang="en-GB" b="1" dirty="0" smtClean="0">
                <a:solidFill>
                  <a:schemeClr val="accent4">
                    <a:lumMod val="50000"/>
                  </a:schemeClr>
                </a:solidFill>
              </a:rPr>
              <a:t>DAN</a:t>
            </a:r>
            <a:r>
              <a:rPr lang="id-ID" b="1" dirty="0" smtClean="0">
                <a:solidFill>
                  <a:schemeClr val="accent4">
                    <a:lumMod val="50000"/>
                  </a:schemeClr>
                </a:solidFill>
              </a:rPr>
              <a:t> </a:t>
            </a:r>
            <a:r>
              <a:rPr lang="en-GB" b="1" dirty="0" smtClean="0">
                <a:solidFill>
                  <a:schemeClr val="accent4">
                    <a:lumMod val="50000"/>
                  </a:schemeClr>
                </a:solidFill>
              </a:rPr>
              <a:t>TERMINOLOGI</a:t>
            </a:r>
            <a:r>
              <a:rPr lang="en-GB" b="1" dirty="0">
                <a:solidFill>
                  <a:schemeClr val="accent4">
                    <a:lumMod val="50000"/>
                  </a:schemeClr>
                </a:solidFill>
              </a:rPr>
              <a:t/>
            </a:r>
            <a:br>
              <a:rPr lang="en-GB" b="1" dirty="0">
                <a:solidFill>
                  <a:schemeClr val="accent4">
                    <a:lumMod val="50000"/>
                  </a:schemeClr>
                </a:solidFill>
              </a:rPr>
            </a:br>
            <a:endParaRPr lang="en-GB" b="1" dirty="0">
              <a:solidFill>
                <a:schemeClr val="accent4">
                  <a:lumMod val="50000"/>
                </a:schemeClr>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1048720"/>
                                        </p:tgtEl>
                                        <p:attrNameLst>
                                          <p:attrName>style.color</p:attrName>
                                        </p:attrNameLst>
                                      </p:cBhvr>
                                      <p:to>
                                        <a:schemeClr val="accent2"/>
                                      </p:to>
                                    </p:animClr>
                                    <p:animClr clrSpc="rgb" dir="cw">
                                      <p:cBhvr>
                                        <p:cTn id="7" dur="500" fill="hold"/>
                                        <p:tgtEl>
                                          <p:spTgt spid="1048720"/>
                                        </p:tgtEl>
                                        <p:attrNameLst>
                                          <p:attrName>fillcolor</p:attrName>
                                        </p:attrNameLst>
                                      </p:cBhvr>
                                      <p:to>
                                        <a:schemeClr val="accent2"/>
                                      </p:to>
                                    </p:animClr>
                                    <p:set>
                                      <p:cBhvr>
                                        <p:cTn id="8" dur="500" fill="hold"/>
                                        <p:tgtEl>
                                          <p:spTgt spid="1048720"/>
                                        </p:tgtEl>
                                        <p:attrNameLst>
                                          <p:attrName>fill.type</p:attrName>
                                        </p:attrNameLst>
                                      </p:cBhvr>
                                      <p:to>
                                        <p:strVal val="solid"/>
                                      </p:to>
                                    </p:set>
                                    <p:set>
                                      <p:cBhvr>
                                        <p:cTn id="9" dur="500" fill="hold"/>
                                        <p:tgtEl>
                                          <p:spTgt spid="10487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ctr"/>
            <a:r>
              <a:rPr lang="en-GB" dirty="0" err="1"/>
              <a:t>Biografi</a:t>
            </a:r>
            <a:endParaRPr lang="id-ID" dirty="0"/>
          </a:p>
        </p:txBody>
      </p:sp>
      <p:sp>
        <p:nvSpPr>
          <p:cNvPr id="1048723" name="Content Placeholder 1048722"/>
          <p:cNvSpPr>
            <a:spLocks noGrp="1"/>
          </p:cNvSpPr>
          <p:nvPr>
            <p:ph sz="half" idx="2"/>
          </p:nvPr>
        </p:nvSpPr>
        <p:spPr/>
        <p:txBody>
          <a:bodyPr/>
          <a:lstStyle/>
          <a:p>
            <a:r>
              <a:rPr lang="en-GB" dirty="0" err="1">
                <a:solidFill>
                  <a:schemeClr val="accent2">
                    <a:lumMod val="50000"/>
                  </a:schemeClr>
                </a:solidFill>
              </a:rPr>
              <a:t>Biografi</a:t>
            </a:r>
            <a:r>
              <a:rPr lang="en-GB" dirty="0">
                <a:solidFill>
                  <a:schemeClr val="accent2">
                    <a:lumMod val="50000"/>
                  </a:schemeClr>
                </a:solidFill>
              </a:rPr>
              <a:t> </a:t>
            </a:r>
            <a:r>
              <a:rPr lang="en-GB" dirty="0" err="1">
                <a:solidFill>
                  <a:schemeClr val="accent2">
                    <a:lumMod val="50000"/>
                  </a:schemeClr>
                </a:solidFill>
              </a:rPr>
              <a:t>Perorangan</a:t>
            </a:r>
            <a:endParaRPr lang="en-GB" dirty="0">
              <a:solidFill>
                <a:schemeClr val="accent2">
                  <a:lumMod val="50000"/>
                </a:schemeClr>
              </a:solidFill>
            </a:endParaRPr>
          </a:p>
          <a:p>
            <a:r>
              <a:rPr lang="en-GB" dirty="0" err="1">
                <a:solidFill>
                  <a:schemeClr val="accent2">
                    <a:lumMod val="50000"/>
                  </a:schemeClr>
                </a:solidFill>
              </a:rPr>
              <a:t>Biografi</a:t>
            </a:r>
            <a:r>
              <a:rPr lang="en-GB" dirty="0">
                <a:solidFill>
                  <a:schemeClr val="accent2">
                    <a:lumMod val="50000"/>
                  </a:schemeClr>
                </a:solidFill>
              </a:rPr>
              <a:t> </a:t>
            </a:r>
            <a:r>
              <a:rPr lang="en-GB" dirty="0" err="1">
                <a:solidFill>
                  <a:schemeClr val="accent2">
                    <a:lumMod val="50000"/>
                  </a:schemeClr>
                </a:solidFill>
              </a:rPr>
              <a:t>Kolektif</a:t>
            </a:r>
            <a:endParaRPr lang="en-GB" dirty="0">
              <a:solidFill>
                <a:schemeClr val="accent2">
                  <a:lumMod val="50000"/>
                </a:schemeClr>
              </a:solidFill>
            </a:endParaRPr>
          </a:p>
          <a:p>
            <a:r>
              <a:rPr lang="en-GB" dirty="0" err="1">
                <a:solidFill>
                  <a:schemeClr val="accent2">
                    <a:lumMod val="50000"/>
                  </a:schemeClr>
                </a:solidFill>
              </a:rPr>
              <a:t>Biografi</a:t>
            </a:r>
            <a:r>
              <a:rPr lang="en-GB" dirty="0">
                <a:solidFill>
                  <a:schemeClr val="accent2">
                    <a:lumMod val="50000"/>
                  </a:schemeClr>
                </a:solidFill>
              </a:rPr>
              <a:t> </a:t>
            </a:r>
            <a:r>
              <a:rPr lang="en-GB" dirty="0" err="1">
                <a:solidFill>
                  <a:schemeClr val="accent2">
                    <a:lumMod val="50000"/>
                  </a:schemeClr>
                </a:solidFill>
              </a:rPr>
              <a:t>Lokal</a:t>
            </a:r>
            <a:endParaRPr lang="en-GB" dirty="0">
              <a:solidFill>
                <a:schemeClr val="accent2">
                  <a:lumMod val="50000"/>
                </a:schemeClr>
              </a:solidFill>
            </a:endParaRPr>
          </a:p>
          <a:p>
            <a:endParaRPr lang="en-GB" dirty="0">
              <a:solidFill>
                <a:schemeClr val="accent2">
                  <a:lumMod val="50000"/>
                </a:schemeClr>
              </a:solidFill>
            </a:endParaRPr>
          </a:p>
        </p:txBody>
      </p:sp>
      <p:sp>
        <p:nvSpPr>
          <p:cNvPr id="3" name="Text Placeholder 2"/>
          <p:cNvSpPr>
            <a:spLocks noGrp="1"/>
          </p:cNvSpPr>
          <p:nvPr>
            <p:ph type="body" sz="quarter" idx="3"/>
          </p:nvPr>
        </p:nvSpPr>
        <p:spPr/>
        <p:txBody>
          <a:bodyPr/>
          <a:lstStyle/>
          <a:p>
            <a:r>
              <a:rPr lang="en-GB" dirty="0" err="1"/>
              <a:t>Terminologi</a:t>
            </a:r>
            <a:r>
              <a:rPr lang="en-GB" dirty="0"/>
              <a:t/>
            </a:r>
            <a:br>
              <a:rPr lang="en-GB" dirty="0"/>
            </a:br>
            <a:endParaRPr lang="id-ID" dirty="0"/>
          </a:p>
        </p:txBody>
      </p:sp>
      <p:sp>
        <p:nvSpPr>
          <p:cNvPr id="4" name="Content Placeholder 3"/>
          <p:cNvSpPr>
            <a:spLocks noGrp="1"/>
          </p:cNvSpPr>
          <p:nvPr>
            <p:ph sz="quarter" idx="4"/>
          </p:nvPr>
        </p:nvSpPr>
        <p:spPr/>
        <p:txBody>
          <a:bodyPr/>
          <a:lstStyle/>
          <a:p>
            <a:pPr marL="0" indent="0">
              <a:buNone/>
            </a:pPr>
            <a:r>
              <a:rPr lang="id-ID" dirty="0" smtClean="0">
                <a:solidFill>
                  <a:srgbClr val="7030A0"/>
                </a:solidFill>
              </a:rPr>
              <a:t>	</a:t>
            </a:r>
            <a:r>
              <a:rPr lang="en-GB" dirty="0" err="1" smtClean="0">
                <a:solidFill>
                  <a:srgbClr val="7030A0"/>
                </a:solidFill>
              </a:rPr>
              <a:t>Tajuk</a:t>
            </a:r>
            <a:r>
              <a:rPr lang="en-GB" dirty="0" smtClean="0">
                <a:solidFill>
                  <a:srgbClr val="7030A0"/>
                </a:solidFill>
              </a:rPr>
              <a:t> </a:t>
            </a:r>
            <a:r>
              <a:rPr lang="en-GB" dirty="0" err="1">
                <a:solidFill>
                  <a:srgbClr val="7030A0"/>
                </a:solidFill>
              </a:rPr>
              <a:t>subjek</a:t>
            </a:r>
            <a:r>
              <a:rPr lang="en-GB" dirty="0">
                <a:solidFill>
                  <a:srgbClr val="7030A0"/>
                </a:solidFill>
              </a:rPr>
              <a:t> </a:t>
            </a:r>
            <a:r>
              <a:rPr lang="en-GB" dirty="0" err="1">
                <a:solidFill>
                  <a:srgbClr val="7030A0"/>
                </a:solidFill>
              </a:rPr>
              <a:t>untuk</a:t>
            </a:r>
            <a:r>
              <a:rPr lang="en-GB" dirty="0">
                <a:solidFill>
                  <a:srgbClr val="7030A0"/>
                </a:solidFill>
              </a:rPr>
              <a:t> </a:t>
            </a:r>
            <a:r>
              <a:rPr lang="en-GB" dirty="0" err="1">
                <a:solidFill>
                  <a:srgbClr val="7030A0"/>
                </a:solidFill>
              </a:rPr>
              <a:t>bidang</a:t>
            </a:r>
            <a:r>
              <a:rPr lang="en-GB" dirty="0">
                <a:solidFill>
                  <a:srgbClr val="7030A0"/>
                </a:solidFill>
              </a:rPr>
              <a:t> </a:t>
            </a:r>
            <a:r>
              <a:rPr lang="en-GB" dirty="0" err="1">
                <a:solidFill>
                  <a:srgbClr val="7030A0"/>
                </a:solidFill>
              </a:rPr>
              <a:t>pengetahuan</a:t>
            </a:r>
            <a:r>
              <a:rPr lang="en-GB" dirty="0">
                <a:solidFill>
                  <a:srgbClr val="7030A0"/>
                </a:solidFill>
              </a:rPr>
              <a:t> yang </a:t>
            </a:r>
            <a:r>
              <a:rPr lang="en-GB" dirty="0" err="1">
                <a:solidFill>
                  <a:srgbClr val="7030A0"/>
                </a:solidFill>
              </a:rPr>
              <a:t>sudah</a:t>
            </a:r>
            <a:r>
              <a:rPr lang="en-GB" dirty="0">
                <a:solidFill>
                  <a:srgbClr val="7030A0"/>
                </a:solidFill>
              </a:rPr>
              <a:t> </a:t>
            </a:r>
            <a:r>
              <a:rPr lang="en-GB" dirty="0" err="1">
                <a:solidFill>
                  <a:srgbClr val="7030A0"/>
                </a:solidFill>
              </a:rPr>
              <a:t>mapan</a:t>
            </a:r>
            <a:r>
              <a:rPr lang="en-GB" dirty="0">
                <a:solidFill>
                  <a:srgbClr val="7030A0"/>
                </a:solidFill>
              </a:rPr>
              <a:t> </a:t>
            </a:r>
            <a:r>
              <a:rPr lang="en-GB" dirty="0" err="1">
                <a:solidFill>
                  <a:srgbClr val="7030A0"/>
                </a:solidFill>
              </a:rPr>
              <a:t>dan</a:t>
            </a:r>
            <a:r>
              <a:rPr lang="en-GB" dirty="0">
                <a:solidFill>
                  <a:srgbClr val="7030A0"/>
                </a:solidFill>
              </a:rPr>
              <a:t> </a:t>
            </a:r>
            <a:r>
              <a:rPr lang="en-GB" dirty="0" err="1">
                <a:solidFill>
                  <a:srgbClr val="7030A0"/>
                </a:solidFill>
              </a:rPr>
              <a:t>objek</a:t>
            </a:r>
            <a:r>
              <a:rPr lang="en-GB" dirty="0">
                <a:solidFill>
                  <a:srgbClr val="7030A0"/>
                </a:solidFill>
              </a:rPr>
              <a:t> yang </a:t>
            </a:r>
            <a:r>
              <a:rPr lang="en-GB" dirty="0" err="1">
                <a:solidFill>
                  <a:srgbClr val="7030A0"/>
                </a:solidFill>
              </a:rPr>
              <a:t>nyata</a:t>
            </a:r>
            <a:r>
              <a:rPr lang="en-GB" dirty="0">
                <a:solidFill>
                  <a:srgbClr val="7030A0"/>
                </a:solidFill>
              </a:rPr>
              <a:t> </a:t>
            </a:r>
            <a:r>
              <a:rPr lang="en-GB" dirty="0" err="1">
                <a:solidFill>
                  <a:srgbClr val="7030A0"/>
                </a:solidFill>
              </a:rPr>
              <a:t>akan</a:t>
            </a:r>
            <a:r>
              <a:rPr lang="en-GB" dirty="0">
                <a:solidFill>
                  <a:srgbClr val="7030A0"/>
                </a:solidFill>
              </a:rPr>
              <a:t> </a:t>
            </a:r>
            <a:r>
              <a:rPr lang="en-GB" dirty="0" err="1">
                <a:solidFill>
                  <a:srgbClr val="7030A0"/>
                </a:solidFill>
              </a:rPr>
              <a:t>mudah</a:t>
            </a:r>
            <a:r>
              <a:rPr lang="en-GB" dirty="0">
                <a:solidFill>
                  <a:srgbClr val="7030A0"/>
                </a:solidFill>
              </a:rPr>
              <a:t> </a:t>
            </a:r>
            <a:r>
              <a:rPr lang="en-GB" dirty="0" err="1">
                <a:solidFill>
                  <a:srgbClr val="7030A0"/>
                </a:solidFill>
              </a:rPr>
              <a:t>dipahami</a:t>
            </a:r>
            <a:r>
              <a:rPr lang="en-GB" dirty="0">
                <a:solidFill>
                  <a:srgbClr val="7030A0"/>
                </a:solidFill>
              </a:rPr>
              <a:t> , </a:t>
            </a:r>
            <a:r>
              <a:rPr lang="en-GB" dirty="0" err="1">
                <a:solidFill>
                  <a:srgbClr val="7030A0"/>
                </a:solidFill>
              </a:rPr>
              <a:t>tetapi</a:t>
            </a:r>
            <a:r>
              <a:rPr lang="en-GB" dirty="0">
                <a:solidFill>
                  <a:srgbClr val="7030A0"/>
                </a:solidFill>
              </a:rPr>
              <a:t> </a:t>
            </a:r>
            <a:r>
              <a:rPr lang="en-GB" dirty="0" err="1">
                <a:solidFill>
                  <a:srgbClr val="7030A0"/>
                </a:solidFill>
              </a:rPr>
              <a:t>untuk</a:t>
            </a:r>
            <a:r>
              <a:rPr lang="en-GB" dirty="0">
                <a:solidFill>
                  <a:srgbClr val="7030A0"/>
                </a:solidFill>
              </a:rPr>
              <a:t> </a:t>
            </a:r>
            <a:r>
              <a:rPr lang="en-GB" dirty="0" err="1">
                <a:solidFill>
                  <a:srgbClr val="7030A0"/>
                </a:solidFill>
              </a:rPr>
              <a:t>gagasan</a:t>
            </a:r>
            <a:r>
              <a:rPr lang="en-GB" dirty="0">
                <a:solidFill>
                  <a:srgbClr val="7030A0"/>
                </a:solidFill>
              </a:rPr>
              <a:t> yang </a:t>
            </a:r>
            <a:r>
              <a:rPr lang="en-GB" dirty="0" err="1">
                <a:solidFill>
                  <a:srgbClr val="7030A0"/>
                </a:solidFill>
              </a:rPr>
              <a:t>baru</a:t>
            </a:r>
            <a:r>
              <a:rPr lang="en-GB" dirty="0">
                <a:solidFill>
                  <a:srgbClr val="7030A0"/>
                </a:solidFill>
              </a:rPr>
              <a:t> </a:t>
            </a:r>
            <a:r>
              <a:rPr lang="en-GB" dirty="0" err="1">
                <a:solidFill>
                  <a:srgbClr val="7030A0"/>
                </a:solidFill>
              </a:rPr>
              <a:t>atau</a:t>
            </a:r>
            <a:r>
              <a:rPr lang="en-GB" dirty="0">
                <a:solidFill>
                  <a:srgbClr val="7030A0"/>
                </a:solidFill>
              </a:rPr>
              <a:t> </a:t>
            </a:r>
            <a:r>
              <a:rPr lang="en-GB" dirty="0" err="1">
                <a:solidFill>
                  <a:srgbClr val="7030A0"/>
                </a:solidFill>
              </a:rPr>
              <a:t>abstrak</a:t>
            </a:r>
            <a:r>
              <a:rPr lang="en-GB" dirty="0">
                <a:solidFill>
                  <a:srgbClr val="7030A0"/>
                </a:solidFill>
              </a:rPr>
              <a:t> </a:t>
            </a:r>
            <a:r>
              <a:rPr lang="en-GB" dirty="0" err="1">
                <a:solidFill>
                  <a:srgbClr val="7030A0"/>
                </a:solidFill>
              </a:rPr>
              <a:t>akan</a:t>
            </a:r>
            <a:r>
              <a:rPr lang="en-GB" dirty="0">
                <a:solidFill>
                  <a:srgbClr val="7030A0"/>
                </a:solidFill>
              </a:rPr>
              <a:t> </a:t>
            </a:r>
            <a:r>
              <a:rPr lang="en-GB" dirty="0" err="1">
                <a:solidFill>
                  <a:srgbClr val="7030A0"/>
                </a:solidFill>
              </a:rPr>
              <a:t>sulit</a:t>
            </a:r>
            <a:r>
              <a:rPr lang="en-GB" dirty="0">
                <a:solidFill>
                  <a:srgbClr val="7030A0"/>
                </a:solidFill>
              </a:rPr>
              <a:t> </a:t>
            </a:r>
            <a:r>
              <a:rPr lang="en-GB" dirty="0" err="1">
                <a:solidFill>
                  <a:srgbClr val="7030A0"/>
                </a:solidFill>
              </a:rPr>
              <a:t>dimengerti</a:t>
            </a:r>
            <a:r>
              <a:rPr lang="en-GB" dirty="0">
                <a:solidFill>
                  <a:srgbClr val="7030A0"/>
                </a:solidFill>
              </a:rPr>
              <a:t>.</a:t>
            </a:r>
          </a:p>
          <a:p>
            <a:endParaRPr lang="en-GB" dirty="0">
              <a:solidFill>
                <a:srgbClr val="7030A0"/>
              </a:solidFill>
            </a:endParaRPr>
          </a:p>
          <a:p>
            <a:pPr marL="0" indent="0">
              <a:buNone/>
            </a:pPr>
            <a:endParaRPr lang="id-ID" dirty="0">
              <a:solidFill>
                <a:srgbClr val="7030A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1)">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48723">
                                            <p:txEl>
                                              <p:pRg st="0" end="0"/>
                                            </p:txEl>
                                          </p:spTgt>
                                        </p:tgtEl>
                                        <p:attrNameLst>
                                          <p:attrName>style.visibility</p:attrName>
                                        </p:attrNameLst>
                                      </p:cBhvr>
                                      <p:to>
                                        <p:strVal val="visible"/>
                                      </p:to>
                                    </p:set>
                                    <p:animEffect transition="in" filter="barn(inVertical)">
                                      <p:cBhvr>
                                        <p:cTn id="17" dur="500"/>
                                        <p:tgtEl>
                                          <p:spTgt spid="10487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48723">
                                            <p:txEl>
                                              <p:pRg st="1" end="1"/>
                                            </p:txEl>
                                          </p:spTgt>
                                        </p:tgtEl>
                                        <p:attrNameLst>
                                          <p:attrName>style.visibility</p:attrName>
                                        </p:attrNameLst>
                                      </p:cBhvr>
                                      <p:to>
                                        <p:strVal val="visible"/>
                                      </p:to>
                                    </p:set>
                                    <p:animEffect transition="in" filter="barn(inVertical)">
                                      <p:cBhvr>
                                        <p:cTn id="22" dur="500"/>
                                        <p:tgtEl>
                                          <p:spTgt spid="104872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48723">
                                            <p:txEl>
                                              <p:pRg st="2" end="2"/>
                                            </p:txEl>
                                          </p:spTgt>
                                        </p:tgtEl>
                                        <p:attrNameLst>
                                          <p:attrName>style.visibility</p:attrName>
                                        </p:attrNameLst>
                                      </p:cBhvr>
                                      <p:to>
                                        <p:strVal val="visible"/>
                                      </p:to>
                                    </p:set>
                                    <p:animEffect transition="in" filter="barn(inVertical)">
                                      <p:cBhvr>
                                        <p:cTn id="27" dur="500"/>
                                        <p:tgtEl>
                                          <p:spTgt spid="104872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wipe(down)">
                                      <p:cBhvr>
                                        <p:cTn id="3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048723" grpId="0" build="p"/>
      <p:bldP spid="3" grpId="0" build="p"/>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6" name="Title 1048725"/>
          <p:cNvSpPr>
            <a:spLocks noGrp="1"/>
          </p:cNvSpPr>
          <p:nvPr>
            <p:ph type="title"/>
          </p:nvPr>
        </p:nvSpPr>
        <p:spPr/>
        <p:txBody>
          <a:bodyPr/>
          <a:lstStyle/>
          <a:p>
            <a:r>
              <a:rPr lang="en-GB" dirty="0">
                <a:solidFill>
                  <a:schemeClr val="accent2">
                    <a:lumMod val="50000"/>
                  </a:schemeClr>
                </a:solidFill>
              </a:rPr>
              <a:t>Bahasa </a:t>
            </a:r>
            <a:r>
              <a:rPr lang="en-GB" dirty="0" err="1">
                <a:solidFill>
                  <a:schemeClr val="accent2">
                    <a:lumMod val="50000"/>
                  </a:schemeClr>
                </a:solidFill>
              </a:rPr>
              <a:t>dan</a:t>
            </a:r>
            <a:r>
              <a:rPr lang="en-GB" dirty="0">
                <a:solidFill>
                  <a:schemeClr val="accent2">
                    <a:lumMod val="50000"/>
                  </a:schemeClr>
                </a:solidFill>
              </a:rPr>
              <a:t> </a:t>
            </a:r>
            <a:r>
              <a:rPr lang="en-GB" dirty="0" err="1">
                <a:solidFill>
                  <a:schemeClr val="accent2">
                    <a:lumMod val="50000"/>
                  </a:schemeClr>
                </a:solidFill>
              </a:rPr>
              <a:t>Kesusastraan</a:t>
            </a:r>
            <a:r>
              <a:rPr lang="en-GB" dirty="0">
                <a:solidFill>
                  <a:schemeClr val="accent2">
                    <a:lumMod val="50000"/>
                  </a:schemeClr>
                </a:solidFill>
              </a:rPr>
              <a:t/>
            </a:r>
            <a:br>
              <a:rPr lang="en-GB" dirty="0">
                <a:solidFill>
                  <a:schemeClr val="accent2">
                    <a:lumMod val="50000"/>
                  </a:schemeClr>
                </a:solidFill>
              </a:rPr>
            </a:br>
            <a:endParaRPr lang="en-GB" dirty="0">
              <a:solidFill>
                <a:schemeClr val="accent2">
                  <a:lumMod val="50000"/>
                </a:schemeClr>
              </a:solidFill>
            </a:endParaRPr>
          </a:p>
        </p:txBody>
      </p:sp>
      <p:sp>
        <p:nvSpPr>
          <p:cNvPr id="1048727" name="Content Placeholder 1048726"/>
          <p:cNvSpPr>
            <a:spLocks noGrp="1"/>
          </p:cNvSpPr>
          <p:nvPr>
            <p:ph idx="1"/>
          </p:nvPr>
        </p:nvSpPr>
        <p:spPr/>
        <p:txBody>
          <a:bodyPr/>
          <a:lstStyle/>
          <a:p>
            <a:r>
              <a:rPr lang="en-GB" dirty="0" err="1">
                <a:solidFill>
                  <a:schemeClr val="accent4">
                    <a:lumMod val="50000"/>
                  </a:schemeClr>
                </a:solidFill>
              </a:rPr>
              <a:t>Masalah</a:t>
            </a:r>
            <a:r>
              <a:rPr lang="en-GB" dirty="0">
                <a:solidFill>
                  <a:schemeClr val="accent4">
                    <a:lumMod val="50000"/>
                  </a:schemeClr>
                </a:solidFill>
              </a:rPr>
              <a:t> Bahasa</a:t>
            </a:r>
          </a:p>
          <a:p>
            <a:pPr marL="0" indent="0">
              <a:buNone/>
            </a:pPr>
            <a:r>
              <a:rPr lang="id-ID" dirty="0" smtClean="0">
                <a:solidFill>
                  <a:schemeClr val="accent4">
                    <a:lumMod val="50000"/>
                  </a:schemeClr>
                </a:solidFill>
              </a:rPr>
              <a:t>	</a:t>
            </a:r>
            <a:r>
              <a:rPr lang="en-GB" dirty="0" err="1" smtClean="0">
                <a:solidFill>
                  <a:schemeClr val="accent4">
                    <a:lumMod val="50000"/>
                  </a:schemeClr>
                </a:solidFill>
              </a:rPr>
              <a:t>Contoh</a:t>
            </a:r>
            <a:r>
              <a:rPr lang="en-GB" dirty="0" smtClean="0">
                <a:solidFill>
                  <a:schemeClr val="accent4">
                    <a:lumMod val="50000"/>
                  </a:schemeClr>
                </a:solidFill>
              </a:rPr>
              <a:t> </a:t>
            </a:r>
            <a:r>
              <a:rPr lang="en-GB" dirty="0">
                <a:solidFill>
                  <a:schemeClr val="accent4">
                    <a:lumMod val="50000"/>
                  </a:schemeClr>
                </a:solidFill>
              </a:rPr>
              <a:t>: Bahasa Indonesia - - </a:t>
            </a:r>
            <a:r>
              <a:rPr lang="en-GB" dirty="0" err="1">
                <a:solidFill>
                  <a:schemeClr val="accent4">
                    <a:lumMod val="50000"/>
                  </a:schemeClr>
                </a:solidFill>
              </a:rPr>
              <a:t>Etimologi</a:t>
            </a:r>
            <a:endParaRPr lang="en-GB" dirty="0">
              <a:solidFill>
                <a:schemeClr val="accent4">
                  <a:lumMod val="50000"/>
                </a:schemeClr>
              </a:solidFill>
            </a:endParaRPr>
          </a:p>
          <a:p>
            <a:r>
              <a:rPr lang="en-GB" dirty="0" err="1">
                <a:solidFill>
                  <a:schemeClr val="accent4">
                    <a:lumMod val="50000"/>
                  </a:schemeClr>
                </a:solidFill>
              </a:rPr>
              <a:t>Kesusastraan</a:t>
            </a:r>
            <a:endParaRPr lang="en-GB" dirty="0">
              <a:solidFill>
                <a:schemeClr val="accent4">
                  <a:lumMod val="50000"/>
                </a:schemeClr>
              </a:solidFill>
            </a:endParaRPr>
          </a:p>
          <a:p>
            <a:pPr marL="0" indent="0">
              <a:buNone/>
            </a:pPr>
            <a:r>
              <a:rPr lang="id-ID" dirty="0" smtClean="0">
                <a:solidFill>
                  <a:schemeClr val="accent4">
                    <a:lumMod val="50000"/>
                  </a:schemeClr>
                </a:solidFill>
              </a:rPr>
              <a:t>	</a:t>
            </a:r>
            <a:r>
              <a:rPr lang="en-GB" dirty="0" smtClean="0">
                <a:solidFill>
                  <a:schemeClr val="accent4">
                    <a:lumMod val="50000"/>
                  </a:schemeClr>
                </a:solidFill>
              </a:rPr>
              <a:t>A</a:t>
            </a:r>
            <a:r>
              <a:rPr lang="en-GB" dirty="0">
                <a:solidFill>
                  <a:schemeClr val="accent4">
                    <a:lumMod val="50000"/>
                  </a:schemeClr>
                </a:solidFill>
              </a:rPr>
              <a:t>. </a:t>
            </a:r>
            <a:r>
              <a:rPr lang="en-GB" dirty="0" err="1">
                <a:solidFill>
                  <a:schemeClr val="accent4">
                    <a:lumMod val="50000"/>
                  </a:schemeClr>
                </a:solidFill>
              </a:rPr>
              <a:t>karya</a:t>
            </a:r>
            <a:r>
              <a:rPr lang="en-GB" dirty="0">
                <a:solidFill>
                  <a:schemeClr val="accent4">
                    <a:lumMod val="50000"/>
                  </a:schemeClr>
                </a:solidFill>
              </a:rPr>
              <a:t> </a:t>
            </a:r>
            <a:r>
              <a:rPr lang="en-GB" dirty="0" err="1">
                <a:solidFill>
                  <a:schemeClr val="accent4">
                    <a:lumMod val="50000"/>
                  </a:schemeClr>
                </a:solidFill>
              </a:rPr>
              <a:t>tentang</a:t>
            </a:r>
            <a:r>
              <a:rPr lang="en-GB" dirty="0">
                <a:solidFill>
                  <a:schemeClr val="accent4">
                    <a:lumMod val="50000"/>
                  </a:schemeClr>
                </a:solidFill>
              </a:rPr>
              <a:t> </a:t>
            </a:r>
            <a:r>
              <a:rPr lang="en-GB" dirty="0" err="1">
                <a:solidFill>
                  <a:schemeClr val="accent4">
                    <a:lumMod val="50000"/>
                  </a:schemeClr>
                </a:solidFill>
              </a:rPr>
              <a:t>kesusastraan</a:t>
            </a:r>
            <a:endParaRPr lang="en-GB" dirty="0">
              <a:solidFill>
                <a:schemeClr val="accent4">
                  <a:lumMod val="50000"/>
                </a:schemeClr>
              </a:solidFill>
            </a:endParaRPr>
          </a:p>
          <a:p>
            <a:pPr marL="0" indent="0">
              <a:buNone/>
            </a:pPr>
            <a:r>
              <a:rPr lang="en-GB" dirty="0" err="1">
                <a:solidFill>
                  <a:schemeClr val="accent4">
                    <a:lumMod val="50000"/>
                  </a:schemeClr>
                </a:solidFill>
              </a:rPr>
              <a:t>Contoh</a:t>
            </a:r>
            <a:r>
              <a:rPr lang="en-GB" dirty="0">
                <a:solidFill>
                  <a:schemeClr val="accent4">
                    <a:lumMod val="50000"/>
                  </a:schemeClr>
                </a:solidFill>
              </a:rPr>
              <a:t> : Drama ; </a:t>
            </a:r>
            <a:r>
              <a:rPr lang="en-GB" dirty="0" err="1">
                <a:solidFill>
                  <a:schemeClr val="accent4">
                    <a:lumMod val="50000"/>
                  </a:schemeClr>
                </a:solidFill>
              </a:rPr>
              <a:t>Essai</a:t>
            </a:r>
            <a:r>
              <a:rPr lang="en-GB" dirty="0">
                <a:solidFill>
                  <a:schemeClr val="accent4">
                    <a:lumMod val="50000"/>
                  </a:schemeClr>
                </a:solidFill>
              </a:rPr>
              <a:t> ; </a:t>
            </a:r>
            <a:r>
              <a:rPr lang="en-GB" dirty="0" err="1">
                <a:solidFill>
                  <a:schemeClr val="accent4">
                    <a:lumMod val="50000"/>
                  </a:schemeClr>
                </a:solidFill>
              </a:rPr>
              <a:t>Fiksi</a:t>
            </a:r>
            <a:r>
              <a:rPr lang="en-GB" dirty="0">
                <a:solidFill>
                  <a:schemeClr val="accent4">
                    <a:lumMod val="50000"/>
                  </a:schemeClr>
                </a:solidFill>
              </a:rPr>
              <a:t> ; </a:t>
            </a:r>
            <a:r>
              <a:rPr lang="en-GB" dirty="0" err="1">
                <a:solidFill>
                  <a:schemeClr val="accent4">
                    <a:lumMod val="50000"/>
                  </a:schemeClr>
                </a:solidFill>
              </a:rPr>
              <a:t>Puisi</a:t>
            </a:r>
            <a:endParaRPr lang="en-GB" dirty="0">
              <a:solidFill>
                <a:schemeClr val="accent4">
                  <a:lumMod val="50000"/>
                </a:schemeClr>
              </a:solidFill>
            </a:endParaRPr>
          </a:p>
          <a:p>
            <a:pPr marL="0" indent="0">
              <a:buNone/>
            </a:pPr>
            <a:r>
              <a:rPr lang="id-ID" dirty="0" smtClean="0">
                <a:solidFill>
                  <a:schemeClr val="accent4">
                    <a:lumMod val="50000"/>
                  </a:schemeClr>
                </a:solidFill>
              </a:rPr>
              <a:t>	</a:t>
            </a:r>
            <a:r>
              <a:rPr lang="en-GB" dirty="0" smtClean="0">
                <a:solidFill>
                  <a:schemeClr val="accent4">
                    <a:lumMod val="50000"/>
                  </a:schemeClr>
                </a:solidFill>
              </a:rPr>
              <a:t>B</a:t>
            </a:r>
            <a:r>
              <a:rPr lang="en-GB" dirty="0">
                <a:solidFill>
                  <a:schemeClr val="accent4">
                    <a:lumMod val="50000"/>
                  </a:schemeClr>
                </a:solidFill>
              </a:rPr>
              <a:t>. </a:t>
            </a:r>
            <a:r>
              <a:rPr lang="en-GB" dirty="0" err="1">
                <a:solidFill>
                  <a:schemeClr val="accent4">
                    <a:lumMod val="50000"/>
                  </a:schemeClr>
                </a:solidFill>
              </a:rPr>
              <a:t>kesusastraan</a:t>
            </a:r>
            <a:endParaRPr lang="en-GB" dirty="0">
              <a:solidFill>
                <a:schemeClr val="accent4">
                  <a:lumMod val="50000"/>
                </a:schemeClr>
              </a:solidFill>
            </a:endParaRPr>
          </a:p>
          <a:p>
            <a:pPr marL="0" indent="0">
              <a:buNone/>
            </a:pPr>
            <a:r>
              <a:rPr lang="en-GB" dirty="0" err="1">
                <a:solidFill>
                  <a:schemeClr val="accent4">
                    <a:lumMod val="50000"/>
                  </a:schemeClr>
                </a:solidFill>
              </a:rPr>
              <a:t>Contoh</a:t>
            </a:r>
            <a:r>
              <a:rPr lang="en-GB" dirty="0">
                <a:solidFill>
                  <a:schemeClr val="accent4">
                    <a:lumMod val="50000"/>
                  </a:schemeClr>
                </a:solidFill>
              </a:rPr>
              <a:t> : Drama - - </a:t>
            </a:r>
            <a:r>
              <a:rPr lang="en-GB" dirty="0" err="1">
                <a:solidFill>
                  <a:schemeClr val="accent4">
                    <a:lumMod val="50000"/>
                  </a:schemeClr>
                </a:solidFill>
              </a:rPr>
              <a:t>Sejarah</a:t>
            </a:r>
            <a:endParaRPr lang="en-GB" dirty="0">
              <a:solidFill>
                <a:schemeClr val="accent4">
                  <a:lumMod val="50000"/>
                </a:schemeClr>
              </a:solidFill>
            </a:endParaRPr>
          </a:p>
          <a:p>
            <a:endParaRPr lang="en-GB" dirty="0">
              <a:solidFill>
                <a:schemeClr val="accent4">
                  <a:lumMod val="50000"/>
                </a:schemeClr>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8726"/>
                                        </p:tgtEl>
                                        <p:attrNameLst>
                                          <p:attrName>style.visibility</p:attrName>
                                        </p:attrNameLst>
                                      </p:cBhvr>
                                      <p:to>
                                        <p:strVal val="visible"/>
                                      </p:to>
                                    </p:set>
                                    <p:animEffect transition="in" filter="wipe(down)">
                                      <p:cBhvr>
                                        <p:cTn id="7" dur="500"/>
                                        <p:tgtEl>
                                          <p:spTgt spid="10487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8727">
                                            <p:txEl>
                                              <p:pRg st="0" end="0"/>
                                            </p:txEl>
                                          </p:spTgt>
                                        </p:tgtEl>
                                        <p:attrNameLst>
                                          <p:attrName>style.visibility</p:attrName>
                                        </p:attrNameLst>
                                      </p:cBhvr>
                                      <p:to>
                                        <p:strVal val="visible"/>
                                      </p:to>
                                    </p:set>
                                    <p:animEffect transition="in" filter="fade">
                                      <p:cBhvr>
                                        <p:cTn id="12" dur="500"/>
                                        <p:tgtEl>
                                          <p:spTgt spid="10487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8727">
                                            <p:txEl>
                                              <p:pRg st="1" end="1"/>
                                            </p:txEl>
                                          </p:spTgt>
                                        </p:tgtEl>
                                        <p:attrNameLst>
                                          <p:attrName>style.visibility</p:attrName>
                                        </p:attrNameLst>
                                      </p:cBhvr>
                                      <p:to>
                                        <p:strVal val="visible"/>
                                      </p:to>
                                    </p:set>
                                    <p:animEffect transition="in" filter="fade">
                                      <p:cBhvr>
                                        <p:cTn id="17" dur="500"/>
                                        <p:tgtEl>
                                          <p:spTgt spid="10487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48727">
                                            <p:txEl>
                                              <p:pRg st="2" end="2"/>
                                            </p:txEl>
                                          </p:spTgt>
                                        </p:tgtEl>
                                        <p:attrNameLst>
                                          <p:attrName>style.visibility</p:attrName>
                                        </p:attrNameLst>
                                      </p:cBhvr>
                                      <p:to>
                                        <p:strVal val="visible"/>
                                      </p:to>
                                    </p:set>
                                    <p:animEffect transition="in" filter="fade">
                                      <p:cBhvr>
                                        <p:cTn id="22" dur="500"/>
                                        <p:tgtEl>
                                          <p:spTgt spid="10487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48727">
                                            <p:txEl>
                                              <p:pRg st="3" end="3"/>
                                            </p:txEl>
                                          </p:spTgt>
                                        </p:tgtEl>
                                        <p:attrNameLst>
                                          <p:attrName>style.visibility</p:attrName>
                                        </p:attrNameLst>
                                      </p:cBhvr>
                                      <p:to>
                                        <p:strVal val="visible"/>
                                      </p:to>
                                    </p:set>
                                    <p:animEffect transition="in" filter="fade">
                                      <p:cBhvr>
                                        <p:cTn id="27" dur="500"/>
                                        <p:tgtEl>
                                          <p:spTgt spid="10487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48727">
                                            <p:txEl>
                                              <p:pRg st="4" end="4"/>
                                            </p:txEl>
                                          </p:spTgt>
                                        </p:tgtEl>
                                        <p:attrNameLst>
                                          <p:attrName>style.visibility</p:attrName>
                                        </p:attrNameLst>
                                      </p:cBhvr>
                                      <p:to>
                                        <p:strVal val="visible"/>
                                      </p:to>
                                    </p:set>
                                    <p:animEffect transition="in" filter="fade">
                                      <p:cBhvr>
                                        <p:cTn id="32" dur="500"/>
                                        <p:tgtEl>
                                          <p:spTgt spid="104872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48727">
                                            <p:txEl>
                                              <p:pRg st="5" end="5"/>
                                            </p:txEl>
                                          </p:spTgt>
                                        </p:tgtEl>
                                        <p:attrNameLst>
                                          <p:attrName>style.visibility</p:attrName>
                                        </p:attrNameLst>
                                      </p:cBhvr>
                                      <p:to>
                                        <p:strVal val="visible"/>
                                      </p:to>
                                    </p:set>
                                    <p:animEffect transition="in" filter="fade">
                                      <p:cBhvr>
                                        <p:cTn id="37" dur="500"/>
                                        <p:tgtEl>
                                          <p:spTgt spid="104872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48727">
                                            <p:txEl>
                                              <p:pRg st="6" end="6"/>
                                            </p:txEl>
                                          </p:spTgt>
                                        </p:tgtEl>
                                        <p:attrNameLst>
                                          <p:attrName>style.visibility</p:attrName>
                                        </p:attrNameLst>
                                      </p:cBhvr>
                                      <p:to>
                                        <p:strVal val="visible"/>
                                      </p:to>
                                    </p:set>
                                    <p:animEffect transition="in" filter="fade">
                                      <p:cBhvr>
                                        <p:cTn id="42" dur="500"/>
                                        <p:tgtEl>
                                          <p:spTgt spid="10487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6" grpId="0"/>
      <p:bldP spid="104872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5" name="Content Placeholder 1048724"/>
          <p:cNvSpPr>
            <a:spLocks noGrp="1"/>
          </p:cNvSpPr>
          <p:nvPr>
            <p:ph idx="1"/>
          </p:nvPr>
        </p:nvSpPr>
        <p:spPr>
          <a:xfrm>
            <a:off x="335360" y="332656"/>
            <a:ext cx="9144000" cy="3474720"/>
          </a:xfrm>
        </p:spPr>
        <p:txBody>
          <a:bodyPr/>
          <a:lstStyle/>
          <a:p>
            <a:r>
              <a:rPr lang="en-GB" dirty="0" err="1">
                <a:solidFill>
                  <a:srgbClr val="7030A0"/>
                </a:solidFill>
              </a:rPr>
              <a:t>Biografi</a:t>
            </a:r>
            <a:r>
              <a:rPr lang="en-GB" dirty="0">
                <a:solidFill>
                  <a:srgbClr val="7030A0"/>
                </a:solidFill>
              </a:rPr>
              <a:t> </a:t>
            </a:r>
            <a:r>
              <a:rPr lang="en-GB" dirty="0" err="1">
                <a:solidFill>
                  <a:srgbClr val="7030A0"/>
                </a:solidFill>
              </a:rPr>
              <a:t>Perorangan</a:t>
            </a:r>
            <a:endParaRPr lang="en-GB" dirty="0">
              <a:solidFill>
                <a:srgbClr val="7030A0"/>
              </a:solidFill>
            </a:endParaRPr>
          </a:p>
          <a:p>
            <a:pPr marL="0" indent="0">
              <a:buNone/>
            </a:pPr>
            <a:r>
              <a:rPr lang="id-ID" dirty="0" smtClean="0">
                <a:solidFill>
                  <a:srgbClr val="7030A0"/>
                </a:solidFill>
              </a:rPr>
              <a:t>	</a:t>
            </a:r>
            <a:r>
              <a:rPr lang="en-GB" dirty="0" err="1" smtClean="0">
                <a:solidFill>
                  <a:srgbClr val="7030A0"/>
                </a:solidFill>
              </a:rPr>
              <a:t>Berita</a:t>
            </a:r>
            <a:r>
              <a:rPr lang="en-GB" dirty="0" smtClean="0">
                <a:solidFill>
                  <a:srgbClr val="7030A0"/>
                </a:solidFill>
              </a:rPr>
              <a:t> </a:t>
            </a:r>
            <a:r>
              <a:rPr lang="en-GB" dirty="0" err="1">
                <a:solidFill>
                  <a:srgbClr val="7030A0"/>
                </a:solidFill>
              </a:rPr>
              <a:t>kematian</a:t>
            </a:r>
            <a:r>
              <a:rPr lang="en-GB" dirty="0">
                <a:solidFill>
                  <a:srgbClr val="7030A0"/>
                </a:solidFill>
              </a:rPr>
              <a:t> , </a:t>
            </a:r>
            <a:r>
              <a:rPr lang="en-GB" dirty="0" err="1">
                <a:solidFill>
                  <a:srgbClr val="7030A0"/>
                </a:solidFill>
              </a:rPr>
              <a:t>surat</a:t>
            </a:r>
            <a:r>
              <a:rPr lang="en-GB" dirty="0">
                <a:solidFill>
                  <a:srgbClr val="7030A0"/>
                </a:solidFill>
              </a:rPr>
              <a:t> </a:t>
            </a:r>
            <a:r>
              <a:rPr lang="en-GB" dirty="0" err="1">
                <a:solidFill>
                  <a:srgbClr val="7030A0"/>
                </a:solidFill>
              </a:rPr>
              <a:t>pengangkatan</a:t>
            </a:r>
            <a:r>
              <a:rPr lang="en-GB" dirty="0">
                <a:solidFill>
                  <a:srgbClr val="7030A0"/>
                </a:solidFill>
              </a:rPr>
              <a:t> </a:t>
            </a:r>
            <a:r>
              <a:rPr lang="en-GB" dirty="0" err="1">
                <a:solidFill>
                  <a:srgbClr val="7030A0"/>
                </a:solidFill>
              </a:rPr>
              <a:t>penjabat</a:t>
            </a:r>
            <a:r>
              <a:rPr lang="en-GB" dirty="0">
                <a:solidFill>
                  <a:srgbClr val="7030A0"/>
                </a:solidFill>
              </a:rPr>
              <a:t> </a:t>
            </a:r>
            <a:r>
              <a:rPr lang="en-GB" dirty="0" err="1">
                <a:solidFill>
                  <a:srgbClr val="7030A0"/>
                </a:solidFill>
              </a:rPr>
              <a:t>negara</a:t>
            </a:r>
            <a:endParaRPr lang="en-GB" dirty="0">
              <a:solidFill>
                <a:srgbClr val="7030A0"/>
              </a:solidFill>
            </a:endParaRPr>
          </a:p>
          <a:p>
            <a:r>
              <a:rPr lang="en-GB" dirty="0" err="1">
                <a:solidFill>
                  <a:srgbClr val="7030A0"/>
                </a:solidFill>
              </a:rPr>
              <a:t>Biografi</a:t>
            </a:r>
            <a:r>
              <a:rPr lang="en-GB" dirty="0">
                <a:solidFill>
                  <a:srgbClr val="7030A0"/>
                </a:solidFill>
              </a:rPr>
              <a:t> </a:t>
            </a:r>
            <a:r>
              <a:rPr lang="en-GB" dirty="0" err="1">
                <a:solidFill>
                  <a:srgbClr val="7030A0"/>
                </a:solidFill>
              </a:rPr>
              <a:t>Kolektif</a:t>
            </a:r>
            <a:endParaRPr lang="en-GB" dirty="0">
              <a:solidFill>
                <a:srgbClr val="7030A0"/>
              </a:solidFill>
            </a:endParaRPr>
          </a:p>
          <a:p>
            <a:pPr marL="0" indent="0">
              <a:buNone/>
            </a:pPr>
            <a:r>
              <a:rPr lang="id-ID" dirty="0" smtClean="0">
                <a:solidFill>
                  <a:srgbClr val="7030A0"/>
                </a:solidFill>
              </a:rPr>
              <a:t>	</a:t>
            </a:r>
            <a:r>
              <a:rPr lang="en-GB" dirty="0" err="1" smtClean="0">
                <a:solidFill>
                  <a:srgbClr val="7030A0"/>
                </a:solidFill>
              </a:rPr>
              <a:t>Contoh</a:t>
            </a:r>
            <a:r>
              <a:rPr lang="en-GB" dirty="0" smtClean="0">
                <a:solidFill>
                  <a:srgbClr val="7030A0"/>
                </a:solidFill>
              </a:rPr>
              <a:t> </a:t>
            </a:r>
            <a:r>
              <a:rPr lang="en-GB" dirty="0">
                <a:solidFill>
                  <a:srgbClr val="7030A0"/>
                </a:solidFill>
              </a:rPr>
              <a:t>: </a:t>
            </a:r>
            <a:r>
              <a:rPr lang="en-GB" dirty="0" err="1">
                <a:solidFill>
                  <a:srgbClr val="7030A0"/>
                </a:solidFill>
              </a:rPr>
              <a:t>Polisi</a:t>
            </a:r>
            <a:r>
              <a:rPr lang="en-GB" dirty="0">
                <a:solidFill>
                  <a:srgbClr val="7030A0"/>
                </a:solidFill>
              </a:rPr>
              <a:t> </a:t>
            </a:r>
            <a:r>
              <a:rPr lang="en-GB" dirty="0" err="1">
                <a:solidFill>
                  <a:srgbClr val="7030A0"/>
                </a:solidFill>
              </a:rPr>
              <a:t>Wanita</a:t>
            </a:r>
            <a:r>
              <a:rPr lang="en-GB" dirty="0">
                <a:solidFill>
                  <a:srgbClr val="7030A0"/>
                </a:solidFill>
              </a:rPr>
              <a:t> - - </a:t>
            </a:r>
            <a:r>
              <a:rPr lang="en-GB" dirty="0" err="1">
                <a:solidFill>
                  <a:srgbClr val="7030A0"/>
                </a:solidFill>
              </a:rPr>
              <a:t>Biografi</a:t>
            </a:r>
            <a:endParaRPr lang="en-GB" dirty="0">
              <a:solidFill>
                <a:srgbClr val="7030A0"/>
              </a:solidFill>
            </a:endParaRPr>
          </a:p>
          <a:p>
            <a:r>
              <a:rPr lang="en-GB" dirty="0" err="1">
                <a:solidFill>
                  <a:srgbClr val="7030A0"/>
                </a:solidFill>
              </a:rPr>
              <a:t>Biografi</a:t>
            </a:r>
            <a:r>
              <a:rPr lang="en-GB" dirty="0">
                <a:solidFill>
                  <a:srgbClr val="7030A0"/>
                </a:solidFill>
              </a:rPr>
              <a:t> </a:t>
            </a:r>
            <a:r>
              <a:rPr lang="en-GB" dirty="0" err="1">
                <a:solidFill>
                  <a:srgbClr val="7030A0"/>
                </a:solidFill>
              </a:rPr>
              <a:t>Lokal</a:t>
            </a:r>
            <a:r>
              <a:rPr lang="en-GB" dirty="0">
                <a:solidFill>
                  <a:srgbClr val="7030A0"/>
                </a:solidFill>
              </a:rPr>
              <a:t> </a:t>
            </a:r>
          </a:p>
          <a:p>
            <a:pPr marL="0" indent="0">
              <a:buNone/>
            </a:pPr>
            <a:r>
              <a:rPr lang="id-ID" dirty="0" smtClean="0">
                <a:solidFill>
                  <a:srgbClr val="7030A0"/>
                </a:solidFill>
              </a:rPr>
              <a:t>	</a:t>
            </a:r>
            <a:r>
              <a:rPr lang="en-GB" dirty="0" smtClean="0">
                <a:solidFill>
                  <a:srgbClr val="7030A0"/>
                </a:solidFill>
              </a:rPr>
              <a:t>Asia </a:t>
            </a:r>
            <a:r>
              <a:rPr lang="en-GB" dirty="0">
                <a:solidFill>
                  <a:srgbClr val="7030A0"/>
                </a:solidFill>
              </a:rPr>
              <a:t>- - </a:t>
            </a:r>
            <a:r>
              <a:rPr lang="en-GB" dirty="0" err="1">
                <a:solidFill>
                  <a:srgbClr val="7030A0"/>
                </a:solidFill>
              </a:rPr>
              <a:t>Biografi</a:t>
            </a:r>
            <a:r>
              <a:rPr lang="en-GB" dirty="0">
                <a:solidFill>
                  <a:srgbClr val="7030A0"/>
                </a:solidFill>
              </a:rPr>
              <a:t> </a:t>
            </a:r>
          </a:p>
          <a:p>
            <a:endParaRPr lang="en-GB" dirty="0">
              <a:solidFill>
                <a:srgbClr val="7030A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8725">
                                            <p:txEl>
                                              <p:pRg st="0" end="0"/>
                                            </p:txEl>
                                          </p:spTgt>
                                        </p:tgtEl>
                                        <p:attrNameLst>
                                          <p:attrName>style.visibility</p:attrName>
                                        </p:attrNameLst>
                                      </p:cBhvr>
                                      <p:to>
                                        <p:strVal val="visible"/>
                                      </p:to>
                                    </p:set>
                                    <p:animEffect transition="in" filter="fade">
                                      <p:cBhvr>
                                        <p:cTn id="7" dur="1000"/>
                                        <p:tgtEl>
                                          <p:spTgt spid="1048725">
                                            <p:txEl>
                                              <p:pRg st="0" end="0"/>
                                            </p:txEl>
                                          </p:spTgt>
                                        </p:tgtEl>
                                      </p:cBhvr>
                                    </p:animEffect>
                                    <p:anim calcmode="lin" valueType="num">
                                      <p:cBhvr>
                                        <p:cTn id="8" dur="1000" fill="hold"/>
                                        <p:tgtEl>
                                          <p:spTgt spid="104872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87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48725">
                                            <p:txEl>
                                              <p:pRg st="1" end="1"/>
                                            </p:txEl>
                                          </p:spTgt>
                                        </p:tgtEl>
                                        <p:attrNameLst>
                                          <p:attrName>style.visibility</p:attrName>
                                        </p:attrNameLst>
                                      </p:cBhvr>
                                      <p:to>
                                        <p:strVal val="visible"/>
                                      </p:to>
                                    </p:set>
                                    <p:animEffect transition="in" filter="fade">
                                      <p:cBhvr>
                                        <p:cTn id="14" dur="1000"/>
                                        <p:tgtEl>
                                          <p:spTgt spid="1048725">
                                            <p:txEl>
                                              <p:pRg st="1" end="1"/>
                                            </p:txEl>
                                          </p:spTgt>
                                        </p:tgtEl>
                                      </p:cBhvr>
                                    </p:animEffect>
                                    <p:anim calcmode="lin" valueType="num">
                                      <p:cBhvr>
                                        <p:cTn id="15" dur="1000" fill="hold"/>
                                        <p:tgtEl>
                                          <p:spTgt spid="104872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4872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48725">
                                            <p:txEl>
                                              <p:pRg st="2" end="2"/>
                                            </p:txEl>
                                          </p:spTgt>
                                        </p:tgtEl>
                                        <p:attrNameLst>
                                          <p:attrName>style.visibility</p:attrName>
                                        </p:attrNameLst>
                                      </p:cBhvr>
                                      <p:to>
                                        <p:strVal val="visible"/>
                                      </p:to>
                                    </p:set>
                                    <p:animEffect transition="in" filter="fade">
                                      <p:cBhvr>
                                        <p:cTn id="21" dur="1000"/>
                                        <p:tgtEl>
                                          <p:spTgt spid="1048725">
                                            <p:txEl>
                                              <p:pRg st="2" end="2"/>
                                            </p:txEl>
                                          </p:spTgt>
                                        </p:tgtEl>
                                      </p:cBhvr>
                                    </p:animEffect>
                                    <p:anim calcmode="lin" valueType="num">
                                      <p:cBhvr>
                                        <p:cTn id="22" dur="1000" fill="hold"/>
                                        <p:tgtEl>
                                          <p:spTgt spid="104872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4872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48725">
                                            <p:txEl>
                                              <p:pRg st="3" end="3"/>
                                            </p:txEl>
                                          </p:spTgt>
                                        </p:tgtEl>
                                        <p:attrNameLst>
                                          <p:attrName>style.visibility</p:attrName>
                                        </p:attrNameLst>
                                      </p:cBhvr>
                                      <p:to>
                                        <p:strVal val="visible"/>
                                      </p:to>
                                    </p:set>
                                    <p:animEffect transition="in" filter="fade">
                                      <p:cBhvr>
                                        <p:cTn id="28" dur="1000"/>
                                        <p:tgtEl>
                                          <p:spTgt spid="1048725">
                                            <p:txEl>
                                              <p:pRg st="3" end="3"/>
                                            </p:txEl>
                                          </p:spTgt>
                                        </p:tgtEl>
                                      </p:cBhvr>
                                    </p:animEffect>
                                    <p:anim calcmode="lin" valueType="num">
                                      <p:cBhvr>
                                        <p:cTn id="29" dur="1000" fill="hold"/>
                                        <p:tgtEl>
                                          <p:spTgt spid="104872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4872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48725">
                                            <p:txEl>
                                              <p:pRg st="4" end="4"/>
                                            </p:txEl>
                                          </p:spTgt>
                                        </p:tgtEl>
                                        <p:attrNameLst>
                                          <p:attrName>style.visibility</p:attrName>
                                        </p:attrNameLst>
                                      </p:cBhvr>
                                      <p:to>
                                        <p:strVal val="visible"/>
                                      </p:to>
                                    </p:set>
                                    <p:animEffect transition="in" filter="fade">
                                      <p:cBhvr>
                                        <p:cTn id="35" dur="1000"/>
                                        <p:tgtEl>
                                          <p:spTgt spid="1048725">
                                            <p:txEl>
                                              <p:pRg st="4" end="4"/>
                                            </p:txEl>
                                          </p:spTgt>
                                        </p:tgtEl>
                                      </p:cBhvr>
                                    </p:animEffect>
                                    <p:anim calcmode="lin" valueType="num">
                                      <p:cBhvr>
                                        <p:cTn id="36" dur="1000" fill="hold"/>
                                        <p:tgtEl>
                                          <p:spTgt spid="104872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4872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48725">
                                            <p:txEl>
                                              <p:pRg st="5" end="5"/>
                                            </p:txEl>
                                          </p:spTgt>
                                        </p:tgtEl>
                                        <p:attrNameLst>
                                          <p:attrName>style.visibility</p:attrName>
                                        </p:attrNameLst>
                                      </p:cBhvr>
                                      <p:to>
                                        <p:strVal val="visible"/>
                                      </p:to>
                                    </p:set>
                                    <p:animEffect transition="in" filter="fade">
                                      <p:cBhvr>
                                        <p:cTn id="42" dur="1000"/>
                                        <p:tgtEl>
                                          <p:spTgt spid="1048725">
                                            <p:txEl>
                                              <p:pRg st="5" end="5"/>
                                            </p:txEl>
                                          </p:spTgt>
                                        </p:tgtEl>
                                      </p:cBhvr>
                                    </p:animEffect>
                                    <p:anim calcmode="lin" valueType="num">
                                      <p:cBhvr>
                                        <p:cTn id="43" dur="1000" fill="hold"/>
                                        <p:tgtEl>
                                          <p:spTgt spid="104872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04872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4" name="Title 1048733"/>
          <p:cNvSpPr>
            <a:spLocks noGrp="1"/>
          </p:cNvSpPr>
          <p:nvPr>
            <p:ph type="title"/>
          </p:nvPr>
        </p:nvSpPr>
        <p:spPr>
          <a:xfrm>
            <a:off x="2567608" y="2492896"/>
            <a:ext cx="7315200" cy="1828800"/>
          </a:xfrm>
        </p:spPr>
        <p:txBody>
          <a:bodyPr/>
          <a:lstStyle/>
          <a:p>
            <a:pPr algn="ctr"/>
            <a:r>
              <a:rPr lang="en-GB" b="1" dirty="0">
                <a:solidFill>
                  <a:schemeClr val="accent1">
                    <a:lumMod val="50000"/>
                  </a:schemeClr>
                </a:solidFill>
              </a:rPr>
              <a:t>ACUAN/RUJUKAN</a:t>
            </a:r>
            <a:br>
              <a:rPr lang="en-GB" b="1" dirty="0">
                <a:solidFill>
                  <a:schemeClr val="accent1">
                    <a:lumMod val="50000"/>
                  </a:schemeClr>
                </a:solidFill>
              </a:rPr>
            </a:br>
            <a:endParaRPr lang="en-GB" b="1" dirty="0">
              <a:solidFill>
                <a:schemeClr val="accent1">
                  <a:lumMod val="50000"/>
                </a:schemeClr>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048734"/>
                                        </p:tgtEl>
                                        <p:attrNameLst>
                                          <p:attrName>fillcolor</p:attrName>
                                        </p:attrNameLst>
                                      </p:cBhvr>
                                      <p:to>
                                        <a:schemeClr val="accent2"/>
                                      </p:to>
                                    </p:animClr>
                                    <p:set>
                                      <p:cBhvr>
                                        <p:cTn id="7" dur="2000" fill="hold"/>
                                        <p:tgtEl>
                                          <p:spTgt spid="1048734"/>
                                        </p:tgtEl>
                                        <p:attrNameLst>
                                          <p:attrName>fill.type</p:attrName>
                                        </p:attrNameLst>
                                      </p:cBhvr>
                                      <p:to>
                                        <p:strVal val="solid"/>
                                      </p:to>
                                    </p:set>
                                    <p:set>
                                      <p:cBhvr>
                                        <p:cTn id="8" dur="2000" fill="hold"/>
                                        <p:tgtEl>
                                          <p:spTgt spid="104873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8" name="Title 1048727"/>
          <p:cNvSpPr>
            <a:spLocks noGrp="1"/>
          </p:cNvSpPr>
          <p:nvPr>
            <p:ph type="title"/>
          </p:nvPr>
        </p:nvSpPr>
        <p:spPr/>
        <p:txBody>
          <a:bodyPr/>
          <a:lstStyle/>
          <a:p>
            <a:r>
              <a:rPr lang="en-GB" dirty="0" err="1"/>
              <a:t>Bahan</a:t>
            </a:r>
            <a:r>
              <a:rPr lang="en-GB" dirty="0"/>
              <a:t> </a:t>
            </a:r>
            <a:r>
              <a:rPr lang="en-GB" dirty="0" err="1"/>
              <a:t>Pustakan</a:t>
            </a:r>
            <a:r>
              <a:rPr lang="en-GB" dirty="0"/>
              <a:t> </a:t>
            </a:r>
            <a:r>
              <a:rPr lang="en-GB" dirty="0" err="1"/>
              <a:t>Bukan</a:t>
            </a:r>
            <a:r>
              <a:rPr lang="en-GB" dirty="0"/>
              <a:t> </a:t>
            </a:r>
            <a:r>
              <a:rPr lang="en-GB" dirty="0" err="1"/>
              <a:t>Buku</a:t>
            </a:r>
            <a:r>
              <a:rPr lang="en-GB" dirty="0"/>
              <a:t/>
            </a:r>
            <a:br>
              <a:rPr lang="en-GB" dirty="0"/>
            </a:br>
            <a:endParaRPr lang="en-GB" dirty="0"/>
          </a:p>
        </p:txBody>
      </p:sp>
      <p:sp>
        <p:nvSpPr>
          <p:cNvPr id="1048729" name="Content Placeholder 1048728"/>
          <p:cNvSpPr>
            <a:spLocks noGrp="1"/>
          </p:cNvSpPr>
          <p:nvPr>
            <p:ph idx="1"/>
          </p:nvPr>
        </p:nvSpPr>
        <p:spPr/>
        <p:txBody>
          <a:bodyPr/>
          <a:lstStyle/>
          <a:p>
            <a:pPr marL="0" indent="0">
              <a:buNone/>
            </a:pPr>
            <a:r>
              <a:rPr lang="id-ID" dirty="0" smtClean="0">
                <a:solidFill>
                  <a:schemeClr val="accent4">
                    <a:lumMod val="50000"/>
                  </a:schemeClr>
                </a:solidFill>
              </a:rPr>
              <a:t>	</a:t>
            </a:r>
            <a:r>
              <a:rPr lang="en-GB" dirty="0" err="1" smtClean="0">
                <a:solidFill>
                  <a:schemeClr val="accent4">
                    <a:lumMod val="50000"/>
                  </a:schemeClr>
                </a:solidFill>
              </a:rPr>
              <a:t>Apabila</a:t>
            </a:r>
            <a:r>
              <a:rPr lang="en-GB" dirty="0" smtClean="0">
                <a:solidFill>
                  <a:schemeClr val="accent4">
                    <a:lumMod val="50000"/>
                  </a:schemeClr>
                </a:solidFill>
              </a:rPr>
              <a:t> </a:t>
            </a:r>
            <a:r>
              <a:rPr lang="en-GB" dirty="0" err="1">
                <a:solidFill>
                  <a:schemeClr val="accent4">
                    <a:lumMod val="50000"/>
                  </a:schemeClr>
                </a:solidFill>
              </a:rPr>
              <a:t>arti</a:t>
            </a:r>
            <a:r>
              <a:rPr lang="en-GB" dirty="0">
                <a:solidFill>
                  <a:schemeClr val="accent4">
                    <a:lumMod val="50000"/>
                  </a:schemeClr>
                </a:solidFill>
              </a:rPr>
              <a:t> </a:t>
            </a:r>
            <a:r>
              <a:rPr lang="en-GB" dirty="0" err="1">
                <a:solidFill>
                  <a:schemeClr val="accent4">
                    <a:lumMod val="50000"/>
                  </a:schemeClr>
                </a:solidFill>
              </a:rPr>
              <a:t>sebuah</a:t>
            </a:r>
            <a:r>
              <a:rPr lang="en-GB" dirty="0">
                <a:solidFill>
                  <a:schemeClr val="accent4">
                    <a:lumMod val="50000"/>
                  </a:schemeClr>
                </a:solidFill>
              </a:rPr>
              <a:t> </a:t>
            </a:r>
            <a:r>
              <a:rPr lang="en-GB" dirty="0" err="1">
                <a:solidFill>
                  <a:schemeClr val="accent4">
                    <a:lumMod val="50000"/>
                  </a:schemeClr>
                </a:solidFill>
              </a:rPr>
              <a:t>subjek</a:t>
            </a:r>
            <a:r>
              <a:rPr lang="en-GB" dirty="0">
                <a:solidFill>
                  <a:schemeClr val="accent4">
                    <a:lumMod val="50000"/>
                  </a:schemeClr>
                </a:solidFill>
              </a:rPr>
              <a:t> </a:t>
            </a:r>
            <a:r>
              <a:rPr lang="en-GB" dirty="0" err="1">
                <a:solidFill>
                  <a:schemeClr val="accent4">
                    <a:lumMod val="50000"/>
                  </a:schemeClr>
                </a:solidFill>
              </a:rPr>
              <a:t>sulit</a:t>
            </a:r>
            <a:r>
              <a:rPr lang="en-GB" dirty="0">
                <a:solidFill>
                  <a:schemeClr val="accent4">
                    <a:lumMod val="50000"/>
                  </a:schemeClr>
                </a:solidFill>
              </a:rPr>
              <a:t> </a:t>
            </a:r>
            <a:r>
              <a:rPr lang="en-GB" dirty="0" err="1">
                <a:solidFill>
                  <a:schemeClr val="accent4">
                    <a:lumMod val="50000"/>
                  </a:schemeClr>
                </a:solidFill>
              </a:rPr>
              <a:t>dimengerti</a:t>
            </a:r>
            <a:r>
              <a:rPr lang="en-GB" dirty="0">
                <a:solidFill>
                  <a:schemeClr val="accent4">
                    <a:lumMod val="50000"/>
                  </a:schemeClr>
                </a:solidFill>
              </a:rPr>
              <a:t> , </a:t>
            </a:r>
            <a:r>
              <a:rPr lang="en-GB" dirty="0" err="1">
                <a:solidFill>
                  <a:schemeClr val="accent4">
                    <a:lumMod val="50000"/>
                  </a:schemeClr>
                </a:solidFill>
              </a:rPr>
              <a:t>harus</a:t>
            </a:r>
            <a:r>
              <a:rPr lang="en-GB" dirty="0">
                <a:solidFill>
                  <a:schemeClr val="accent4">
                    <a:lumMod val="50000"/>
                  </a:schemeClr>
                </a:solidFill>
              </a:rPr>
              <a:t> </a:t>
            </a:r>
            <a:r>
              <a:rPr lang="en-GB" dirty="0" err="1">
                <a:solidFill>
                  <a:schemeClr val="accent4">
                    <a:lumMod val="50000"/>
                  </a:schemeClr>
                </a:solidFill>
              </a:rPr>
              <a:t>merujuk</a:t>
            </a:r>
            <a:r>
              <a:rPr lang="en-GB" dirty="0">
                <a:solidFill>
                  <a:schemeClr val="accent4">
                    <a:lumMod val="50000"/>
                  </a:schemeClr>
                </a:solidFill>
              </a:rPr>
              <a:t> </a:t>
            </a:r>
            <a:r>
              <a:rPr lang="en-GB" dirty="0" err="1">
                <a:solidFill>
                  <a:schemeClr val="accent4">
                    <a:lumMod val="50000"/>
                  </a:schemeClr>
                </a:solidFill>
              </a:rPr>
              <a:t>ke</a:t>
            </a:r>
            <a:r>
              <a:rPr lang="en-GB" dirty="0">
                <a:solidFill>
                  <a:schemeClr val="accent4">
                    <a:lumMod val="50000"/>
                  </a:schemeClr>
                </a:solidFill>
              </a:rPr>
              <a:t> </a:t>
            </a:r>
            <a:r>
              <a:rPr lang="en-GB" dirty="0" err="1">
                <a:solidFill>
                  <a:schemeClr val="accent4">
                    <a:lumMod val="50000"/>
                  </a:schemeClr>
                </a:solidFill>
              </a:rPr>
              <a:t>kamus</a:t>
            </a:r>
            <a:r>
              <a:rPr lang="en-GB" dirty="0">
                <a:solidFill>
                  <a:schemeClr val="accent4">
                    <a:lumMod val="50000"/>
                  </a:schemeClr>
                </a:solidFill>
              </a:rPr>
              <a:t> </a:t>
            </a:r>
            <a:r>
              <a:rPr lang="en-GB" dirty="0" err="1">
                <a:solidFill>
                  <a:schemeClr val="accent4">
                    <a:lumMod val="50000"/>
                  </a:schemeClr>
                </a:solidFill>
              </a:rPr>
              <a:t>atau</a:t>
            </a:r>
            <a:r>
              <a:rPr lang="en-GB" dirty="0">
                <a:solidFill>
                  <a:schemeClr val="accent4">
                    <a:lumMod val="50000"/>
                  </a:schemeClr>
                </a:solidFill>
              </a:rPr>
              <a:t> </a:t>
            </a:r>
            <a:r>
              <a:rPr lang="en-GB" dirty="0" err="1">
                <a:solidFill>
                  <a:schemeClr val="accent4">
                    <a:lumMod val="50000"/>
                  </a:schemeClr>
                </a:solidFill>
              </a:rPr>
              <a:t>ensiklopedia</a:t>
            </a:r>
            <a:r>
              <a:rPr lang="en-GB" dirty="0">
                <a:solidFill>
                  <a:schemeClr val="accent4">
                    <a:lumMod val="50000"/>
                  </a:schemeClr>
                </a:solidFill>
              </a:rPr>
              <a:t> </a:t>
            </a:r>
            <a:r>
              <a:rPr lang="en-GB" dirty="0" err="1">
                <a:solidFill>
                  <a:schemeClr val="accent4">
                    <a:lumMod val="50000"/>
                  </a:schemeClr>
                </a:solidFill>
              </a:rPr>
              <a:t>atau</a:t>
            </a:r>
            <a:r>
              <a:rPr lang="en-GB" dirty="0">
                <a:solidFill>
                  <a:schemeClr val="accent4">
                    <a:lumMod val="50000"/>
                  </a:schemeClr>
                </a:solidFill>
              </a:rPr>
              <a:t> </a:t>
            </a:r>
            <a:r>
              <a:rPr lang="en-GB" dirty="0" err="1">
                <a:solidFill>
                  <a:schemeClr val="accent4">
                    <a:lumMod val="50000"/>
                  </a:schemeClr>
                </a:solidFill>
              </a:rPr>
              <a:t>buku</a:t>
            </a:r>
            <a:r>
              <a:rPr lang="en-GB" dirty="0">
                <a:solidFill>
                  <a:schemeClr val="accent4">
                    <a:lumMod val="50000"/>
                  </a:schemeClr>
                </a:solidFill>
              </a:rPr>
              <a:t> </a:t>
            </a:r>
            <a:r>
              <a:rPr lang="en-GB" dirty="0" err="1">
                <a:solidFill>
                  <a:schemeClr val="accent4">
                    <a:lumMod val="50000"/>
                  </a:schemeClr>
                </a:solidFill>
              </a:rPr>
              <a:t>teks</a:t>
            </a:r>
            <a:r>
              <a:rPr lang="en-GB" dirty="0">
                <a:solidFill>
                  <a:schemeClr val="accent4">
                    <a:lumMod val="50000"/>
                  </a:schemeClr>
                </a:solidFill>
              </a:rPr>
              <a:t> </a:t>
            </a:r>
            <a:r>
              <a:rPr lang="en-GB" dirty="0" err="1">
                <a:solidFill>
                  <a:schemeClr val="accent4">
                    <a:lumMod val="50000"/>
                  </a:schemeClr>
                </a:solidFill>
              </a:rPr>
              <a:t>khusus</a:t>
            </a:r>
            <a:endParaRPr lang="en-GB" dirty="0">
              <a:solidFill>
                <a:schemeClr val="accent4">
                  <a:lumMod val="50000"/>
                </a:schemeClr>
              </a:solidFill>
            </a:endParaRPr>
          </a:p>
          <a:p>
            <a:endParaRPr lang="en-GB" dirty="0">
              <a:solidFill>
                <a:schemeClr val="accent4">
                  <a:lumMod val="50000"/>
                </a:schemeClr>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48729">
                                            <p:txEl>
                                              <p:pRg st="0" end="0"/>
                                            </p:txEl>
                                          </p:spTgt>
                                        </p:tgtEl>
                                        <p:attrNameLst>
                                          <p:attrName>style.visibility</p:attrName>
                                        </p:attrNameLst>
                                      </p:cBhvr>
                                      <p:to>
                                        <p:strVal val="visible"/>
                                      </p:to>
                                    </p:set>
                                    <p:animEffect transition="in" filter="wheel(1)">
                                      <p:cBhvr>
                                        <p:cTn id="7" dur="2000"/>
                                        <p:tgtEl>
                                          <p:spTgt spid="10487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48728"/>
                                        </p:tgtEl>
                                        <p:attrNameLst>
                                          <p:attrName>style.visibility</p:attrName>
                                        </p:attrNameLst>
                                      </p:cBhvr>
                                      <p:to>
                                        <p:strVal val="visible"/>
                                      </p:to>
                                    </p:set>
                                    <p:animEffect transition="in" filter="fade">
                                      <p:cBhvr>
                                        <p:cTn id="12" dur="1000"/>
                                        <p:tgtEl>
                                          <p:spTgt spid="1048728"/>
                                        </p:tgtEl>
                                      </p:cBhvr>
                                    </p:animEffect>
                                    <p:anim calcmode="lin" valueType="num">
                                      <p:cBhvr>
                                        <p:cTn id="13" dur="1000" fill="hold"/>
                                        <p:tgtEl>
                                          <p:spTgt spid="1048728"/>
                                        </p:tgtEl>
                                        <p:attrNameLst>
                                          <p:attrName>ppt_x</p:attrName>
                                        </p:attrNameLst>
                                      </p:cBhvr>
                                      <p:tavLst>
                                        <p:tav tm="0">
                                          <p:val>
                                            <p:strVal val="#ppt_x"/>
                                          </p:val>
                                        </p:tav>
                                        <p:tav tm="100000">
                                          <p:val>
                                            <p:strVal val="#ppt_x"/>
                                          </p:val>
                                        </p:tav>
                                      </p:tavLst>
                                    </p:anim>
                                    <p:anim calcmode="lin" valueType="num">
                                      <p:cBhvr>
                                        <p:cTn id="14" dur="1000" fill="hold"/>
                                        <p:tgtEl>
                                          <p:spTgt spid="10487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7" name="Content Placeholder 1048736"/>
          <p:cNvSpPr>
            <a:spLocks noGrp="1"/>
          </p:cNvSpPr>
          <p:nvPr>
            <p:ph idx="1"/>
          </p:nvPr>
        </p:nvSpPr>
        <p:spPr>
          <a:xfrm>
            <a:off x="191344" y="234890"/>
            <a:ext cx="10657184" cy="4680520"/>
          </a:xfrm>
        </p:spPr>
        <p:txBody>
          <a:bodyPr>
            <a:noAutofit/>
          </a:bodyPr>
          <a:lstStyle/>
          <a:p>
            <a:pPr marL="0" indent="0">
              <a:buNone/>
            </a:pPr>
            <a:r>
              <a:rPr lang="en-GB" dirty="0">
                <a:solidFill>
                  <a:schemeClr val="accent3">
                    <a:lumMod val="50000"/>
                  </a:schemeClr>
                </a:solidFill>
              </a:rPr>
              <a:t>Agar para </a:t>
            </a:r>
            <a:r>
              <a:rPr lang="en-GB" dirty="0" err="1">
                <a:solidFill>
                  <a:schemeClr val="accent3">
                    <a:lumMod val="50000"/>
                  </a:schemeClr>
                </a:solidFill>
              </a:rPr>
              <a:t>pemakai</a:t>
            </a:r>
            <a:r>
              <a:rPr lang="en-GB" dirty="0">
                <a:solidFill>
                  <a:schemeClr val="accent3">
                    <a:lumMod val="50000"/>
                  </a:schemeClr>
                </a:solidFill>
              </a:rPr>
              <a:t> </a:t>
            </a:r>
            <a:r>
              <a:rPr lang="en-GB" dirty="0" err="1">
                <a:solidFill>
                  <a:schemeClr val="accent3">
                    <a:lumMod val="50000"/>
                  </a:schemeClr>
                </a:solidFill>
              </a:rPr>
              <a:t>kartu</a:t>
            </a:r>
            <a:r>
              <a:rPr lang="en-GB" dirty="0">
                <a:solidFill>
                  <a:schemeClr val="accent3">
                    <a:lumMod val="50000"/>
                  </a:schemeClr>
                </a:solidFill>
              </a:rPr>
              <a:t> </a:t>
            </a:r>
            <a:r>
              <a:rPr lang="en-GB" dirty="0" err="1">
                <a:solidFill>
                  <a:schemeClr val="accent3">
                    <a:lumMod val="50000"/>
                  </a:schemeClr>
                </a:solidFill>
              </a:rPr>
              <a:t>katalog</a:t>
            </a:r>
            <a:r>
              <a:rPr lang="en-GB" dirty="0">
                <a:solidFill>
                  <a:schemeClr val="accent3">
                    <a:lumMod val="50000"/>
                  </a:schemeClr>
                </a:solidFill>
              </a:rPr>
              <a:t> </a:t>
            </a:r>
            <a:r>
              <a:rPr lang="en-GB" dirty="0" err="1">
                <a:solidFill>
                  <a:schemeClr val="accent3">
                    <a:lumMod val="50000"/>
                  </a:schemeClr>
                </a:solidFill>
              </a:rPr>
              <a:t>subjek</a:t>
            </a:r>
            <a:r>
              <a:rPr lang="en-GB" dirty="0">
                <a:solidFill>
                  <a:schemeClr val="accent3">
                    <a:lumMod val="50000"/>
                  </a:schemeClr>
                </a:solidFill>
              </a:rPr>
              <a:t> </a:t>
            </a:r>
            <a:r>
              <a:rPr lang="en-GB" dirty="0" err="1">
                <a:solidFill>
                  <a:schemeClr val="accent3">
                    <a:lumMod val="50000"/>
                  </a:schemeClr>
                </a:solidFill>
              </a:rPr>
              <a:t>dapat</a:t>
            </a:r>
            <a:r>
              <a:rPr lang="en-GB" dirty="0">
                <a:solidFill>
                  <a:schemeClr val="accent3">
                    <a:lumMod val="50000"/>
                  </a:schemeClr>
                </a:solidFill>
              </a:rPr>
              <a:t> </a:t>
            </a:r>
            <a:r>
              <a:rPr lang="en-GB" dirty="0" err="1">
                <a:solidFill>
                  <a:schemeClr val="accent3">
                    <a:lumMod val="50000"/>
                  </a:schemeClr>
                </a:solidFill>
              </a:rPr>
              <a:t>menemukan</a:t>
            </a:r>
            <a:r>
              <a:rPr lang="en-GB" dirty="0">
                <a:solidFill>
                  <a:schemeClr val="accent3">
                    <a:lumMod val="50000"/>
                  </a:schemeClr>
                </a:solidFill>
              </a:rPr>
              <a:t> </a:t>
            </a:r>
            <a:r>
              <a:rPr lang="en-GB" dirty="0" err="1">
                <a:solidFill>
                  <a:schemeClr val="accent3">
                    <a:lumMod val="50000"/>
                  </a:schemeClr>
                </a:solidFill>
              </a:rPr>
              <a:t>informasi</a:t>
            </a:r>
            <a:r>
              <a:rPr lang="en-GB" dirty="0">
                <a:solidFill>
                  <a:schemeClr val="accent3">
                    <a:lumMod val="50000"/>
                  </a:schemeClr>
                </a:solidFill>
              </a:rPr>
              <a:t> yang </a:t>
            </a:r>
            <a:r>
              <a:rPr lang="en-GB" dirty="0" err="1">
                <a:solidFill>
                  <a:schemeClr val="accent3">
                    <a:lumMod val="50000"/>
                  </a:schemeClr>
                </a:solidFill>
              </a:rPr>
              <a:t>dicarinya</a:t>
            </a:r>
            <a:r>
              <a:rPr lang="en-GB" dirty="0">
                <a:solidFill>
                  <a:schemeClr val="accent3">
                    <a:lumMod val="50000"/>
                  </a:schemeClr>
                </a:solidFill>
              </a:rPr>
              <a:t> </a:t>
            </a:r>
            <a:r>
              <a:rPr lang="en-GB" dirty="0" err="1">
                <a:solidFill>
                  <a:schemeClr val="accent3">
                    <a:lumMod val="50000"/>
                  </a:schemeClr>
                </a:solidFill>
              </a:rPr>
              <a:t>dengan</a:t>
            </a:r>
            <a:r>
              <a:rPr lang="en-GB" dirty="0">
                <a:solidFill>
                  <a:schemeClr val="accent3">
                    <a:lumMod val="50000"/>
                  </a:schemeClr>
                </a:solidFill>
              </a:rPr>
              <a:t> </a:t>
            </a:r>
            <a:r>
              <a:rPr lang="en-GB" dirty="0" err="1">
                <a:solidFill>
                  <a:schemeClr val="accent3">
                    <a:lumMod val="50000"/>
                  </a:schemeClr>
                </a:solidFill>
              </a:rPr>
              <a:t>cepat</a:t>
            </a:r>
            <a:r>
              <a:rPr lang="en-GB" dirty="0">
                <a:solidFill>
                  <a:schemeClr val="accent3">
                    <a:lumMod val="50000"/>
                  </a:schemeClr>
                </a:solidFill>
              </a:rPr>
              <a:t>, </a:t>
            </a:r>
            <a:r>
              <a:rPr lang="en-GB" dirty="0" err="1">
                <a:solidFill>
                  <a:schemeClr val="accent3">
                    <a:lumMod val="50000"/>
                  </a:schemeClr>
                </a:solidFill>
              </a:rPr>
              <a:t>akurat</a:t>
            </a:r>
            <a:r>
              <a:rPr lang="en-GB" dirty="0">
                <a:solidFill>
                  <a:schemeClr val="accent3">
                    <a:lumMod val="50000"/>
                  </a:schemeClr>
                </a:solidFill>
              </a:rPr>
              <a:t> </a:t>
            </a:r>
            <a:r>
              <a:rPr lang="en-GB" dirty="0" err="1">
                <a:solidFill>
                  <a:schemeClr val="accent3">
                    <a:lumMod val="50000"/>
                  </a:schemeClr>
                </a:solidFill>
              </a:rPr>
              <a:t>dan</a:t>
            </a:r>
            <a:r>
              <a:rPr lang="en-GB" dirty="0">
                <a:solidFill>
                  <a:schemeClr val="accent3">
                    <a:lumMod val="50000"/>
                  </a:schemeClr>
                </a:solidFill>
              </a:rPr>
              <a:t> </a:t>
            </a:r>
            <a:r>
              <a:rPr lang="en-GB" dirty="0" err="1">
                <a:solidFill>
                  <a:schemeClr val="accent3">
                    <a:lumMod val="50000"/>
                  </a:schemeClr>
                </a:solidFill>
              </a:rPr>
              <a:t>dapat</a:t>
            </a:r>
            <a:r>
              <a:rPr lang="en-GB" dirty="0">
                <a:solidFill>
                  <a:schemeClr val="accent3">
                    <a:lumMod val="50000"/>
                  </a:schemeClr>
                </a:solidFill>
              </a:rPr>
              <a:t> </a:t>
            </a:r>
            <a:r>
              <a:rPr lang="en-GB" dirty="0" err="1">
                <a:solidFill>
                  <a:schemeClr val="accent3">
                    <a:lumMod val="50000"/>
                  </a:schemeClr>
                </a:solidFill>
              </a:rPr>
              <a:t>menjaring</a:t>
            </a:r>
            <a:r>
              <a:rPr lang="en-GB" dirty="0">
                <a:solidFill>
                  <a:schemeClr val="accent3">
                    <a:lumMod val="50000"/>
                  </a:schemeClr>
                </a:solidFill>
              </a:rPr>
              <a:t> </a:t>
            </a:r>
            <a:r>
              <a:rPr lang="en-GB" dirty="0" err="1">
                <a:solidFill>
                  <a:schemeClr val="accent3">
                    <a:lumMod val="50000"/>
                  </a:schemeClr>
                </a:solidFill>
              </a:rPr>
              <a:t>semua</a:t>
            </a:r>
            <a:r>
              <a:rPr lang="en-GB" dirty="0">
                <a:solidFill>
                  <a:schemeClr val="accent3">
                    <a:lumMod val="50000"/>
                  </a:schemeClr>
                </a:solidFill>
              </a:rPr>
              <a:t> </a:t>
            </a:r>
            <a:r>
              <a:rPr lang="en-GB" dirty="0" err="1">
                <a:solidFill>
                  <a:schemeClr val="accent3">
                    <a:lumMod val="50000"/>
                  </a:schemeClr>
                </a:solidFill>
              </a:rPr>
              <a:t>informasi</a:t>
            </a:r>
            <a:r>
              <a:rPr lang="en-GB" dirty="0">
                <a:solidFill>
                  <a:schemeClr val="accent3">
                    <a:lumMod val="50000"/>
                  </a:schemeClr>
                </a:solidFill>
              </a:rPr>
              <a:t> yang </a:t>
            </a:r>
            <a:r>
              <a:rPr lang="en-GB" dirty="0" err="1">
                <a:solidFill>
                  <a:schemeClr val="accent3">
                    <a:lumMod val="50000"/>
                  </a:schemeClr>
                </a:solidFill>
              </a:rPr>
              <a:t>diperlakukan</a:t>
            </a:r>
            <a:r>
              <a:rPr lang="en-GB" dirty="0">
                <a:solidFill>
                  <a:schemeClr val="accent3">
                    <a:lumMod val="50000"/>
                  </a:schemeClr>
                </a:solidFill>
              </a:rPr>
              <a:t> di </a:t>
            </a:r>
            <a:r>
              <a:rPr lang="en-GB" dirty="0" err="1">
                <a:solidFill>
                  <a:schemeClr val="accent3">
                    <a:lumMod val="50000"/>
                  </a:schemeClr>
                </a:solidFill>
              </a:rPr>
              <a:t>perpustakaan</a:t>
            </a:r>
            <a:r>
              <a:rPr lang="en-GB" dirty="0">
                <a:solidFill>
                  <a:schemeClr val="accent3">
                    <a:lumMod val="50000"/>
                  </a:schemeClr>
                </a:solidFill>
              </a:rPr>
              <a:t>, </a:t>
            </a:r>
            <a:r>
              <a:rPr lang="en-GB" dirty="0" err="1">
                <a:solidFill>
                  <a:schemeClr val="accent3">
                    <a:lumMod val="50000"/>
                  </a:schemeClr>
                </a:solidFill>
              </a:rPr>
              <a:t>maka</a:t>
            </a:r>
            <a:r>
              <a:rPr lang="en-GB" dirty="0">
                <a:solidFill>
                  <a:schemeClr val="accent3">
                    <a:lumMod val="50000"/>
                  </a:schemeClr>
                </a:solidFill>
              </a:rPr>
              <a:t> </a:t>
            </a:r>
            <a:r>
              <a:rPr lang="en-GB" dirty="0" err="1">
                <a:solidFill>
                  <a:schemeClr val="accent3">
                    <a:lumMod val="50000"/>
                  </a:schemeClr>
                </a:solidFill>
              </a:rPr>
              <a:t>kartu</a:t>
            </a:r>
            <a:r>
              <a:rPr lang="en-GB" dirty="0">
                <a:solidFill>
                  <a:schemeClr val="accent3">
                    <a:lumMod val="50000"/>
                  </a:schemeClr>
                </a:solidFill>
              </a:rPr>
              <a:t> </a:t>
            </a:r>
            <a:r>
              <a:rPr lang="en-GB" dirty="0" err="1">
                <a:solidFill>
                  <a:schemeClr val="accent3">
                    <a:lumMod val="50000"/>
                  </a:schemeClr>
                </a:solidFill>
              </a:rPr>
              <a:t>katalog</a:t>
            </a:r>
            <a:r>
              <a:rPr lang="en-GB" dirty="0">
                <a:solidFill>
                  <a:schemeClr val="accent3">
                    <a:lumMod val="50000"/>
                  </a:schemeClr>
                </a:solidFill>
              </a:rPr>
              <a:t> </a:t>
            </a:r>
            <a:r>
              <a:rPr lang="en-GB" dirty="0" err="1">
                <a:solidFill>
                  <a:schemeClr val="accent3">
                    <a:lumMod val="50000"/>
                  </a:schemeClr>
                </a:solidFill>
              </a:rPr>
              <a:t>subjek</a:t>
            </a:r>
            <a:r>
              <a:rPr lang="en-GB" dirty="0">
                <a:solidFill>
                  <a:schemeClr val="accent3">
                    <a:lumMod val="50000"/>
                  </a:schemeClr>
                </a:solidFill>
              </a:rPr>
              <a:t> </a:t>
            </a:r>
            <a:r>
              <a:rPr lang="en-GB" dirty="0" err="1">
                <a:solidFill>
                  <a:schemeClr val="accent3">
                    <a:lumMod val="50000"/>
                  </a:schemeClr>
                </a:solidFill>
              </a:rPr>
              <a:t>dilengkapi</a:t>
            </a:r>
            <a:r>
              <a:rPr lang="en-GB" dirty="0">
                <a:solidFill>
                  <a:schemeClr val="accent3">
                    <a:lumMod val="50000"/>
                  </a:schemeClr>
                </a:solidFill>
              </a:rPr>
              <a:t> </a:t>
            </a:r>
            <a:r>
              <a:rPr lang="en-GB" dirty="0" err="1">
                <a:solidFill>
                  <a:schemeClr val="accent3">
                    <a:lumMod val="50000"/>
                  </a:schemeClr>
                </a:solidFill>
              </a:rPr>
              <a:t>dengan</a:t>
            </a:r>
            <a:r>
              <a:rPr lang="en-GB" dirty="0">
                <a:solidFill>
                  <a:schemeClr val="accent3">
                    <a:lumMod val="50000"/>
                  </a:schemeClr>
                </a:solidFill>
              </a:rPr>
              <a:t>:</a:t>
            </a:r>
          </a:p>
          <a:p>
            <a:r>
              <a:rPr lang="en-GB" dirty="0" err="1">
                <a:solidFill>
                  <a:schemeClr val="accent3">
                    <a:lumMod val="50000"/>
                  </a:schemeClr>
                </a:solidFill>
              </a:rPr>
              <a:t>sistem</a:t>
            </a:r>
            <a:r>
              <a:rPr lang="en-GB" dirty="0">
                <a:solidFill>
                  <a:schemeClr val="accent3">
                    <a:lumMod val="50000"/>
                  </a:schemeClr>
                </a:solidFill>
              </a:rPr>
              <a:t> </a:t>
            </a:r>
            <a:r>
              <a:rPr lang="en-GB" dirty="0" err="1">
                <a:solidFill>
                  <a:schemeClr val="accent3">
                    <a:lumMod val="50000"/>
                  </a:schemeClr>
                </a:solidFill>
              </a:rPr>
              <a:t>sindetik</a:t>
            </a:r>
            <a:endParaRPr lang="en-GB" dirty="0">
              <a:solidFill>
                <a:schemeClr val="accent3">
                  <a:lumMod val="50000"/>
                </a:schemeClr>
              </a:solidFill>
            </a:endParaRPr>
          </a:p>
          <a:p>
            <a:pPr marL="0" indent="0">
              <a:buNone/>
            </a:pPr>
            <a:r>
              <a:rPr lang="en-GB" dirty="0" err="1" smtClean="0">
                <a:solidFill>
                  <a:schemeClr val="accent3">
                    <a:lumMod val="50000"/>
                  </a:schemeClr>
                </a:solidFill>
              </a:rPr>
              <a:t>sistem</a:t>
            </a:r>
            <a:r>
              <a:rPr lang="en-GB" dirty="0" smtClean="0">
                <a:solidFill>
                  <a:schemeClr val="accent3">
                    <a:lumMod val="50000"/>
                  </a:schemeClr>
                </a:solidFill>
              </a:rPr>
              <a:t> </a:t>
            </a:r>
            <a:r>
              <a:rPr lang="en-GB" dirty="0" err="1">
                <a:solidFill>
                  <a:schemeClr val="accent3">
                    <a:lumMod val="50000"/>
                  </a:schemeClr>
                </a:solidFill>
              </a:rPr>
              <a:t>ini</a:t>
            </a:r>
            <a:r>
              <a:rPr lang="en-GB" dirty="0">
                <a:solidFill>
                  <a:schemeClr val="accent3">
                    <a:lumMod val="50000"/>
                  </a:schemeClr>
                </a:solidFill>
              </a:rPr>
              <a:t> </a:t>
            </a:r>
            <a:r>
              <a:rPr lang="en-GB" dirty="0" err="1">
                <a:solidFill>
                  <a:schemeClr val="accent3">
                    <a:lumMod val="50000"/>
                  </a:schemeClr>
                </a:solidFill>
              </a:rPr>
              <a:t>menghubungkan</a:t>
            </a:r>
            <a:r>
              <a:rPr lang="en-GB" dirty="0">
                <a:solidFill>
                  <a:schemeClr val="accent3">
                    <a:lumMod val="50000"/>
                  </a:schemeClr>
                </a:solidFill>
              </a:rPr>
              <a:t> </a:t>
            </a:r>
            <a:r>
              <a:rPr lang="en-GB" dirty="0" err="1">
                <a:solidFill>
                  <a:schemeClr val="accent3">
                    <a:lumMod val="50000"/>
                  </a:schemeClr>
                </a:solidFill>
              </a:rPr>
              <a:t>tajuk</a:t>
            </a:r>
            <a:r>
              <a:rPr lang="en-GB" dirty="0">
                <a:solidFill>
                  <a:schemeClr val="accent3">
                    <a:lumMod val="50000"/>
                  </a:schemeClr>
                </a:solidFill>
              </a:rPr>
              <a:t> yang </a:t>
            </a:r>
            <a:r>
              <a:rPr lang="en-GB" dirty="0" err="1">
                <a:solidFill>
                  <a:schemeClr val="accent3">
                    <a:lumMod val="50000"/>
                  </a:schemeClr>
                </a:solidFill>
              </a:rPr>
              <a:t>berhubungan</a:t>
            </a:r>
            <a:r>
              <a:rPr lang="en-GB" dirty="0">
                <a:solidFill>
                  <a:schemeClr val="accent3">
                    <a:lumMod val="50000"/>
                  </a:schemeClr>
                </a:solidFill>
              </a:rPr>
              <a:t>. </a:t>
            </a:r>
            <a:r>
              <a:rPr lang="en-GB" dirty="0" err="1">
                <a:solidFill>
                  <a:schemeClr val="accent3">
                    <a:lumMod val="50000"/>
                  </a:schemeClr>
                </a:solidFill>
              </a:rPr>
              <a:t>Sistem</a:t>
            </a:r>
            <a:r>
              <a:rPr lang="en-GB" dirty="0">
                <a:solidFill>
                  <a:schemeClr val="accent3">
                    <a:lumMod val="50000"/>
                  </a:schemeClr>
                </a:solidFill>
              </a:rPr>
              <a:t> </a:t>
            </a:r>
            <a:r>
              <a:rPr lang="en-GB" dirty="0" err="1">
                <a:solidFill>
                  <a:schemeClr val="accent3">
                    <a:lumMod val="50000"/>
                  </a:schemeClr>
                </a:solidFill>
              </a:rPr>
              <a:t>ini</a:t>
            </a:r>
            <a:r>
              <a:rPr lang="en-GB" dirty="0">
                <a:solidFill>
                  <a:schemeClr val="accent3">
                    <a:lumMod val="50000"/>
                  </a:schemeClr>
                </a:solidFill>
              </a:rPr>
              <a:t>  </a:t>
            </a:r>
            <a:r>
              <a:rPr lang="en-GB" dirty="0" err="1">
                <a:solidFill>
                  <a:schemeClr val="accent3">
                    <a:lumMod val="50000"/>
                  </a:schemeClr>
                </a:solidFill>
              </a:rPr>
              <a:t>terdiri</a:t>
            </a:r>
            <a:r>
              <a:rPr lang="en-GB" dirty="0">
                <a:solidFill>
                  <a:schemeClr val="accent3">
                    <a:lumMod val="50000"/>
                  </a:schemeClr>
                </a:solidFill>
              </a:rPr>
              <a:t> </a:t>
            </a:r>
            <a:r>
              <a:rPr lang="en-GB" dirty="0" err="1">
                <a:solidFill>
                  <a:schemeClr val="accent3">
                    <a:lumMod val="50000"/>
                  </a:schemeClr>
                </a:solidFill>
              </a:rPr>
              <a:t>dari</a:t>
            </a:r>
            <a:r>
              <a:rPr lang="en-GB" dirty="0">
                <a:solidFill>
                  <a:schemeClr val="accent3">
                    <a:lumMod val="50000"/>
                  </a:schemeClr>
                </a:solidFill>
              </a:rPr>
              <a:t> </a:t>
            </a:r>
          </a:p>
          <a:p>
            <a:r>
              <a:rPr lang="en-GB" dirty="0" smtClean="0">
                <a:solidFill>
                  <a:schemeClr val="accent3">
                    <a:lumMod val="50000"/>
                  </a:schemeClr>
                </a:solidFill>
              </a:rPr>
              <a:t>	</a:t>
            </a:r>
            <a:r>
              <a:rPr lang="en-GB" dirty="0" err="1" smtClean="0">
                <a:solidFill>
                  <a:schemeClr val="accent3">
                    <a:lumMod val="50000"/>
                  </a:schemeClr>
                </a:solidFill>
              </a:rPr>
              <a:t>Penunjukan</a:t>
            </a:r>
            <a:r>
              <a:rPr lang="en-GB" dirty="0" smtClean="0">
                <a:solidFill>
                  <a:schemeClr val="accent3">
                    <a:lumMod val="50000"/>
                  </a:schemeClr>
                </a:solidFill>
              </a:rPr>
              <a:t> </a:t>
            </a:r>
            <a:r>
              <a:rPr lang="en-GB" dirty="0" err="1">
                <a:solidFill>
                  <a:schemeClr val="accent3">
                    <a:lumMod val="50000"/>
                  </a:schemeClr>
                </a:solidFill>
              </a:rPr>
              <a:t>atau</a:t>
            </a:r>
            <a:r>
              <a:rPr lang="en-GB" dirty="0">
                <a:solidFill>
                  <a:schemeClr val="accent3">
                    <a:lumMod val="50000"/>
                  </a:schemeClr>
                </a:solidFill>
              </a:rPr>
              <a:t> </a:t>
            </a:r>
            <a:r>
              <a:rPr lang="en-GB" dirty="0" err="1">
                <a:solidFill>
                  <a:schemeClr val="accent3">
                    <a:lumMod val="50000"/>
                  </a:schemeClr>
                </a:solidFill>
              </a:rPr>
              <a:t>referensi</a:t>
            </a:r>
            <a:r>
              <a:rPr lang="en-GB" dirty="0">
                <a:solidFill>
                  <a:schemeClr val="accent3">
                    <a:lumMod val="50000"/>
                  </a:schemeClr>
                </a:solidFill>
              </a:rPr>
              <a:t> </a:t>
            </a:r>
            <a:r>
              <a:rPr lang="en-GB" dirty="0" err="1">
                <a:solidFill>
                  <a:schemeClr val="accent3">
                    <a:lumMod val="50000"/>
                  </a:schemeClr>
                </a:solidFill>
              </a:rPr>
              <a:t>silang</a:t>
            </a:r>
            <a:r>
              <a:rPr lang="en-GB" dirty="0">
                <a:solidFill>
                  <a:schemeClr val="accent3">
                    <a:lumMod val="50000"/>
                  </a:schemeClr>
                </a:solidFill>
              </a:rPr>
              <a:t>,  </a:t>
            </a:r>
            <a:r>
              <a:rPr lang="en-GB" dirty="0" err="1">
                <a:solidFill>
                  <a:schemeClr val="accent3">
                    <a:lumMod val="50000"/>
                  </a:schemeClr>
                </a:solidFill>
              </a:rPr>
              <a:t>catatan</a:t>
            </a:r>
            <a:r>
              <a:rPr lang="en-GB" dirty="0">
                <a:solidFill>
                  <a:schemeClr val="accent3">
                    <a:lumMod val="50000"/>
                  </a:schemeClr>
                </a:solidFill>
              </a:rPr>
              <a:t> </a:t>
            </a:r>
            <a:r>
              <a:rPr lang="en-GB" dirty="0" err="1">
                <a:solidFill>
                  <a:schemeClr val="accent3">
                    <a:lumMod val="50000"/>
                  </a:schemeClr>
                </a:solidFill>
              </a:rPr>
              <a:t>ruang</a:t>
            </a:r>
            <a:r>
              <a:rPr lang="en-GB" dirty="0">
                <a:solidFill>
                  <a:schemeClr val="accent3">
                    <a:lumMod val="50000"/>
                  </a:schemeClr>
                </a:solidFill>
              </a:rPr>
              <a:t> </a:t>
            </a:r>
            <a:r>
              <a:rPr lang="en-GB" dirty="0" err="1">
                <a:solidFill>
                  <a:schemeClr val="accent3">
                    <a:lumMod val="50000"/>
                  </a:schemeClr>
                </a:solidFill>
              </a:rPr>
              <a:t>lingkup</a:t>
            </a:r>
            <a:r>
              <a:rPr lang="en-GB" dirty="0">
                <a:solidFill>
                  <a:schemeClr val="accent3">
                    <a:lumMod val="50000"/>
                  </a:schemeClr>
                </a:solidFill>
              </a:rPr>
              <a:t>, </a:t>
            </a:r>
            <a:r>
              <a:rPr lang="en-GB" dirty="0" err="1">
                <a:solidFill>
                  <a:schemeClr val="accent3">
                    <a:lumMod val="50000"/>
                  </a:schemeClr>
                </a:solidFill>
              </a:rPr>
              <a:t>dan</a:t>
            </a:r>
            <a:r>
              <a:rPr lang="en-GB" dirty="0">
                <a:solidFill>
                  <a:schemeClr val="accent3">
                    <a:lumMod val="50000"/>
                  </a:schemeClr>
                </a:solidFill>
              </a:rPr>
              <a:t> </a:t>
            </a:r>
            <a:r>
              <a:rPr lang="en-GB" dirty="0" err="1">
                <a:solidFill>
                  <a:schemeClr val="accent3">
                    <a:lumMod val="50000"/>
                  </a:schemeClr>
                </a:solidFill>
              </a:rPr>
              <a:t>pembalikan</a:t>
            </a:r>
            <a:r>
              <a:rPr lang="en-GB" dirty="0">
                <a:solidFill>
                  <a:schemeClr val="accent3">
                    <a:lumMod val="50000"/>
                  </a:schemeClr>
                </a:solidFill>
              </a:rPr>
              <a:t> </a:t>
            </a:r>
            <a:r>
              <a:rPr lang="en-GB" dirty="0" err="1">
                <a:solidFill>
                  <a:schemeClr val="accent3">
                    <a:lumMod val="50000"/>
                  </a:schemeClr>
                </a:solidFill>
              </a:rPr>
              <a:t>atau</a:t>
            </a:r>
            <a:r>
              <a:rPr lang="en-GB" dirty="0">
                <a:solidFill>
                  <a:schemeClr val="accent3">
                    <a:lumMod val="50000"/>
                  </a:schemeClr>
                </a:solidFill>
              </a:rPr>
              <a:t> invers</a:t>
            </a:r>
          </a:p>
          <a:p>
            <a:r>
              <a:rPr lang="en-GB" dirty="0" smtClean="0">
                <a:solidFill>
                  <a:schemeClr val="accent3">
                    <a:lumMod val="50000"/>
                  </a:schemeClr>
                </a:solidFill>
              </a:rPr>
              <a:t>  </a:t>
            </a:r>
            <a:r>
              <a:rPr lang="en-GB" dirty="0" err="1" smtClean="0">
                <a:solidFill>
                  <a:schemeClr val="accent3">
                    <a:lumMod val="50000"/>
                  </a:schemeClr>
                </a:solidFill>
              </a:rPr>
              <a:t>Rujukan</a:t>
            </a:r>
            <a:r>
              <a:rPr lang="en-GB" dirty="0" smtClean="0">
                <a:solidFill>
                  <a:schemeClr val="accent3">
                    <a:lumMod val="50000"/>
                  </a:schemeClr>
                </a:solidFill>
              </a:rPr>
              <a:t> </a:t>
            </a:r>
            <a:r>
              <a:rPr lang="en-GB" dirty="0" err="1">
                <a:solidFill>
                  <a:schemeClr val="accent3">
                    <a:lumMod val="50000"/>
                  </a:schemeClr>
                </a:solidFill>
              </a:rPr>
              <a:t>lihat</a:t>
            </a:r>
            <a:endParaRPr lang="en-GB" dirty="0">
              <a:solidFill>
                <a:schemeClr val="accent3">
                  <a:lumMod val="50000"/>
                </a:schemeClr>
              </a:solidFill>
            </a:endParaRPr>
          </a:p>
          <a:p>
            <a:pPr marL="0" indent="0">
              <a:buNone/>
            </a:pPr>
            <a:r>
              <a:rPr lang="en-GB" dirty="0" err="1">
                <a:solidFill>
                  <a:schemeClr val="accent3">
                    <a:lumMod val="50000"/>
                  </a:schemeClr>
                </a:solidFill>
              </a:rPr>
              <a:t>Rujukan</a:t>
            </a:r>
            <a:r>
              <a:rPr lang="en-GB" dirty="0">
                <a:solidFill>
                  <a:schemeClr val="accent3">
                    <a:lumMod val="50000"/>
                  </a:schemeClr>
                </a:solidFill>
              </a:rPr>
              <a:t> </a:t>
            </a:r>
            <a:r>
              <a:rPr lang="en-GB" dirty="0" err="1">
                <a:solidFill>
                  <a:schemeClr val="accent3">
                    <a:lumMod val="50000"/>
                  </a:schemeClr>
                </a:solidFill>
              </a:rPr>
              <a:t>lihat</a:t>
            </a:r>
            <a:r>
              <a:rPr lang="en-GB" dirty="0">
                <a:solidFill>
                  <a:schemeClr val="accent3">
                    <a:lumMod val="50000"/>
                  </a:schemeClr>
                </a:solidFill>
              </a:rPr>
              <a:t> </a:t>
            </a:r>
            <a:r>
              <a:rPr lang="en-GB" dirty="0" err="1">
                <a:solidFill>
                  <a:schemeClr val="accent3">
                    <a:lumMod val="50000"/>
                  </a:schemeClr>
                </a:solidFill>
              </a:rPr>
              <a:t>dari</a:t>
            </a:r>
            <a:r>
              <a:rPr lang="en-GB" dirty="0">
                <a:solidFill>
                  <a:schemeClr val="accent3">
                    <a:lumMod val="50000"/>
                  </a:schemeClr>
                </a:solidFill>
              </a:rPr>
              <a:t> </a:t>
            </a:r>
            <a:r>
              <a:rPr lang="en-GB" dirty="0" err="1">
                <a:solidFill>
                  <a:schemeClr val="accent3">
                    <a:lumMod val="50000"/>
                  </a:schemeClr>
                </a:solidFill>
              </a:rPr>
              <a:t>istilah</a:t>
            </a:r>
            <a:r>
              <a:rPr lang="en-GB" dirty="0">
                <a:solidFill>
                  <a:schemeClr val="accent3">
                    <a:lumMod val="50000"/>
                  </a:schemeClr>
                </a:solidFill>
              </a:rPr>
              <a:t> yang </a:t>
            </a:r>
            <a:r>
              <a:rPr lang="en-GB" dirty="0" err="1">
                <a:solidFill>
                  <a:schemeClr val="accent3">
                    <a:lumMod val="50000"/>
                  </a:schemeClr>
                </a:solidFill>
              </a:rPr>
              <a:t>tidak</a:t>
            </a:r>
            <a:r>
              <a:rPr lang="en-GB" dirty="0">
                <a:solidFill>
                  <a:schemeClr val="accent3">
                    <a:lumMod val="50000"/>
                  </a:schemeClr>
                </a:solidFill>
              </a:rPr>
              <a:t> </a:t>
            </a:r>
            <a:r>
              <a:rPr lang="en-GB" dirty="0" err="1">
                <a:solidFill>
                  <a:schemeClr val="accent3">
                    <a:lumMod val="50000"/>
                  </a:schemeClr>
                </a:solidFill>
              </a:rPr>
              <a:t>digunakan</a:t>
            </a:r>
            <a:r>
              <a:rPr lang="en-GB" dirty="0">
                <a:solidFill>
                  <a:schemeClr val="accent3">
                    <a:lumMod val="50000"/>
                  </a:schemeClr>
                </a:solidFill>
              </a:rPr>
              <a:t> </a:t>
            </a:r>
            <a:r>
              <a:rPr lang="en-GB" dirty="0" err="1">
                <a:solidFill>
                  <a:schemeClr val="accent3">
                    <a:lumMod val="50000"/>
                  </a:schemeClr>
                </a:solidFill>
              </a:rPr>
              <a:t>ke</a:t>
            </a:r>
            <a:r>
              <a:rPr lang="en-GB" dirty="0">
                <a:solidFill>
                  <a:schemeClr val="accent3">
                    <a:lumMod val="50000"/>
                  </a:schemeClr>
                </a:solidFill>
              </a:rPr>
              <a:t> </a:t>
            </a:r>
            <a:r>
              <a:rPr lang="en-GB" dirty="0" err="1">
                <a:solidFill>
                  <a:schemeClr val="accent3">
                    <a:lumMod val="50000"/>
                  </a:schemeClr>
                </a:solidFill>
              </a:rPr>
              <a:t>istilah</a:t>
            </a:r>
            <a:r>
              <a:rPr lang="en-GB" dirty="0">
                <a:solidFill>
                  <a:schemeClr val="accent3">
                    <a:lumMod val="50000"/>
                  </a:schemeClr>
                </a:solidFill>
              </a:rPr>
              <a:t> yang </a:t>
            </a:r>
            <a:r>
              <a:rPr lang="en-GB" dirty="0" err="1">
                <a:solidFill>
                  <a:schemeClr val="accent3">
                    <a:lumMod val="50000"/>
                  </a:schemeClr>
                </a:solidFill>
              </a:rPr>
              <a:t>digunakan</a:t>
            </a:r>
            <a:r>
              <a:rPr lang="en-GB" dirty="0">
                <a:solidFill>
                  <a:schemeClr val="accent3">
                    <a:lumMod val="50000"/>
                  </a:schemeClr>
                </a:solidFill>
              </a:rPr>
              <a:t> </a:t>
            </a:r>
            <a:r>
              <a:rPr lang="en-GB" dirty="0" err="1">
                <a:solidFill>
                  <a:schemeClr val="accent3">
                    <a:lumMod val="50000"/>
                  </a:schemeClr>
                </a:solidFill>
              </a:rPr>
              <a:t>atau</a:t>
            </a:r>
            <a:r>
              <a:rPr lang="en-GB" dirty="0">
                <a:solidFill>
                  <a:schemeClr val="accent3">
                    <a:lumMod val="50000"/>
                  </a:schemeClr>
                </a:solidFill>
              </a:rPr>
              <a:t> yang </a:t>
            </a:r>
            <a:r>
              <a:rPr lang="en-GB" dirty="0" err="1">
                <a:solidFill>
                  <a:schemeClr val="accent3">
                    <a:lumMod val="50000"/>
                  </a:schemeClr>
                </a:solidFill>
              </a:rPr>
              <a:t>dipilih</a:t>
            </a:r>
            <a:r>
              <a:rPr lang="en-GB" dirty="0">
                <a:solidFill>
                  <a:schemeClr val="accent3">
                    <a:lumMod val="50000"/>
                  </a:schemeClr>
                </a:solidFill>
              </a:rPr>
              <a:t>. </a:t>
            </a:r>
            <a:r>
              <a:rPr lang="en-GB" dirty="0" err="1">
                <a:solidFill>
                  <a:schemeClr val="accent3">
                    <a:lumMod val="50000"/>
                  </a:schemeClr>
                </a:solidFill>
              </a:rPr>
              <a:t>Rujukan</a:t>
            </a:r>
            <a:r>
              <a:rPr lang="en-GB" dirty="0">
                <a:solidFill>
                  <a:schemeClr val="accent3">
                    <a:lumMod val="50000"/>
                  </a:schemeClr>
                </a:solidFill>
              </a:rPr>
              <a:t> </a:t>
            </a:r>
            <a:r>
              <a:rPr lang="en-GB" dirty="0" err="1">
                <a:solidFill>
                  <a:schemeClr val="accent3">
                    <a:lumMod val="50000"/>
                  </a:schemeClr>
                </a:solidFill>
              </a:rPr>
              <a:t>lihat</a:t>
            </a:r>
            <a:r>
              <a:rPr lang="en-GB" dirty="0">
                <a:solidFill>
                  <a:schemeClr val="accent3">
                    <a:lumMod val="50000"/>
                  </a:schemeClr>
                </a:solidFill>
              </a:rPr>
              <a:t> </a:t>
            </a:r>
            <a:r>
              <a:rPr lang="en-GB" dirty="0" err="1">
                <a:solidFill>
                  <a:schemeClr val="accent3">
                    <a:lumMod val="50000"/>
                  </a:schemeClr>
                </a:solidFill>
              </a:rPr>
              <a:t>digunakan</a:t>
            </a:r>
            <a:r>
              <a:rPr lang="en-GB" dirty="0">
                <a:solidFill>
                  <a:schemeClr val="accent3">
                    <a:lumMod val="50000"/>
                  </a:schemeClr>
                </a:solidFill>
              </a:rPr>
              <a:t> :</a:t>
            </a:r>
          </a:p>
          <a:p>
            <a:pPr lvl="1"/>
            <a:r>
              <a:rPr lang="en-GB" dirty="0" err="1">
                <a:solidFill>
                  <a:schemeClr val="accent3">
                    <a:lumMod val="50000"/>
                  </a:schemeClr>
                </a:solidFill>
              </a:rPr>
              <a:t>Untuk</a:t>
            </a:r>
            <a:r>
              <a:rPr lang="en-GB" dirty="0">
                <a:solidFill>
                  <a:schemeClr val="accent3">
                    <a:lumMod val="50000"/>
                  </a:schemeClr>
                </a:solidFill>
              </a:rPr>
              <a:t> </a:t>
            </a:r>
            <a:r>
              <a:rPr lang="en-GB" dirty="0" err="1">
                <a:solidFill>
                  <a:schemeClr val="accent3">
                    <a:lumMod val="50000"/>
                  </a:schemeClr>
                </a:solidFill>
              </a:rPr>
              <a:t>sinonim</a:t>
            </a:r>
            <a:r>
              <a:rPr lang="en-GB" dirty="0">
                <a:solidFill>
                  <a:schemeClr val="accent3">
                    <a:lumMod val="50000"/>
                  </a:schemeClr>
                </a:solidFill>
              </a:rPr>
              <a:t>, </a:t>
            </a:r>
            <a:r>
              <a:rPr lang="en-GB" dirty="0" err="1">
                <a:solidFill>
                  <a:schemeClr val="accent3">
                    <a:lumMod val="50000"/>
                  </a:schemeClr>
                </a:solidFill>
              </a:rPr>
              <a:t>misalnya</a:t>
            </a:r>
            <a:r>
              <a:rPr lang="en-GB" dirty="0">
                <a:solidFill>
                  <a:schemeClr val="accent3">
                    <a:lumMod val="50000"/>
                  </a:schemeClr>
                </a:solidFill>
              </a:rPr>
              <a:t> : </a:t>
            </a:r>
            <a:r>
              <a:rPr lang="en-GB" dirty="0" err="1">
                <a:solidFill>
                  <a:schemeClr val="accent3">
                    <a:lumMod val="50000"/>
                  </a:schemeClr>
                </a:solidFill>
              </a:rPr>
              <a:t>Sapi</a:t>
            </a:r>
            <a:r>
              <a:rPr lang="en-GB" dirty="0">
                <a:solidFill>
                  <a:schemeClr val="accent3">
                    <a:lumMod val="50000"/>
                  </a:schemeClr>
                </a:solidFill>
              </a:rPr>
              <a:t> </a:t>
            </a:r>
            <a:r>
              <a:rPr lang="en-GB" dirty="0" err="1">
                <a:solidFill>
                  <a:schemeClr val="accent3">
                    <a:lumMod val="50000"/>
                  </a:schemeClr>
                </a:solidFill>
              </a:rPr>
              <a:t>atau</a:t>
            </a:r>
            <a:r>
              <a:rPr lang="en-GB" dirty="0">
                <a:solidFill>
                  <a:schemeClr val="accent3">
                    <a:lumMod val="50000"/>
                  </a:schemeClr>
                </a:solidFill>
              </a:rPr>
              <a:t> </a:t>
            </a:r>
            <a:r>
              <a:rPr lang="en-GB" dirty="0" err="1">
                <a:solidFill>
                  <a:schemeClr val="accent3">
                    <a:lumMod val="50000"/>
                  </a:schemeClr>
                </a:solidFill>
              </a:rPr>
              <a:t>Lembu</a:t>
            </a:r>
            <a:r>
              <a:rPr lang="en-GB" dirty="0">
                <a:solidFill>
                  <a:schemeClr val="accent3">
                    <a:lumMod val="50000"/>
                  </a:schemeClr>
                </a:solidFill>
              </a:rPr>
              <a:t> </a:t>
            </a:r>
            <a:r>
              <a:rPr lang="en-GB" dirty="0" err="1">
                <a:solidFill>
                  <a:schemeClr val="accent3">
                    <a:lumMod val="50000"/>
                  </a:schemeClr>
                </a:solidFill>
              </a:rPr>
              <a:t>atau</a:t>
            </a:r>
            <a:r>
              <a:rPr lang="en-GB" dirty="0">
                <a:solidFill>
                  <a:schemeClr val="accent3">
                    <a:lumMod val="50000"/>
                  </a:schemeClr>
                </a:solidFill>
              </a:rPr>
              <a:t> </a:t>
            </a:r>
            <a:r>
              <a:rPr lang="en-GB" dirty="0" err="1">
                <a:solidFill>
                  <a:schemeClr val="accent3">
                    <a:lumMod val="50000"/>
                  </a:schemeClr>
                </a:solidFill>
              </a:rPr>
              <a:t>Jawi</a:t>
            </a:r>
            <a:endParaRPr lang="en-GB" dirty="0">
              <a:solidFill>
                <a:schemeClr val="accent3">
                  <a:lumMod val="50000"/>
                </a:schemeClr>
              </a:solidFill>
            </a:endParaRPr>
          </a:p>
          <a:p>
            <a:pPr lvl="1"/>
            <a:r>
              <a:rPr lang="en-GB" dirty="0" err="1">
                <a:solidFill>
                  <a:schemeClr val="accent3">
                    <a:lumMod val="50000"/>
                  </a:schemeClr>
                </a:solidFill>
              </a:rPr>
              <a:t>Untuk</a:t>
            </a:r>
            <a:r>
              <a:rPr lang="en-GB" dirty="0">
                <a:solidFill>
                  <a:schemeClr val="accent3">
                    <a:lumMod val="50000"/>
                  </a:schemeClr>
                </a:solidFill>
              </a:rPr>
              <a:t> </a:t>
            </a:r>
            <a:r>
              <a:rPr lang="en-GB" dirty="0" err="1">
                <a:solidFill>
                  <a:schemeClr val="accent3">
                    <a:lumMod val="50000"/>
                  </a:schemeClr>
                </a:solidFill>
              </a:rPr>
              <a:t>tajuk</a:t>
            </a:r>
            <a:r>
              <a:rPr lang="en-GB" dirty="0">
                <a:solidFill>
                  <a:schemeClr val="accent3">
                    <a:lumMod val="50000"/>
                  </a:schemeClr>
                </a:solidFill>
              </a:rPr>
              <a:t> </a:t>
            </a:r>
            <a:r>
              <a:rPr lang="en-GB" dirty="0" err="1">
                <a:solidFill>
                  <a:schemeClr val="accent3">
                    <a:lumMod val="50000"/>
                  </a:schemeClr>
                </a:solidFill>
              </a:rPr>
              <a:t>majemuk</a:t>
            </a:r>
            <a:r>
              <a:rPr lang="en-GB" dirty="0">
                <a:solidFill>
                  <a:schemeClr val="accent3">
                    <a:lumMod val="50000"/>
                  </a:schemeClr>
                </a:solidFill>
              </a:rPr>
              <a:t>, </a:t>
            </a:r>
            <a:r>
              <a:rPr lang="en-GB" dirty="0" err="1">
                <a:solidFill>
                  <a:schemeClr val="accent3">
                    <a:lumMod val="50000"/>
                  </a:schemeClr>
                </a:solidFill>
              </a:rPr>
              <a:t>misalnya</a:t>
            </a:r>
            <a:r>
              <a:rPr lang="en-GB" dirty="0">
                <a:solidFill>
                  <a:schemeClr val="accent3">
                    <a:lumMod val="50000"/>
                  </a:schemeClr>
                </a:solidFill>
              </a:rPr>
              <a:t> : Agama </a:t>
            </a:r>
            <a:r>
              <a:rPr lang="en-GB" dirty="0" err="1">
                <a:solidFill>
                  <a:schemeClr val="accent3">
                    <a:lumMod val="50000"/>
                  </a:schemeClr>
                </a:solidFill>
              </a:rPr>
              <a:t>dan</a:t>
            </a:r>
            <a:r>
              <a:rPr lang="en-GB" dirty="0">
                <a:solidFill>
                  <a:schemeClr val="accent3">
                    <a:lumMod val="50000"/>
                  </a:schemeClr>
                </a:solidFill>
              </a:rPr>
              <a:t> </a:t>
            </a:r>
            <a:r>
              <a:rPr lang="en-GB" dirty="0" err="1">
                <a:solidFill>
                  <a:schemeClr val="accent3">
                    <a:lumMod val="50000"/>
                  </a:schemeClr>
                </a:solidFill>
              </a:rPr>
              <a:t>peradaban</a:t>
            </a:r>
            <a:r>
              <a:rPr lang="en-GB" dirty="0">
                <a:solidFill>
                  <a:schemeClr val="accent3">
                    <a:lumMod val="50000"/>
                  </a:schemeClr>
                </a:solidFill>
              </a:rPr>
              <a:t> ; Islam </a:t>
            </a:r>
            <a:r>
              <a:rPr lang="en-GB" dirty="0" err="1">
                <a:solidFill>
                  <a:schemeClr val="accent3">
                    <a:lumMod val="50000"/>
                  </a:schemeClr>
                </a:solidFill>
              </a:rPr>
              <a:t>dan</a:t>
            </a:r>
            <a:r>
              <a:rPr lang="en-GB" dirty="0">
                <a:solidFill>
                  <a:schemeClr val="accent3">
                    <a:lumMod val="50000"/>
                  </a:schemeClr>
                </a:solidFill>
              </a:rPr>
              <a:t> </a:t>
            </a:r>
            <a:r>
              <a:rPr lang="en-GB" dirty="0" err="1">
                <a:solidFill>
                  <a:schemeClr val="accent3">
                    <a:lumMod val="50000"/>
                  </a:schemeClr>
                </a:solidFill>
              </a:rPr>
              <a:t>perbankan</a:t>
            </a:r>
            <a:endParaRPr lang="en-GB" dirty="0">
              <a:solidFill>
                <a:schemeClr val="accent3">
                  <a:lumMod val="50000"/>
                </a:schemeClr>
              </a:solidFill>
            </a:endParaRPr>
          </a:p>
          <a:p>
            <a:pPr lvl="1"/>
            <a:r>
              <a:rPr lang="en-GB" dirty="0" err="1" smtClean="0">
                <a:solidFill>
                  <a:schemeClr val="accent3">
                    <a:lumMod val="50000"/>
                  </a:schemeClr>
                </a:solidFill>
              </a:rPr>
              <a:t>Tajuk</a:t>
            </a:r>
            <a:r>
              <a:rPr lang="en-GB" dirty="0" smtClean="0">
                <a:solidFill>
                  <a:schemeClr val="accent3">
                    <a:lumMod val="50000"/>
                  </a:schemeClr>
                </a:solidFill>
              </a:rPr>
              <a:t> </a:t>
            </a:r>
            <a:r>
              <a:rPr lang="en-GB" dirty="0">
                <a:solidFill>
                  <a:schemeClr val="accent3">
                    <a:lumMod val="50000"/>
                  </a:schemeClr>
                </a:solidFill>
              </a:rPr>
              <a:t>yang </a:t>
            </a:r>
            <a:r>
              <a:rPr lang="en-GB" dirty="0" err="1">
                <a:solidFill>
                  <a:schemeClr val="accent3">
                    <a:lumMod val="50000"/>
                  </a:schemeClr>
                </a:solidFill>
              </a:rPr>
              <a:t>dibalik</a:t>
            </a:r>
            <a:r>
              <a:rPr lang="en-GB" dirty="0">
                <a:solidFill>
                  <a:schemeClr val="accent3">
                    <a:lumMod val="50000"/>
                  </a:schemeClr>
                </a:solidFill>
              </a:rPr>
              <a:t> </a:t>
            </a:r>
            <a:r>
              <a:rPr lang="en-GB" dirty="0" err="1">
                <a:solidFill>
                  <a:schemeClr val="accent3">
                    <a:lumMod val="50000"/>
                  </a:schemeClr>
                </a:solidFill>
              </a:rPr>
              <a:t>susunannya,misalnya</a:t>
            </a:r>
            <a:r>
              <a:rPr lang="en-GB" dirty="0">
                <a:solidFill>
                  <a:schemeClr val="accent3">
                    <a:lumMod val="50000"/>
                  </a:schemeClr>
                </a:solidFill>
              </a:rPr>
              <a:t> : </a:t>
            </a:r>
            <a:r>
              <a:rPr lang="en-GB" dirty="0" err="1">
                <a:solidFill>
                  <a:schemeClr val="accent3">
                    <a:lumMod val="50000"/>
                  </a:schemeClr>
                </a:solidFill>
              </a:rPr>
              <a:t>Pidana</a:t>
            </a:r>
            <a:r>
              <a:rPr lang="en-GB" dirty="0">
                <a:solidFill>
                  <a:schemeClr val="accent3">
                    <a:lumMod val="50000"/>
                  </a:schemeClr>
                </a:solidFill>
              </a:rPr>
              <a:t>, </a:t>
            </a:r>
            <a:r>
              <a:rPr lang="en-GB" dirty="0" err="1">
                <a:solidFill>
                  <a:schemeClr val="accent3">
                    <a:lumMod val="50000"/>
                  </a:schemeClr>
                </a:solidFill>
              </a:rPr>
              <a:t>Hukum</a:t>
            </a:r>
            <a:r>
              <a:rPr lang="en-GB" dirty="0">
                <a:solidFill>
                  <a:schemeClr val="accent3">
                    <a:lumMod val="50000"/>
                  </a:schemeClr>
                </a:solidFill>
              </a:rPr>
              <a:t> </a:t>
            </a:r>
            <a:r>
              <a:rPr lang="en-GB" dirty="0" err="1">
                <a:solidFill>
                  <a:schemeClr val="accent3">
                    <a:lumMod val="50000"/>
                  </a:schemeClr>
                </a:solidFill>
              </a:rPr>
              <a:t>lihat</a:t>
            </a:r>
            <a:r>
              <a:rPr lang="en-GB" dirty="0">
                <a:solidFill>
                  <a:schemeClr val="accent3">
                    <a:lumMod val="50000"/>
                  </a:schemeClr>
                </a:solidFill>
              </a:rPr>
              <a:t> </a:t>
            </a:r>
            <a:r>
              <a:rPr lang="en-GB" dirty="0" err="1">
                <a:solidFill>
                  <a:schemeClr val="accent3">
                    <a:lumMod val="50000"/>
                  </a:schemeClr>
                </a:solidFill>
              </a:rPr>
              <a:t>Hukum</a:t>
            </a:r>
            <a:r>
              <a:rPr lang="en-GB" dirty="0">
                <a:solidFill>
                  <a:schemeClr val="accent3">
                    <a:lumMod val="50000"/>
                  </a:schemeClr>
                </a:solidFill>
              </a:rPr>
              <a:t> </a:t>
            </a:r>
            <a:r>
              <a:rPr lang="en-GB" dirty="0" err="1">
                <a:solidFill>
                  <a:schemeClr val="accent3">
                    <a:lumMod val="50000"/>
                  </a:schemeClr>
                </a:solidFill>
              </a:rPr>
              <a:t>Pidana</a:t>
            </a:r>
            <a:endParaRPr lang="en-GB" dirty="0">
              <a:solidFill>
                <a:schemeClr val="accent3">
                  <a:lumMod val="50000"/>
                </a:schemeClr>
              </a:solidFill>
            </a:endParaRPr>
          </a:p>
          <a:p>
            <a:pPr lvl="1"/>
            <a:r>
              <a:rPr lang="en-GB" dirty="0" err="1">
                <a:solidFill>
                  <a:schemeClr val="accent3">
                    <a:lumMod val="50000"/>
                  </a:schemeClr>
                </a:solidFill>
              </a:rPr>
              <a:t>Tajuk</a:t>
            </a:r>
            <a:r>
              <a:rPr lang="en-GB" dirty="0">
                <a:solidFill>
                  <a:schemeClr val="accent3">
                    <a:lumMod val="50000"/>
                  </a:schemeClr>
                </a:solidFill>
              </a:rPr>
              <a:t> yang </a:t>
            </a:r>
            <a:r>
              <a:rPr lang="en-GB" dirty="0" err="1">
                <a:solidFill>
                  <a:schemeClr val="accent3">
                    <a:lumMod val="50000"/>
                  </a:schemeClr>
                </a:solidFill>
              </a:rPr>
              <a:t>memiliki</a:t>
            </a:r>
            <a:r>
              <a:rPr lang="en-GB" dirty="0">
                <a:solidFill>
                  <a:schemeClr val="accent3">
                    <a:lumMod val="50000"/>
                  </a:schemeClr>
                </a:solidFill>
              </a:rPr>
              <a:t> </a:t>
            </a:r>
            <a:r>
              <a:rPr lang="en-GB" dirty="0" err="1">
                <a:solidFill>
                  <a:schemeClr val="accent3">
                    <a:lumMod val="50000"/>
                  </a:schemeClr>
                </a:solidFill>
              </a:rPr>
              <a:t>penulisan</a:t>
            </a:r>
            <a:r>
              <a:rPr lang="en-GB" dirty="0">
                <a:solidFill>
                  <a:schemeClr val="accent3">
                    <a:lumMod val="50000"/>
                  </a:schemeClr>
                </a:solidFill>
              </a:rPr>
              <a:t> yang </a:t>
            </a:r>
            <a:r>
              <a:rPr lang="en-GB" dirty="0" err="1">
                <a:solidFill>
                  <a:schemeClr val="accent3">
                    <a:lumMod val="50000"/>
                  </a:schemeClr>
                </a:solidFill>
              </a:rPr>
              <a:t>berbeda</a:t>
            </a:r>
            <a:r>
              <a:rPr lang="en-GB" dirty="0">
                <a:solidFill>
                  <a:schemeClr val="accent3">
                    <a:lumMod val="50000"/>
                  </a:schemeClr>
                </a:solidFill>
              </a:rPr>
              <a:t>, </a:t>
            </a:r>
            <a:r>
              <a:rPr lang="en-GB" dirty="0" err="1">
                <a:solidFill>
                  <a:schemeClr val="accent3">
                    <a:lumMod val="50000"/>
                  </a:schemeClr>
                </a:solidFill>
              </a:rPr>
              <a:t>misalnya</a:t>
            </a:r>
            <a:r>
              <a:rPr lang="en-GB" dirty="0">
                <a:solidFill>
                  <a:schemeClr val="accent3">
                    <a:lumMod val="50000"/>
                  </a:schemeClr>
                </a:solidFill>
              </a:rPr>
              <a:t> : Sumatera </a:t>
            </a:r>
            <a:r>
              <a:rPr lang="en-GB" dirty="0" err="1">
                <a:solidFill>
                  <a:schemeClr val="accent3">
                    <a:lumMod val="50000"/>
                  </a:schemeClr>
                </a:solidFill>
              </a:rPr>
              <a:t>dengan</a:t>
            </a:r>
            <a:r>
              <a:rPr lang="en-GB" dirty="0">
                <a:solidFill>
                  <a:schemeClr val="accent3">
                    <a:lumMod val="50000"/>
                  </a:schemeClr>
                </a:solidFill>
              </a:rPr>
              <a:t> Sumatra ; </a:t>
            </a:r>
            <a:r>
              <a:rPr lang="en-GB" dirty="0" err="1">
                <a:solidFill>
                  <a:schemeClr val="accent3">
                    <a:lumMod val="50000"/>
                  </a:schemeClr>
                </a:solidFill>
              </a:rPr>
              <a:t>Isteri</a:t>
            </a:r>
            <a:r>
              <a:rPr lang="en-GB" dirty="0">
                <a:solidFill>
                  <a:schemeClr val="accent3">
                    <a:lumMod val="50000"/>
                  </a:schemeClr>
                </a:solidFill>
              </a:rPr>
              <a:t> </a:t>
            </a:r>
            <a:r>
              <a:rPr lang="en-GB" dirty="0" err="1">
                <a:solidFill>
                  <a:schemeClr val="accent3">
                    <a:lumMod val="50000"/>
                  </a:schemeClr>
                </a:solidFill>
              </a:rPr>
              <a:t>dengan</a:t>
            </a:r>
            <a:r>
              <a:rPr lang="en-GB" dirty="0">
                <a:solidFill>
                  <a:schemeClr val="accent3">
                    <a:lumMod val="50000"/>
                  </a:schemeClr>
                </a:solidFill>
              </a:rPr>
              <a:t> </a:t>
            </a:r>
            <a:r>
              <a:rPr lang="en-GB" dirty="0" err="1">
                <a:solidFill>
                  <a:schemeClr val="accent3">
                    <a:lumMod val="50000"/>
                  </a:schemeClr>
                </a:solidFill>
              </a:rPr>
              <a:t>Istri</a:t>
            </a:r>
            <a:endParaRPr lang="en-GB" dirty="0">
              <a:solidFill>
                <a:schemeClr val="accent3">
                  <a:lumMod val="50000"/>
                </a:schemeClr>
              </a:solidFill>
            </a:endParaRPr>
          </a:p>
          <a:p>
            <a:pPr lvl="1"/>
            <a:r>
              <a:rPr lang="en-GB" dirty="0" err="1" smtClean="0">
                <a:solidFill>
                  <a:schemeClr val="accent3">
                    <a:lumMod val="50000"/>
                  </a:schemeClr>
                </a:solidFill>
              </a:rPr>
              <a:t>Tajuk</a:t>
            </a:r>
            <a:r>
              <a:rPr lang="en-GB" dirty="0" smtClean="0">
                <a:solidFill>
                  <a:schemeClr val="accent3">
                    <a:lumMod val="50000"/>
                  </a:schemeClr>
                </a:solidFill>
              </a:rPr>
              <a:t> </a:t>
            </a:r>
            <a:r>
              <a:rPr lang="en-GB" dirty="0">
                <a:solidFill>
                  <a:schemeClr val="accent3">
                    <a:lumMod val="50000"/>
                  </a:schemeClr>
                </a:solidFill>
              </a:rPr>
              <a:t>yang </a:t>
            </a:r>
            <a:r>
              <a:rPr lang="en-GB" dirty="0" err="1">
                <a:solidFill>
                  <a:schemeClr val="accent3">
                    <a:lumMod val="50000"/>
                  </a:schemeClr>
                </a:solidFill>
              </a:rPr>
              <a:t>tidak</a:t>
            </a:r>
            <a:r>
              <a:rPr lang="en-GB" dirty="0">
                <a:solidFill>
                  <a:schemeClr val="accent3">
                    <a:lumMod val="50000"/>
                  </a:schemeClr>
                </a:solidFill>
              </a:rPr>
              <a:t> </a:t>
            </a:r>
            <a:r>
              <a:rPr lang="en-GB" dirty="0" err="1">
                <a:solidFill>
                  <a:schemeClr val="accent3">
                    <a:lumMod val="50000"/>
                  </a:schemeClr>
                </a:solidFill>
              </a:rPr>
              <a:t>digunakan</a:t>
            </a:r>
            <a:r>
              <a:rPr lang="en-GB" dirty="0">
                <a:solidFill>
                  <a:schemeClr val="accent3">
                    <a:lumMod val="50000"/>
                  </a:schemeClr>
                </a:solidFill>
              </a:rPr>
              <a:t> </a:t>
            </a:r>
            <a:r>
              <a:rPr lang="en-GB" dirty="0" err="1">
                <a:solidFill>
                  <a:schemeClr val="accent3">
                    <a:lumMod val="50000"/>
                  </a:schemeClr>
                </a:solidFill>
              </a:rPr>
              <a:t>lagi</a:t>
            </a:r>
            <a:r>
              <a:rPr lang="en-GB" dirty="0">
                <a:solidFill>
                  <a:schemeClr val="accent3">
                    <a:lumMod val="50000"/>
                  </a:schemeClr>
                </a:solidFill>
              </a:rPr>
              <a:t>, </a:t>
            </a:r>
            <a:r>
              <a:rPr lang="en-GB" dirty="0" err="1">
                <a:solidFill>
                  <a:schemeClr val="accent3">
                    <a:lumMod val="50000"/>
                  </a:schemeClr>
                </a:solidFill>
              </a:rPr>
              <a:t>misalnya</a:t>
            </a:r>
            <a:r>
              <a:rPr lang="en-GB" dirty="0">
                <a:solidFill>
                  <a:schemeClr val="accent3">
                    <a:lumMod val="50000"/>
                  </a:schemeClr>
                </a:solidFill>
              </a:rPr>
              <a:t>, </a:t>
            </a:r>
            <a:r>
              <a:rPr lang="en-GB" dirty="0" err="1">
                <a:solidFill>
                  <a:schemeClr val="accent3">
                    <a:lumMod val="50000"/>
                  </a:schemeClr>
                </a:solidFill>
              </a:rPr>
              <a:t>Perintah</a:t>
            </a:r>
            <a:r>
              <a:rPr lang="en-GB" dirty="0">
                <a:solidFill>
                  <a:schemeClr val="accent3">
                    <a:lumMod val="50000"/>
                  </a:schemeClr>
                </a:solidFill>
              </a:rPr>
              <a:t> </a:t>
            </a:r>
            <a:r>
              <a:rPr lang="en-GB" dirty="0" err="1">
                <a:solidFill>
                  <a:schemeClr val="accent3">
                    <a:lumMod val="50000"/>
                  </a:schemeClr>
                </a:solidFill>
              </a:rPr>
              <a:t>siasat</a:t>
            </a:r>
            <a:r>
              <a:rPr lang="en-GB" dirty="0">
                <a:solidFill>
                  <a:schemeClr val="accent3">
                    <a:lumMod val="50000"/>
                  </a:schemeClr>
                </a:solidFill>
              </a:rPr>
              <a:t> </a:t>
            </a:r>
            <a:r>
              <a:rPr lang="en-GB" dirty="0" err="1">
                <a:solidFill>
                  <a:schemeClr val="accent3">
                    <a:lumMod val="50000"/>
                  </a:schemeClr>
                </a:solidFill>
              </a:rPr>
              <a:t>sekarang</a:t>
            </a:r>
            <a:r>
              <a:rPr lang="en-GB" dirty="0">
                <a:solidFill>
                  <a:schemeClr val="accent3">
                    <a:lumMod val="50000"/>
                  </a:schemeClr>
                </a:solidFill>
              </a:rPr>
              <a:t> </a:t>
            </a:r>
            <a:r>
              <a:rPr lang="en-GB" dirty="0" err="1">
                <a:solidFill>
                  <a:schemeClr val="accent3">
                    <a:lumMod val="50000"/>
                  </a:schemeClr>
                </a:solidFill>
              </a:rPr>
              <a:t>menggunakan</a:t>
            </a:r>
            <a:r>
              <a:rPr lang="en-GB" dirty="0">
                <a:solidFill>
                  <a:schemeClr val="accent3">
                    <a:lumMod val="50000"/>
                  </a:schemeClr>
                </a:solidFill>
              </a:rPr>
              <a:t> </a:t>
            </a:r>
            <a:r>
              <a:rPr lang="en-GB" dirty="0" err="1">
                <a:solidFill>
                  <a:schemeClr val="accent3">
                    <a:lumMod val="50000"/>
                  </a:schemeClr>
                </a:solidFill>
              </a:rPr>
              <a:t>Taktik</a:t>
            </a:r>
            <a:r>
              <a:rPr lang="en-GB" dirty="0">
                <a:solidFill>
                  <a:schemeClr val="accent3">
                    <a:lumMod val="50000"/>
                  </a:schemeClr>
                </a:solidFill>
              </a:rPr>
              <a:t> ; </a:t>
            </a:r>
            <a:r>
              <a:rPr lang="en-GB" dirty="0" err="1">
                <a:solidFill>
                  <a:schemeClr val="accent3">
                    <a:lumMod val="50000"/>
                  </a:schemeClr>
                </a:solidFill>
              </a:rPr>
              <a:t>Iklim</a:t>
            </a:r>
            <a:r>
              <a:rPr lang="en-GB" dirty="0">
                <a:solidFill>
                  <a:schemeClr val="accent3">
                    <a:lumMod val="50000"/>
                  </a:schemeClr>
                </a:solidFill>
              </a:rPr>
              <a:t> </a:t>
            </a:r>
            <a:r>
              <a:rPr lang="en-GB" dirty="0" err="1">
                <a:solidFill>
                  <a:schemeClr val="accent3">
                    <a:lumMod val="50000"/>
                  </a:schemeClr>
                </a:solidFill>
              </a:rPr>
              <a:t>sekarang</a:t>
            </a:r>
            <a:r>
              <a:rPr lang="en-GB" dirty="0">
                <a:solidFill>
                  <a:schemeClr val="accent3">
                    <a:lumMod val="50000"/>
                  </a:schemeClr>
                </a:solidFill>
              </a:rPr>
              <a:t> </a:t>
            </a:r>
            <a:r>
              <a:rPr lang="en-GB" dirty="0" err="1">
                <a:solidFill>
                  <a:schemeClr val="accent3">
                    <a:lumMod val="50000"/>
                  </a:schemeClr>
                </a:solidFill>
              </a:rPr>
              <a:t>menggunakan</a:t>
            </a:r>
            <a:r>
              <a:rPr lang="en-GB" dirty="0">
                <a:solidFill>
                  <a:schemeClr val="accent3">
                    <a:lumMod val="50000"/>
                  </a:schemeClr>
                </a:solidFill>
              </a:rPr>
              <a:t> </a:t>
            </a:r>
            <a:r>
              <a:rPr lang="en-GB" dirty="0" err="1">
                <a:solidFill>
                  <a:schemeClr val="accent3">
                    <a:lumMod val="50000"/>
                  </a:schemeClr>
                </a:solidFill>
              </a:rPr>
              <a:t>Klimatologi</a:t>
            </a:r>
            <a:r>
              <a:rPr lang="en-GB" dirty="0">
                <a:solidFill>
                  <a:schemeClr val="accent3">
                    <a:lumMod val="50000"/>
                  </a:schemeClr>
                </a:solidFill>
              </a:rPr>
              <a:t> ; </a:t>
            </a:r>
            <a:r>
              <a:rPr lang="en-GB" dirty="0" err="1">
                <a:solidFill>
                  <a:schemeClr val="accent3">
                    <a:lumMod val="50000"/>
                  </a:schemeClr>
                </a:solidFill>
              </a:rPr>
              <a:t>Siswa</a:t>
            </a:r>
            <a:r>
              <a:rPr lang="en-GB" dirty="0">
                <a:solidFill>
                  <a:schemeClr val="accent3">
                    <a:lumMod val="50000"/>
                  </a:schemeClr>
                </a:solidFill>
              </a:rPr>
              <a:t> </a:t>
            </a:r>
            <a:r>
              <a:rPr lang="en-GB" dirty="0" err="1">
                <a:solidFill>
                  <a:schemeClr val="accent3">
                    <a:lumMod val="50000"/>
                  </a:schemeClr>
                </a:solidFill>
              </a:rPr>
              <a:t>sekarang</a:t>
            </a:r>
            <a:r>
              <a:rPr lang="en-GB" dirty="0">
                <a:solidFill>
                  <a:schemeClr val="accent3">
                    <a:lumMod val="50000"/>
                  </a:schemeClr>
                </a:solidFill>
              </a:rPr>
              <a:t> </a:t>
            </a:r>
            <a:r>
              <a:rPr lang="en-GB" dirty="0" err="1">
                <a:solidFill>
                  <a:schemeClr val="accent3">
                    <a:lumMod val="50000"/>
                  </a:schemeClr>
                </a:solidFill>
              </a:rPr>
              <a:t>menggunakan</a:t>
            </a:r>
            <a:r>
              <a:rPr lang="en-GB" dirty="0">
                <a:solidFill>
                  <a:schemeClr val="accent3">
                    <a:lumMod val="50000"/>
                  </a:schemeClr>
                </a:solidFill>
              </a:rPr>
              <a:t> </a:t>
            </a:r>
            <a:r>
              <a:rPr lang="en-GB" dirty="0" err="1">
                <a:solidFill>
                  <a:schemeClr val="accent3">
                    <a:lumMod val="50000"/>
                  </a:schemeClr>
                </a:solidFill>
              </a:rPr>
              <a:t>Anak</a:t>
            </a:r>
            <a:r>
              <a:rPr lang="en-GB" dirty="0">
                <a:solidFill>
                  <a:schemeClr val="accent3">
                    <a:lumMod val="50000"/>
                  </a:schemeClr>
                </a:solidFill>
              </a:rPr>
              <a:t> </a:t>
            </a:r>
            <a:r>
              <a:rPr lang="en-GB" dirty="0" err="1">
                <a:solidFill>
                  <a:schemeClr val="accent3">
                    <a:lumMod val="50000"/>
                  </a:schemeClr>
                </a:solidFill>
              </a:rPr>
              <a:t>didik</a:t>
            </a:r>
            <a:endParaRPr lang="en-GB" dirty="0">
              <a:solidFill>
                <a:schemeClr val="accent3">
                  <a:lumMod val="50000"/>
                </a:schemeClr>
              </a:solidFill>
            </a:endParaRPr>
          </a:p>
          <a:p>
            <a:endParaRPr lang="en-GB" dirty="0">
              <a:solidFill>
                <a:schemeClr val="accent3">
                  <a:lumMod val="50000"/>
                </a:schemeClr>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8737">
                                            <p:txEl>
                                              <p:pRg st="0" end="0"/>
                                            </p:txEl>
                                          </p:spTgt>
                                        </p:tgtEl>
                                        <p:attrNameLst>
                                          <p:attrName>style.visibility</p:attrName>
                                        </p:attrNameLst>
                                      </p:cBhvr>
                                      <p:to>
                                        <p:strVal val="visible"/>
                                      </p:to>
                                    </p:set>
                                    <p:anim calcmode="lin" valueType="num">
                                      <p:cBhvr additive="base">
                                        <p:cTn id="7" dur="500" fill="hold"/>
                                        <p:tgtEl>
                                          <p:spTgt spid="104873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73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48737">
                                            <p:txEl>
                                              <p:pRg st="1" end="1"/>
                                            </p:txEl>
                                          </p:spTgt>
                                        </p:tgtEl>
                                        <p:attrNameLst>
                                          <p:attrName>style.visibility</p:attrName>
                                        </p:attrNameLst>
                                      </p:cBhvr>
                                      <p:to>
                                        <p:strVal val="visible"/>
                                      </p:to>
                                    </p:set>
                                    <p:anim calcmode="lin" valueType="num">
                                      <p:cBhvr additive="base">
                                        <p:cTn id="11" dur="500" fill="hold"/>
                                        <p:tgtEl>
                                          <p:spTgt spid="104873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4873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48737">
                                            <p:txEl>
                                              <p:pRg st="2" end="2"/>
                                            </p:txEl>
                                          </p:spTgt>
                                        </p:tgtEl>
                                        <p:attrNameLst>
                                          <p:attrName>style.visibility</p:attrName>
                                        </p:attrNameLst>
                                      </p:cBhvr>
                                      <p:to>
                                        <p:strVal val="visible"/>
                                      </p:to>
                                    </p:set>
                                    <p:anim calcmode="lin" valueType="num">
                                      <p:cBhvr additive="base">
                                        <p:cTn id="15" dur="500" fill="hold"/>
                                        <p:tgtEl>
                                          <p:spTgt spid="104873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4873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48737">
                                            <p:txEl>
                                              <p:pRg st="3" end="3"/>
                                            </p:txEl>
                                          </p:spTgt>
                                        </p:tgtEl>
                                        <p:attrNameLst>
                                          <p:attrName>style.visibility</p:attrName>
                                        </p:attrNameLst>
                                      </p:cBhvr>
                                      <p:to>
                                        <p:strVal val="visible"/>
                                      </p:to>
                                    </p:set>
                                    <p:anim calcmode="lin" valueType="num">
                                      <p:cBhvr additive="base">
                                        <p:cTn id="19" dur="500" fill="hold"/>
                                        <p:tgtEl>
                                          <p:spTgt spid="104873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73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48737">
                                            <p:txEl>
                                              <p:pRg st="4" end="4"/>
                                            </p:txEl>
                                          </p:spTgt>
                                        </p:tgtEl>
                                        <p:attrNameLst>
                                          <p:attrName>style.visibility</p:attrName>
                                        </p:attrNameLst>
                                      </p:cBhvr>
                                      <p:to>
                                        <p:strVal val="visible"/>
                                      </p:to>
                                    </p:set>
                                    <p:anim calcmode="lin" valueType="num">
                                      <p:cBhvr additive="base">
                                        <p:cTn id="23" dur="500" fill="hold"/>
                                        <p:tgtEl>
                                          <p:spTgt spid="104873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4873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48737">
                                            <p:txEl>
                                              <p:pRg st="5" end="5"/>
                                            </p:txEl>
                                          </p:spTgt>
                                        </p:tgtEl>
                                        <p:attrNameLst>
                                          <p:attrName>style.visibility</p:attrName>
                                        </p:attrNameLst>
                                      </p:cBhvr>
                                      <p:to>
                                        <p:strVal val="visible"/>
                                      </p:to>
                                    </p:set>
                                    <p:anim calcmode="lin" valueType="num">
                                      <p:cBhvr additive="base">
                                        <p:cTn id="27" dur="500" fill="hold"/>
                                        <p:tgtEl>
                                          <p:spTgt spid="104873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4873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48737">
                                            <p:txEl>
                                              <p:pRg st="6" end="6"/>
                                            </p:txEl>
                                          </p:spTgt>
                                        </p:tgtEl>
                                        <p:attrNameLst>
                                          <p:attrName>style.visibility</p:attrName>
                                        </p:attrNameLst>
                                      </p:cBhvr>
                                      <p:to>
                                        <p:strVal val="visible"/>
                                      </p:to>
                                    </p:set>
                                    <p:anim calcmode="lin" valueType="num">
                                      <p:cBhvr additive="base">
                                        <p:cTn id="31" dur="500" fill="hold"/>
                                        <p:tgtEl>
                                          <p:spTgt spid="104873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737">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48737">
                                            <p:txEl>
                                              <p:pRg st="7" end="7"/>
                                            </p:txEl>
                                          </p:spTgt>
                                        </p:tgtEl>
                                        <p:attrNameLst>
                                          <p:attrName>style.visibility</p:attrName>
                                        </p:attrNameLst>
                                      </p:cBhvr>
                                      <p:to>
                                        <p:strVal val="visible"/>
                                      </p:to>
                                    </p:set>
                                    <p:anim calcmode="lin" valueType="num">
                                      <p:cBhvr additive="base">
                                        <p:cTn id="35" dur="500" fill="hold"/>
                                        <p:tgtEl>
                                          <p:spTgt spid="104873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48737">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48737">
                                            <p:txEl>
                                              <p:pRg st="8" end="8"/>
                                            </p:txEl>
                                          </p:spTgt>
                                        </p:tgtEl>
                                        <p:attrNameLst>
                                          <p:attrName>style.visibility</p:attrName>
                                        </p:attrNameLst>
                                      </p:cBhvr>
                                      <p:to>
                                        <p:strVal val="visible"/>
                                      </p:to>
                                    </p:set>
                                    <p:anim calcmode="lin" valueType="num">
                                      <p:cBhvr additive="base">
                                        <p:cTn id="39" dur="500" fill="hold"/>
                                        <p:tgtEl>
                                          <p:spTgt spid="1048737">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48737">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48737">
                                            <p:txEl>
                                              <p:pRg st="9" end="9"/>
                                            </p:txEl>
                                          </p:spTgt>
                                        </p:tgtEl>
                                        <p:attrNameLst>
                                          <p:attrName>style.visibility</p:attrName>
                                        </p:attrNameLst>
                                      </p:cBhvr>
                                      <p:to>
                                        <p:strVal val="visible"/>
                                      </p:to>
                                    </p:set>
                                    <p:anim calcmode="lin" valueType="num">
                                      <p:cBhvr additive="base">
                                        <p:cTn id="43" dur="500" fill="hold"/>
                                        <p:tgtEl>
                                          <p:spTgt spid="1048737">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737">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48737">
                                            <p:txEl>
                                              <p:pRg st="10" end="10"/>
                                            </p:txEl>
                                          </p:spTgt>
                                        </p:tgtEl>
                                        <p:attrNameLst>
                                          <p:attrName>style.visibility</p:attrName>
                                        </p:attrNameLst>
                                      </p:cBhvr>
                                      <p:to>
                                        <p:strVal val="visible"/>
                                      </p:to>
                                    </p:set>
                                    <p:anim calcmode="lin" valueType="num">
                                      <p:cBhvr additive="base">
                                        <p:cTn id="47" dur="500" fill="hold"/>
                                        <p:tgtEl>
                                          <p:spTgt spid="1048737">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4873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9" name="Content Placeholder 1048738"/>
          <p:cNvSpPr>
            <a:spLocks noGrp="1"/>
          </p:cNvSpPr>
          <p:nvPr>
            <p:ph idx="1"/>
          </p:nvPr>
        </p:nvSpPr>
        <p:spPr>
          <a:xfrm>
            <a:off x="407368" y="116632"/>
            <a:ext cx="9144000" cy="3474720"/>
          </a:xfrm>
        </p:spPr>
        <p:txBody>
          <a:bodyPr>
            <a:normAutofit fontScale="95000"/>
          </a:bodyPr>
          <a:lstStyle/>
          <a:p>
            <a:pPr marL="0" indent="0">
              <a:buNone/>
            </a:pPr>
            <a:r>
              <a:rPr lang="en-GB" dirty="0">
                <a:solidFill>
                  <a:schemeClr val="accent3">
                    <a:lumMod val="50000"/>
                  </a:schemeClr>
                </a:solidFill>
              </a:rPr>
              <a:t>2. </a:t>
            </a:r>
            <a:r>
              <a:rPr lang="en-GB" dirty="0" err="1">
                <a:solidFill>
                  <a:schemeClr val="accent3">
                    <a:lumMod val="50000"/>
                  </a:schemeClr>
                </a:solidFill>
              </a:rPr>
              <a:t>Rujukan</a:t>
            </a:r>
            <a:r>
              <a:rPr lang="en-GB" dirty="0">
                <a:solidFill>
                  <a:schemeClr val="accent3">
                    <a:lumMod val="50000"/>
                  </a:schemeClr>
                </a:solidFill>
              </a:rPr>
              <a:t> </a:t>
            </a:r>
            <a:r>
              <a:rPr lang="en-GB" dirty="0" err="1">
                <a:solidFill>
                  <a:schemeClr val="accent3">
                    <a:lumMod val="50000"/>
                  </a:schemeClr>
                </a:solidFill>
              </a:rPr>
              <a:t>lihat</a:t>
            </a:r>
            <a:r>
              <a:rPr lang="en-GB" dirty="0">
                <a:solidFill>
                  <a:schemeClr val="accent3">
                    <a:lumMod val="50000"/>
                  </a:schemeClr>
                </a:solidFill>
              </a:rPr>
              <a:t> juga</a:t>
            </a:r>
          </a:p>
          <a:p>
            <a:pPr marL="0" indent="0">
              <a:buNone/>
            </a:pPr>
            <a:r>
              <a:rPr lang="id-ID" dirty="0" smtClean="0">
                <a:solidFill>
                  <a:schemeClr val="accent3">
                    <a:lumMod val="50000"/>
                  </a:schemeClr>
                </a:solidFill>
              </a:rPr>
              <a:t>	</a:t>
            </a:r>
            <a:r>
              <a:rPr lang="en-GB" dirty="0" err="1" smtClean="0">
                <a:solidFill>
                  <a:schemeClr val="accent3">
                    <a:lumMod val="50000"/>
                  </a:schemeClr>
                </a:solidFill>
              </a:rPr>
              <a:t>Rujukan</a:t>
            </a:r>
            <a:r>
              <a:rPr lang="en-GB" dirty="0" smtClean="0">
                <a:solidFill>
                  <a:schemeClr val="accent3">
                    <a:lumMod val="50000"/>
                  </a:schemeClr>
                </a:solidFill>
              </a:rPr>
              <a:t> </a:t>
            </a:r>
            <a:r>
              <a:rPr lang="en-GB" dirty="0" err="1">
                <a:solidFill>
                  <a:schemeClr val="accent3">
                    <a:lumMod val="50000"/>
                  </a:schemeClr>
                </a:solidFill>
              </a:rPr>
              <a:t>lihat</a:t>
            </a:r>
            <a:r>
              <a:rPr lang="en-GB" dirty="0">
                <a:solidFill>
                  <a:schemeClr val="accent3">
                    <a:lumMod val="50000"/>
                  </a:schemeClr>
                </a:solidFill>
              </a:rPr>
              <a:t> juga </a:t>
            </a:r>
            <a:r>
              <a:rPr lang="en-GB" dirty="0" err="1">
                <a:solidFill>
                  <a:schemeClr val="accent3">
                    <a:lumMod val="50000"/>
                  </a:schemeClr>
                </a:solidFill>
              </a:rPr>
              <a:t>adalah</a:t>
            </a:r>
            <a:r>
              <a:rPr lang="en-GB" dirty="0">
                <a:solidFill>
                  <a:schemeClr val="accent3">
                    <a:lumMod val="50000"/>
                  </a:schemeClr>
                </a:solidFill>
              </a:rPr>
              <a:t> </a:t>
            </a:r>
            <a:r>
              <a:rPr lang="en-GB" dirty="0" err="1">
                <a:solidFill>
                  <a:schemeClr val="accent3">
                    <a:lumMod val="50000"/>
                  </a:schemeClr>
                </a:solidFill>
              </a:rPr>
              <a:t>rujukan</a:t>
            </a:r>
            <a:r>
              <a:rPr lang="en-GB" dirty="0">
                <a:solidFill>
                  <a:schemeClr val="accent3">
                    <a:lumMod val="50000"/>
                  </a:schemeClr>
                </a:solidFill>
              </a:rPr>
              <a:t> yang </a:t>
            </a:r>
            <a:r>
              <a:rPr lang="en-GB" dirty="0" err="1">
                <a:solidFill>
                  <a:schemeClr val="accent3">
                    <a:lumMod val="50000"/>
                  </a:schemeClr>
                </a:solidFill>
              </a:rPr>
              <a:t>mengarahkan</a:t>
            </a:r>
            <a:r>
              <a:rPr lang="en-GB" dirty="0">
                <a:solidFill>
                  <a:schemeClr val="accent3">
                    <a:lumMod val="50000"/>
                  </a:schemeClr>
                </a:solidFill>
              </a:rPr>
              <a:t> </a:t>
            </a:r>
            <a:r>
              <a:rPr lang="en-GB" dirty="0" err="1">
                <a:solidFill>
                  <a:schemeClr val="accent3">
                    <a:lumMod val="50000"/>
                  </a:schemeClr>
                </a:solidFill>
              </a:rPr>
              <a:t>pemakai</a:t>
            </a:r>
            <a:r>
              <a:rPr lang="en-GB" dirty="0">
                <a:solidFill>
                  <a:schemeClr val="accent3">
                    <a:lumMod val="50000"/>
                  </a:schemeClr>
                </a:solidFill>
              </a:rPr>
              <a:t> </a:t>
            </a:r>
            <a:r>
              <a:rPr lang="en-GB" dirty="0" err="1">
                <a:solidFill>
                  <a:schemeClr val="accent3">
                    <a:lumMod val="50000"/>
                  </a:schemeClr>
                </a:solidFill>
              </a:rPr>
              <a:t>dari</a:t>
            </a:r>
            <a:r>
              <a:rPr lang="en-GB" dirty="0">
                <a:solidFill>
                  <a:schemeClr val="accent3">
                    <a:lumMod val="50000"/>
                  </a:schemeClr>
                </a:solidFill>
              </a:rPr>
              <a:t> </a:t>
            </a:r>
            <a:r>
              <a:rPr lang="en-GB" dirty="0" err="1">
                <a:solidFill>
                  <a:schemeClr val="accent3">
                    <a:lumMod val="50000"/>
                  </a:schemeClr>
                </a:solidFill>
              </a:rPr>
              <a:t>satu</a:t>
            </a:r>
            <a:r>
              <a:rPr lang="en-GB" dirty="0">
                <a:solidFill>
                  <a:schemeClr val="accent3">
                    <a:lumMod val="50000"/>
                  </a:schemeClr>
                </a:solidFill>
              </a:rPr>
              <a:t> </a:t>
            </a:r>
            <a:r>
              <a:rPr lang="en-GB" dirty="0" err="1">
                <a:solidFill>
                  <a:schemeClr val="accent3">
                    <a:lumMod val="50000"/>
                  </a:schemeClr>
                </a:solidFill>
              </a:rPr>
              <a:t>tajuk</a:t>
            </a:r>
            <a:r>
              <a:rPr lang="en-GB" dirty="0">
                <a:solidFill>
                  <a:schemeClr val="accent3">
                    <a:lumMod val="50000"/>
                  </a:schemeClr>
                </a:solidFill>
              </a:rPr>
              <a:t> yang </a:t>
            </a:r>
            <a:r>
              <a:rPr lang="en-GB" dirty="0" err="1">
                <a:solidFill>
                  <a:schemeClr val="accent3">
                    <a:lumMod val="50000"/>
                  </a:schemeClr>
                </a:solidFill>
              </a:rPr>
              <a:t>digunakan</a:t>
            </a:r>
            <a:r>
              <a:rPr lang="en-GB" dirty="0">
                <a:solidFill>
                  <a:schemeClr val="accent3">
                    <a:lumMod val="50000"/>
                  </a:schemeClr>
                </a:solidFill>
              </a:rPr>
              <a:t> </a:t>
            </a:r>
            <a:r>
              <a:rPr lang="en-GB" dirty="0" err="1">
                <a:solidFill>
                  <a:schemeClr val="accent3">
                    <a:lumMod val="50000"/>
                  </a:schemeClr>
                </a:solidFill>
              </a:rPr>
              <a:t>ke</a:t>
            </a:r>
            <a:r>
              <a:rPr lang="en-GB" dirty="0">
                <a:solidFill>
                  <a:schemeClr val="accent3">
                    <a:lumMod val="50000"/>
                  </a:schemeClr>
                </a:solidFill>
              </a:rPr>
              <a:t> </a:t>
            </a:r>
            <a:r>
              <a:rPr lang="en-GB" dirty="0" err="1">
                <a:solidFill>
                  <a:schemeClr val="accent3">
                    <a:lumMod val="50000"/>
                  </a:schemeClr>
                </a:solidFill>
              </a:rPr>
              <a:t>tajuk</a:t>
            </a:r>
            <a:r>
              <a:rPr lang="en-GB" dirty="0">
                <a:solidFill>
                  <a:schemeClr val="accent3">
                    <a:lumMod val="50000"/>
                  </a:schemeClr>
                </a:solidFill>
              </a:rPr>
              <a:t> lain yang juga </a:t>
            </a:r>
            <a:r>
              <a:rPr lang="en-GB" dirty="0" err="1">
                <a:solidFill>
                  <a:schemeClr val="accent3">
                    <a:lumMod val="50000"/>
                  </a:schemeClr>
                </a:solidFill>
              </a:rPr>
              <a:t>digunakan</a:t>
            </a:r>
            <a:r>
              <a:rPr lang="en-GB" dirty="0">
                <a:solidFill>
                  <a:schemeClr val="accent3">
                    <a:lumMod val="50000"/>
                  </a:schemeClr>
                </a:solidFill>
              </a:rPr>
              <a:t>; </a:t>
            </a:r>
            <a:r>
              <a:rPr lang="en-GB" dirty="0" err="1">
                <a:solidFill>
                  <a:schemeClr val="accent3">
                    <a:lumMod val="50000"/>
                  </a:schemeClr>
                </a:solidFill>
              </a:rPr>
              <a:t>hubungan</a:t>
            </a:r>
            <a:r>
              <a:rPr lang="en-GB" dirty="0">
                <a:solidFill>
                  <a:schemeClr val="accent3">
                    <a:lumMod val="50000"/>
                  </a:schemeClr>
                </a:solidFill>
              </a:rPr>
              <a:t> </a:t>
            </a:r>
            <a:r>
              <a:rPr lang="en-GB" dirty="0" err="1">
                <a:solidFill>
                  <a:schemeClr val="accent3">
                    <a:lumMod val="50000"/>
                  </a:schemeClr>
                </a:solidFill>
              </a:rPr>
              <a:t>antara</a:t>
            </a:r>
            <a:r>
              <a:rPr lang="en-GB" dirty="0">
                <a:solidFill>
                  <a:schemeClr val="accent3">
                    <a:lumMod val="50000"/>
                  </a:schemeClr>
                </a:solidFill>
              </a:rPr>
              <a:t> </a:t>
            </a:r>
            <a:r>
              <a:rPr lang="en-GB" dirty="0" err="1">
                <a:solidFill>
                  <a:schemeClr val="accent3">
                    <a:lumMod val="50000"/>
                  </a:schemeClr>
                </a:solidFill>
              </a:rPr>
              <a:t>tajuk</a:t>
            </a:r>
            <a:r>
              <a:rPr lang="en-GB" dirty="0">
                <a:solidFill>
                  <a:schemeClr val="accent3">
                    <a:lumMod val="50000"/>
                  </a:schemeClr>
                </a:solidFill>
              </a:rPr>
              <a:t> </a:t>
            </a:r>
            <a:r>
              <a:rPr lang="en-GB" dirty="0" err="1">
                <a:solidFill>
                  <a:schemeClr val="accent3">
                    <a:lumMod val="50000"/>
                  </a:schemeClr>
                </a:solidFill>
              </a:rPr>
              <a:t>dapat</a:t>
            </a:r>
            <a:r>
              <a:rPr lang="en-GB" dirty="0">
                <a:solidFill>
                  <a:schemeClr val="accent3">
                    <a:lumMod val="50000"/>
                  </a:schemeClr>
                </a:solidFill>
              </a:rPr>
              <a:t> </a:t>
            </a:r>
            <a:r>
              <a:rPr lang="en-GB" dirty="0" err="1">
                <a:solidFill>
                  <a:schemeClr val="accent3">
                    <a:lumMod val="50000"/>
                  </a:schemeClr>
                </a:solidFill>
              </a:rPr>
              <a:t>setara</a:t>
            </a:r>
            <a:r>
              <a:rPr lang="en-GB" dirty="0">
                <a:solidFill>
                  <a:schemeClr val="accent3">
                    <a:lumMod val="50000"/>
                  </a:schemeClr>
                </a:solidFill>
              </a:rPr>
              <a:t> </a:t>
            </a:r>
            <a:r>
              <a:rPr lang="en-GB" dirty="0" err="1">
                <a:solidFill>
                  <a:schemeClr val="accent3">
                    <a:lumMod val="50000"/>
                  </a:schemeClr>
                </a:solidFill>
              </a:rPr>
              <a:t>atau</a:t>
            </a:r>
            <a:r>
              <a:rPr lang="en-GB" dirty="0">
                <a:solidFill>
                  <a:schemeClr val="accent3">
                    <a:lumMod val="50000"/>
                  </a:schemeClr>
                </a:solidFill>
              </a:rPr>
              <a:t> </a:t>
            </a:r>
            <a:r>
              <a:rPr lang="en-GB" dirty="0" err="1">
                <a:solidFill>
                  <a:schemeClr val="accent3">
                    <a:lumMod val="50000"/>
                  </a:schemeClr>
                </a:solidFill>
              </a:rPr>
              <a:t>hubungan</a:t>
            </a:r>
            <a:r>
              <a:rPr lang="en-GB" dirty="0">
                <a:solidFill>
                  <a:schemeClr val="accent3">
                    <a:lumMod val="50000"/>
                  </a:schemeClr>
                </a:solidFill>
              </a:rPr>
              <a:t> </a:t>
            </a:r>
            <a:r>
              <a:rPr lang="en-GB" dirty="0" err="1">
                <a:solidFill>
                  <a:schemeClr val="accent3">
                    <a:lumMod val="50000"/>
                  </a:schemeClr>
                </a:solidFill>
              </a:rPr>
              <a:t>antara</a:t>
            </a:r>
            <a:r>
              <a:rPr lang="en-GB" dirty="0">
                <a:solidFill>
                  <a:schemeClr val="accent3">
                    <a:lumMod val="50000"/>
                  </a:schemeClr>
                </a:solidFill>
              </a:rPr>
              <a:t> </a:t>
            </a:r>
            <a:r>
              <a:rPr lang="en-GB" dirty="0" err="1">
                <a:solidFill>
                  <a:schemeClr val="accent3">
                    <a:lumMod val="50000"/>
                  </a:schemeClr>
                </a:solidFill>
              </a:rPr>
              <a:t>subjek</a:t>
            </a:r>
            <a:r>
              <a:rPr lang="en-GB" dirty="0">
                <a:solidFill>
                  <a:schemeClr val="accent3">
                    <a:lumMod val="50000"/>
                  </a:schemeClr>
                </a:solidFill>
              </a:rPr>
              <a:t> yang </a:t>
            </a:r>
            <a:r>
              <a:rPr lang="en-GB" dirty="0" err="1">
                <a:solidFill>
                  <a:schemeClr val="accent3">
                    <a:lumMod val="50000"/>
                  </a:schemeClr>
                </a:solidFill>
              </a:rPr>
              <a:t>lebih</a:t>
            </a:r>
            <a:r>
              <a:rPr lang="en-GB" dirty="0">
                <a:solidFill>
                  <a:schemeClr val="accent3">
                    <a:lumMod val="50000"/>
                  </a:schemeClr>
                </a:solidFill>
              </a:rPr>
              <a:t> </a:t>
            </a:r>
            <a:r>
              <a:rPr lang="en-GB" dirty="0" err="1">
                <a:solidFill>
                  <a:schemeClr val="accent3">
                    <a:lumMod val="50000"/>
                  </a:schemeClr>
                </a:solidFill>
              </a:rPr>
              <a:t>luas</a:t>
            </a:r>
            <a:r>
              <a:rPr lang="en-GB" dirty="0">
                <a:solidFill>
                  <a:schemeClr val="accent3">
                    <a:lumMod val="50000"/>
                  </a:schemeClr>
                </a:solidFill>
              </a:rPr>
              <a:t> </a:t>
            </a:r>
            <a:r>
              <a:rPr lang="en-GB" dirty="0" err="1">
                <a:solidFill>
                  <a:schemeClr val="accent3">
                    <a:lumMod val="50000"/>
                  </a:schemeClr>
                </a:solidFill>
              </a:rPr>
              <a:t>dengan</a:t>
            </a:r>
            <a:r>
              <a:rPr lang="en-GB" dirty="0">
                <a:solidFill>
                  <a:schemeClr val="accent3">
                    <a:lumMod val="50000"/>
                  </a:schemeClr>
                </a:solidFill>
              </a:rPr>
              <a:t> </a:t>
            </a:r>
            <a:r>
              <a:rPr lang="en-GB" dirty="0" err="1">
                <a:solidFill>
                  <a:schemeClr val="accent3">
                    <a:lumMod val="50000"/>
                  </a:schemeClr>
                </a:solidFill>
              </a:rPr>
              <a:t>subjek</a:t>
            </a:r>
            <a:r>
              <a:rPr lang="en-GB" dirty="0">
                <a:solidFill>
                  <a:schemeClr val="accent3">
                    <a:lumMod val="50000"/>
                  </a:schemeClr>
                </a:solidFill>
              </a:rPr>
              <a:t> yang </a:t>
            </a:r>
            <a:r>
              <a:rPr lang="en-GB" dirty="0" err="1">
                <a:solidFill>
                  <a:schemeClr val="accent3">
                    <a:lumMod val="50000"/>
                  </a:schemeClr>
                </a:solidFill>
              </a:rPr>
              <a:t>lebih</a:t>
            </a:r>
            <a:r>
              <a:rPr lang="en-GB" dirty="0">
                <a:solidFill>
                  <a:schemeClr val="accent3">
                    <a:lumMod val="50000"/>
                  </a:schemeClr>
                </a:solidFill>
              </a:rPr>
              <a:t> </a:t>
            </a:r>
            <a:r>
              <a:rPr lang="en-GB" dirty="0" err="1">
                <a:solidFill>
                  <a:schemeClr val="accent3">
                    <a:lumMod val="50000"/>
                  </a:schemeClr>
                </a:solidFill>
              </a:rPr>
              <a:t>sempit</a:t>
            </a:r>
            <a:r>
              <a:rPr lang="en-GB" dirty="0">
                <a:solidFill>
                  <a:schemeClr val="accent3">
                    <a:lumMod val="50000"/>
                  </a:schemeClr>
                </a:solidFill>
              </a:rPr>
              <a:t>. </a:t>
            </a:r>
            <a:r>
              <a:rPr lang="en-GB" dirty="0" err="1">
                <a:solidFill>
                  <a:schemeClr val="accent3">
                    <a:lumMod val="50000"/>
                  </a:schemeClr>
                </a:solidFill>
              </a:rPr>
              <a:t>Rujukan</a:t>
            </a:r>
            <a:r>
              <a:rPr lang="en-GB" dirty="0">
                <a:solidFill>
                  <a:schemeClr val="accent3">
                    <a:lumMod val="50000"/>
                  </a:schemeClr>
                </a:solidFill>
              </a:rPr>
              <a:t> </a:t>
            </a:r>
            <a:r>
              <a:rPr lang="en-GB" dirty="0" err="1">
                <a:solidFill>
                  <a:schemeClr val="accent3">
                    <a:lumMod val="50000"/>
                  </a:schemeClr>
                </a:solidFill>
              </a:rPr>
              <a:t>lihat</a:t>
            </a:r>
            <a:r>
              <a:rPr lang="en-GB" dirty="0">
                <a:solidFill>
                  <a:schemeClr val="accent3">
                    <a:lumMod val="50000"/>
                  </a:schemeClr>
                </a:solidFill>
              </a:rPr>
              <a:t> juga </a:t>
            </a:r>
            <a:r>
              <a:rPr lang="en-GB" dirty="0" err="1">
                <a:solidFill>
                  <a:schemeClr val="accent3">
                    <a:lumMod val="50000"/>
                  </a:schemeClr>
                </a:solidFill>
              </a:rPr>
              <a:t>memungkinkan</a:t>
            </a:r>
            <a:r>
              <a:rPr lang="en-GB" dirty="0">
                <a:solidFill>
                  <a:schemeClr val="accent3">
                    <a:lumMod val="50000"/>
                  </a:schemeClr>
                </a:solidFill>
              </a:rPr>
              <a:t> </a:t>
            </a:r>
            <a:r>
              <a:rPr lang="en-GB" dirty="0" err="1">
                <a:solidFill>
                  <a:schemeClr val="accent3">
                    <a:lumMod val="50000"/>
                  </a:schemeClr>
                </a:solidFill>
              </a:rPr>
              <a:t>pembaca</a:t>
            </a:r>
            <a:r>
              <a:rPr lang="en-GB" dirty="0">
                <a:solidFill>
                  <a:schemeClr val="accent3">
                    <a:lumMod val="50000"/>
                  </a:schemeClr>
                </a:solidFill>
              </a:rPr>
              <a:t> </a:t>
            </a:r>
            <a:r>
              <a:rPr lang="en-GB" dirty="0" err="1">
                <a:solidFill>
                  <a:schemeClr val="accent3">
                    <a:lumMod val="50000"/>
                  </a:schemeClr>
                </a:solidFill>
              </a:rPr>
              <a:t>mendapatkan</a:t>
            </a:r>
            <a:r>
              <a:rPr lang="en-GB" dirty="0">
                <a:solidFill>
                  <a:schemeClr val="accent3">
                    <a:lumMod val="50000"/>
                  </a:schemeClr>
                </a:solidFill>
              </a:rPr>
              <a:t> </a:t>
            </a:r>
            <a:r>
              <a:rPr lang="en-GB" dirty="0" err="1">
                <a:solidFill>
                  <a:schemeClr val="accent3">
                    <a:lumMod val="50000"/>
                  </a:schemeClr>
                </a:solidFill>
              </a:rPr>
              <a:t>informasi</a:t>
            </a:r>
            <a:r>
              <a:rPr lang="en-GB" dirty="0">
                <a:solidFill>
                  <a:schemeClr val="accent3">
                    <a:lumMod val="50000"/>
                  </a:schemeClr>
                </a:solidFill>
              </a:rPr>
              <a:t> </a:t>
            </a:r>
            <a:r>
              <a:rPr lang="en-GB" dirty="0" err="1">
                <a:solidFill>
                  <a:schemeClr val="accent3">
                    <a:lumMod val="50000"/>
                  </a:schemeClr>
                </a:solidFill>
              </a:rPr>
              <a:t>tambahan</a:t>
            </a:r>
            <a:r>
              <a:rPr lang="en-GB" dirty="0">
                <a:solidFill>
                  <a:schemeClr val="accent3">
                    <a:lumMod val="50000"/>
                  </a:schemeClr>
                </a:solidFill>
              </a:rPr>
              <a:t> </a:t>
            </a:r>
            <a:r>
              <a:rPr lang="en-GB" dirty="0" err="1">
                <a:solidFill>
                  <a:schemeClr val="accent3">
                    <a:lumMod val="50000"/>
                  </a:schemeClr>
                </a:solidFill>
              </a:rPr>
              <a:t>dari</a:t>
            </a:r>
            <a:r>
              <a:rPr lang="en-GB" dirty="0">
                <a:solidFill>
                  <a:schemeClr val="accent3">
                    <a:lumMod val="50000"/>
                  </a:schemeClr>
                </a:solidFill>
              </a:rPr>
              <a:t> </a:t>
            </a:r>
            <a:r>
              <a:rPr lang="en-GB" dirty="0" err="1">
                <a:solidFill>
                  <a:schemeClr val="accent3">
                    <a:lumMod val="50000"/>
                  </a:schemeClr>
                </a:solidFill>
              </a:rPr>
              <a:t>atau</a:t>
            </a:r>
            <a:r>
              <a:rPr lang="en-GB" dirty="0">
                <a:solidFill>
                  <a:schemeClr val="accent3">
                    <a:lumMod val="50000"/>
                  </a:schemeClr>
                </a:solidFill>
              </a:rPr>
              <a:t> yang </a:t>
            </a:r>
            <a:r>
              <a:rPr lang="en-GB" dirty="0" err="1">
                <a:solidFill>
                  <a:schemeClr val="accent3">
                    <a:lumMod val="50000"/>
                  </a:schemeClr>
                </a:solidFill>
              </a:rPr>
              <a:t>berhubungan</a:t>
            </a:r>
            <a:r>
              <a:rPr lang="en-GB" dirty="0">
                <a:solidFill>
                  <a:schemeClr val="accent3">
                    <a:lumMod val="50000"/>
                  </a:schemeClr>
                </a:solidFill>
              </a:rPr>
              <a:t> </a:t>
            </a:r>
            <a:r>
              <a:rPr lang="en-GB" dirty="0" err="1">
                <a:solidFill>
                  <a:schemeClr val="accent3">
                    <a:lumMod val="50000"/>
                  </a:schemeClr>
                </a:solidFill>
              </a:rPr>
              <a:t>dengan</a:t>
            </a:r>
            <a:r>
              <a:rPr lang="en-GB" dirty="0">
                <a:solidFill>
                  <a:schemeClr val="accent3">
                    <a:lumMod val="50000"/>
                  </a:schemeClr>
                </a:solidFill>
              </a:rPr>
              <a:t> </a:t>
            </a:r>
            <a:r>
              <a:rPr lang="en-GB" dirty="0" err="1">
                <a:solidFill>
                  <a:schemeClr val="accent3">
                    <a:lumMod val="50000"/>
                  </a:schemeClr>
                </a:solidFill>
              </a:rPr>
              <a:t>informasi</a:t>
            </a:r>
            <a:r>
              <a:rPr lang="en-GB" dirty="0">
                <a:solidFill>
                  <a:schemeClr val="accent3">
                    <a:lumMod val="50000"/>
                  </a:schemeClr>
                </a:solidFill>
              </a:rPr>
              <a:t> yang </a:t>
            </a:r>
            <a:r>
              <a:rPr lang="en-GB" dirty="0" err="1">
                <a:solidFill>
                  <a:schemeClr val="accent3">
                    <a:lumMod val="50000"/>
                  </a:schemeClr>
                </a:solidFill>
              </a:rPr>
              <a:t>didapatnya</a:t>
            </a:r>
            <a:endParaRPr lang="en-GB" dirty="0">
              <a:solidFill>
                <a:schemeClr val="accent3">
                  <a:lumMod val="50000"/>
                </a:schemeClr>
              </a:solidFill>
            </a:endParaRPr>
          </a:p>
          <a:p>
            <a:pPr marL="0" indent="0">
              <a:buNone/>
            </a:pPr>
            <a:r>
              <a:rPr lang="en-GB" dirty="0" err="1">
                <a:solidFill>
                  <a:schemeClr val="accent3">
                    <a:lumMod val="50000"/>
                  </a:schemeClr>
                </a:solidFill>
              </a:rPr>
              <a:t>Contoh</a:t>
            </a:r>
            <a:r>
              <a:rPr lang="en-GB" dirty="0">
                <a:solidFill>
                  <a:schemeClr val="accent3">
                    <a:lumMod val="50000"/>
                  </a:schemeClr>
                </a:solidFill>
              </a:rPr>
              <a:t> : </a:t>
            </a:r>
            <a:r>
              <a:rPr lang="en-GB" dirty="0" err="1">
                <a:solidFill>
                  <a:schemeClr val="accent3">
                    <a:lumMod val="50000"/>
                  </a:schemeClr>
                </a:solidFill>
              </a:rPr>
              <a:t>Bajigur</a:t>
            </a:r>
            <a:r>
              <a:rPr lang="en-GB" dirty="0">
                <a:solidFill>
                  <a:schemeClr val="accent3">
                    <a:lumMod val="50000"/>
                  </a:schemeClr>
                </a:solidFill>
              </a:rPr>
              <a:t> LJ </a:t>
            </a:r>
            <a:r>
              <a:rPr lang="en-GB" dirty="0" err="1">
                <a:solidFill>
                  <a:schemeClr val="accent3">
                    <a:lumMod val="50000"/>
                  </a:schemeClr>
                </a:solidFill>
              </a:rPr>
              <a:t>Bandrek</a:t>
            </a:r>
            <a:endParaRPr lang="en-GB" dirty="0">
              <a:solidFill>
                <a:schemeClr val="accent3">
                  <a:lumMod val="50000"/>
                </a:schemeClr>
              </a:solidFill>
            </a:endParaRPr>
          </a:p>
          <a:p>
            <a:pPr marL="0" indent="0">
              <a:buNone/>
            </a:pPr>
            <a:r>
              <a:rPr lang="en-GB" dirty="0" err="1">
                <a:solidFill>
                  <a:schemeClr val="accent3">
                    <a:lumMod val="50000"/>
                  </a:schemeClr>
                </a:solidFill>
              </a:rPr>
              <a:t>Hukum</a:t>
            </a:r>
            <a:r>
              <a:rPr lang="en-GB" dirty="0">
                <a:solidFill>
                  <a:schemeClr val="accent3">
                    <a:lumMod val="50000"/>
                  </a:schemeClr>
                </a:solidFill>
              </a:rPr>
              <a:t> LJ </a:t>
            </a:r>
            <a:r>
              <a:rPr lang="en-GB" dirty="0" err="1">
                <a:solidFill>
                  <a:schemeClr val="accent3">
                    <a:lumMod val="50000"/>
                  </a:schemeClr>
                </a:solidFill>
              </a:rPr>
              <a:t>nama</a:t>
            </a:r>
            <a:r>
              <a:rPr lang="en-GB" dirty="0">
                <a:solidFill>
                  <a:schemeClr val="accent3">
                    <a:lumMod val="50000"/>
                  </a:schemeClr>
                </a:solidFill>
              </a:rPr>
              <a:t> </a:t>
            </a:r>
            <a:r>
              <a:rPr lang="en-GB" dirty="0" err="1">
                <a:solidFill>
                  <a:schemeClr val="accent3">
                    <a:lumMod val="50000"/>
                  </a:schemeClr>
                </a:solidFill>
              </a:rPr>
              <a:t>cabang</a:t>
            </a:r>
            <a:r>
              <a:rPr lang="en-GB" dirty="0">
                <a:solidFill>
                  <a:schemeClr val="accent3">
                    <a:lumMod val="50000"/>
                  </a:schemeClr>
                </a:solidFill>
              </a:rPr>
              <a:t> </a:t>
            </a:r>
            <a:r>
              <a:rPr lang="en-GB" dirty="0" err="1">
                <a:solidFill>
                  <a:schemeClr val="accent3">
                    <a:lumMod val="50000"/>
                  </a:schemeClr>
                </a:solidFill>
              </a:rPr>
              <a:t>hukum</a:t>
            </a:r>
            <a:r>
              <a:rPr lang="en-GB" dirty="0">
                <a:solidFill>
                  <a:schemeClr val="accent3">
                    <a:lumMod val="50000"/>
                  </a:schemeClr>
                </a:solidFill>
              </a:rPr>
              <a:t>, ump. </a:t>
            </a:r>
            <a:r>
              <a:rPr lang="en-GB" dirty="0" err="1">
                <a:solidFill>
                  <a:schemeClr val="accent3">
                    <a:lumMod val="50000"/>
                  </a:schemeClr>
                </a:solidFill>
              </a:rPr>
              <a:t>Hukum</a:t>
            </a:r>
            <a:r>
              <a:rPr lang="en-GB" dirty="0">
                <a:solidFill>
                  <a:schemeClr val="accent3">
                    <a:lumMod val="50000"/>
                  </a:schemeClr>
                </a:solidFill>
              </a:rPr>
              <a:t> </a:t>
            </a:r>
            <a:r>
              <a:rPr lang="en-GB" dirty="0" err="1">
                <a:solidFill>
                  <a:schemeClr val="accent3">
                    <a:lumMod val="50000"/>
                  </a:schemeClr>
                </a:solidFill>
              </a:rPr>
              <a:t>dagang</a:t>
            </a:r>
            <a:r>
              <a:rPr lang="en-GB" dirty="0">
                <a:solidFill>
                  <a:schemeClr val="accent3">
                    <a:lumMod val="50000"/>
                  </a:schemeClr>
                </a:solidFill>
              </a:rPr>
              <a:t> ; </a:t>
            </a:r>
            <a:r>
              <a:rPr lang="en-GB" dirty="0" err="1">
                <a:solidFill>
                  <a:schemeClr val="accent3">
                    <a:lumMod val="50000"/>
                  </a:schemeClr>
                </a:solidFill>
              </a:rPr>
              <a:t>Hukum</a:t>
            </a:r>
            <a:r>
              <a:rPr lang="en-GB" dirty="0">
                <a:solidFill>
                  <a:schemeClr val="accent3">
                    <a:lumMod val="50000"/>
                  </a:schemeClr>
                </a:solidFill>
              </a:rPr>
              <a:t> </a:t>
            </a:r>
            <a:r>
              <a:rPr lang="en-GB" dirty="0" err="1">
                <a:solidFill>
                  <a:schemeClr val="accent3">
                    <a:lumMod val="50000"/>
                  </a:schemeClr>
                </a:solidFill>
              </a:rPr>
              <a:t>laut</a:t>
            </a:r>
            <a:r>
              <a:rPr lang="en-GB" dirty="0">
                <a:solidFill>
                  <a:schemeClr val="accent3">
                    <a:lumMod val="50000"/>
                  </a:schemeClr>
                </a:solidFill>
              </a:rPr>
              <a:t> ; </a:t>
            </a:r>
            <a:r>
              <a:rPr lang="en-GB" dirty="0" err="1">
                <a:solidFill>
                  <a:schemeClr val="accent3">
                    <a:lumMod val="50000"/>
                  </a:schemeClr>
                </a:solidFill>
              </a:rPr>
              <a:t>Hukum</a:t>
            </a:r>
            <a:r>
              <a:rPr lang="en-GB" dirty="0">
                <a:solidFill>
                  <a:schemeClr val="accent3">
                    <a:lumMod val="50000"/>
                  </a:schemeClr>
                </a:solidFill>
              </a:rPr>
              <a:t> </a:t>
            </a:r>
            <a:r>
              <a:rPr lang="en-GB" dirty="0" err="1">
                <a:solidFill>
                  <a:schemeClr val="accent3">
                    <a:lumMod val="50000"/>
                  </a:schemeClr>
                </a:solidFill>
              </a:rPr>
              <a:t>perbankan</a:t>
            </a:r>
            <a:endParaRPr lang="en-GB" dirty="0">
              <a:solidFill>
                <a:schemeClr val="accent3">
                  <a:lumMod val="50000"/>
                </a:schemeClr>
              </a:solidFill>
            </a:endParaRPr>
          </a:p>
          <a:p>
            <a:pPr marL="0" indent="0">
              <a:buNone/>
            </a:pPr>
            <a:endParaRPr lang="en-GB" dirty="0">
              <a:solidFill>
                <a:schemeClr val="accent3">
                  <a:lumMod val="50000"/>
                </a:schemeClr>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8739">
                                            <p:txEl>
                                              <p:pRg st="0" end="0"/>
                                            </p:txEl>
                                          </p:spTgt>
                                        </p:tgtEl>
                                        <p:attrNameLst>
                                          <p:attrName>style.visibility</p:attrName>
                                        </p:attrNameLst>
                                      </p:cBhvr>
                                      <p:to>
                                        <p:strVal val="visible"/>
                                      </p:to>
                                    </p:set>
                                    <p:anim calcmode="lin" valueType="num">
                                      <p:cBhvr additive="base">
                                        <p:cTn id="7" dur="500" fill="hold"/>
                                        <p:tgtEl>
                                          <p:spTgt spid="10487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7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48739">
                                            <p:txEl>
                                              <p:pRg st="1" end="1"/>
                                            </p:txEl>
                                          </p:spTgt>
                                        </p:tgtEl>
                                        <p:attrNameLst>
                                          <p:attrName>style.visibility</p:attrName>
                                        </p:attrNameLst>
                                      </p:cBhvr>
                                      <p:to>
                                        <p:strVal val="visible"/>
                                      </p:to>
                                    </p:set>
                                    <p:anim calcmode="lin" valueType="num">
                                      <p:cBhvr additive="base">
                                        <p:cTn id="11" dur="500" fill="hold"/>
                                        <p:tgtEl>
                                          <p:spTgt spid="10487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4873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48739">
                                            <p:txEl>
                                              <p:pRg st="2" end="2"/>
                                            </p:txEl>
                                          </p:spTgt>
                                        </p:tgtEl>
                                        <p:attrNameLst>
                                          <p:attrName>style.visibility</p:attrName>
                                        </p:attrNameLst>
                                      </p:cBhvr>
                                      <p:to>
                                        <p:strVal val="visible"/>
                                      </p:to>
                                    </p:set>
                                    <p:anim calcmode="lin" valueType="num">
                                      <p:cBhvr additive="base">
                                        <p:cTn id="15" dur="500" fill="hold"/>
                                        <p:tgtEl>
                                          <p:spTgt spid="104873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4873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48739">
                                            <p:txEl>
                                              <p:pRg st="3" end="3"/>
                                            </p:txEl>
                                          </p:spTgt>
                                        </p:tgtEl>
                                        <p:attrNameLst>
                                          <p:attrName>style.visibility</p:attrName>
                                        </p:attrNameLst>
                                      </p:cBhvr>
                                      <p:to>
                                        <p:strVal val="visible"/>
                                      </p:to>
                                    </p:set>
                                    <p:anim calcmode="lin" valueType="num">
                                      <p:cBhvr additive="base">
                                        <p:cTn id="19" dur="500" fill="hold"/>
                                        <p:tgtEl>
                                          <p:spTgt spid="10487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73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1" name="Content Placeholder 1048740"/>
          <p:cNvSpPr>
            <a:spLocks noGrp="1"/>
          </p:cNvSpPr>
          <p:nvPr>
            <p:ph idx="1"/>
          </p:nvPr>
        </p:nvSpPr>
        <p:spPr>
          <a:xfrm>
            <a:off x="407368" y="332656"/>
            <a:ext cx="10369152" cy="5616624"/>
          </a:xfrm>
        </p:spPr>
        <p:txBody>
          <a:bodyPr>
            <a:normAutofit fontScale="95000"/>
          </a:bodyPr>
          <a:lstStyle/>
          <a:p>
            <a:pPr marL="0" indent="0">
              <a:buNone/>
            </a:pPr>
            <a:r>
              <a:rPr lang="en-GB" dirty="0" smtClean="0">
                <a:solidFill>
                  <a:schemeClr val="accent4">
                    <a:lumMod val="50000"/>
                  </a:schemeClr>
                </a:solidFill>
              </a:rPr>
              <a:t>G  </a:t>
            </a:r>
            <a:r>
              <a:rPr lang="en-GB" dirty="0" err="1">
                <a:solidFill>
                  <a:schemeClr val="accent4">
                    <a:lumMod val="50000"/>
                  </a:schemeClr>
                </a:solidFill>
              </a:rPr>
              <a:t>Gunakan</a:t>
            </a:r>
            <a:r>
              <a:rPr lang="en-GB" dirty="0">
                <a:solidFill>
                  <a:schemeClr val="accent4">
                    <a:lumMod val="50000"/>
                  </a:schemeClr>
                </a:solidFill>
              </a:rPr>
              <a:t>. </a:t>
            </a:r>
            <a:r>
              <a:rPr lang="en-GB" dirty="0" err="1">
                <a:solidFill>
                  <a:schemeClr val="accent4">
                    <a:lumMod val="50000"/>
                  </a:schemeClr>
                </a:solidFill>
              </a:rPr>
              <a:t>Rujukan</a:t>
            </a:r>
            <a:r>
              <a:rPr lang="en-GB" dirty="0">
                <a:solidFill>
                  <a:schemeClr val="accent4">
                    <a:lumMod val="50000"/>
                  </a:schemeClr>
                </a:solidFill>
              </a:rPr>
              <a:t> GUNAKAN </a:t>
            </a:r>
            <a:r>
              <a:rPr lang="en-GB" dirty="0" err="1">
                <a:solidFill>
                  <a:schemeClr val="accent4">
                    <a:lumMod val="50000"/>
                  </a:schemeClr>
                </a:solidFill>
              </a:rPr>
              <a:t>dibuat</a:t>
            </a:r>
            <a:r>
              <a:rPr lang="en-GB" dirty="0">
                <a:solidFill>
                  <a:schemeClr val="accent4">
                    <a:lumMod val="50000"/>
                  </a:schemeClr>
                </a:solidFill>
              </a:rPr>
              <a:t> </a:t>
            </a:r>
            <a:r>
              <a:rPr lang="en-GB" dirty="0" err="1">
                <a:solidFill>
                  <a:schemeClr val="accent4">
                    <a:lumMod val="50000"/>
                  </a:schemeClr>
                </a:solidFill>
              </a:rPr>
              <a:t>dari</a:t>
            </a:r>
            <a:r>
              <a:rPr lang="en-GB" dirty="0">
                <a:solidFill>
                  <a:schemeClr val="accent4">
                    <a:lumMod val="50000"/>
                  </a:schemeClr>
                </a:solidFill>
              </a:rPr>
              <a:t> </a:t>
            </a:r>
            <a:r>
              <a:rPr lang="en-GB" dirty="0" err="1">
                <a:solidFill>
                  <a:schemeClr val="accent4">
                    <a:lumMod val="50000"/>
                  </a:schemeClr>
                </a:solidFill>
              </a:rPr>
              <a:t>tajuk</a:t>
            </a:r>
            <a:r>
              <a:rPr lang="en-GB" dirty="0">
                <a:solidFill>
                  <a:schemeClr val="accent4">
                    <a:lumMod val="50000"/>
                  </a:schemeClr>
                </a:solidFill>
              </a:rPr>
              <a:t> yang </a:t>
            </a:r>
            <a:r>
              <a:rPr lang="en-GB" dirty="0" err="1">
                <a:solidFill>
                  <a:schemeClr val="accent4">
                    <a:lumMod val="50000"/>
                  </a:schemeClr>
                </a:solidFill>
              </a:rPr>
              <a:t>tidak</a:t>
            </a:r>
            <a:r>
              <a:rPr lang="en-GB" dirty="0">
                <a:solidFill>
                  <a:schemeClr val="accent4">
                    <a:lumMod val="50000"/>
                  </a:schemeClr>
                </a:solidFill>
              </a:rPr>
              <a:t> </a:t>
            </a:r>
            <a:r>
              <a:rPr lang="en-GB" dirty="0" err="1">
                <a:solidFill>
                  <a:schemeClr val="accent4">
                    <a:lumMod val="50000"/>
                  </a:schemeClr>
                </a:solidFill>
              </a:rPr>
              <a:t>digunakan</a:t>
            </a:r>
            <a:r>
              <a:rPr lang="en-GB" dirty="0">
                <a:solidFill>
                  <a:schemeClr val="accent4">
                    <a:lumMod val="50000"/>
                  </a:schemeClr>
                </a:solidFill>
              </a:rPr>
              <a:t> </a:t>
            </a:r>
            <a:r>
              <a:rPr lang="en-GB" dirty="0" err="1">
                <a:solidFill>
                  <a:schemeClr val="accent4">
                    <a:lumMod val="50000"/>
                  </a:schemeClr>
                </a:solidFill>
              </a:rPr>
              <a:t>ke</a:t>
            </a:r>
            <a:r>
              <a:rPr lang="en-GB" dirty="0">
                <a:solidFill>
                  <a:schemeClr val="accent4">
                    <a:lumMod val="50000"/>
                  </a:schemeClr>
                </a:solidFill>
              </a:rPr>
              <a:t> </a:t>
            </a:r>
            <a:r>
              <a:rPr lang="en-GB" dirty="0" err="1">
                <a:solidFill>
                  <a:schemeClr val="accent4">
                    <a:lumMod val="50000"/>
                  </a:schemeClr>
                </a:solidFill>
              </a:rPr>
              <a:t>tajuk</a:t>
            </a:r>
            <a:r>
              <a:rPr lang="en-GB" dirty="0">
                <a:solidFill>
                  <a:schemeClr val="accent4">
                    <a:lumMod val="50000"/>
                  </a:schemeClr>
                </a:solidFill>
              </a:rPr>
              <a:t> yang </a:t>
            </a:r>
            <a:r>
              <a:rPr lang="en-GB" dirty="0" err="1">
                <a:solidFill>
                  <a:schemeClr val="accent4">
                    <a:lumMod val="50000"/>
                  </a:schemeClr>
                </a:solidFill>
              </a:rPr>
              <a:t>digunakan</a:t>
            </a:r>
            <a:r>
              <a:rPr lang="en-GB" dirty="0">
                <a:solidFill>
                  <a:schemeClr val="accent4">
                    <a:lumMod val="50000"/>
                  </a:schemeClr>
                </a:solidFill>
              </a:rPr>
              <a:t>. Di </a:t>
            </a:r>
            <a:r>
              <a:rPr lang="en-GB" dirty="0" err="1">
                <a:solidFill>
                  <a:schemeClr val="accent4">
                    <a:lumMod val="50000"/>
                  </a:schemeClr>
                </a:solidFill>
              </a:rPr>
              <a:t>dalam</a:t>
            </a:r>
            <a:r>
              <a:rPr lang="en-GB" dirty="0">
                <a:solidFill>
                  <a:schemeClr val="accent4">
                    <a:lumMod val="50000"/>
                  </a:schemeClr>
                </a:solidFill>
              </a:rPr>
              <a:t> </a:t>
            </a:r>
            <a:r>
              <a:rPr lang="en-GB" dirty="0" err="1">
                <a:solidFill>
                  <a:schemeClr val="accent4">
                    <a:lumMod val="50000"/>
                  </a:schemeClr>
                </a:solidFill>
              </a:rPr>
              <a:t>daftar</a:t>
            </a:r>
            <a:r>
              <a:rPr lang="en-GB" dirty="0">
                <a:solidFill>
                  <a:schemeClr val="accent4">
                    <a:lumMod val="50000"/>
                  </a:schemeClr>
                </a:solidFill>
              </a:rPr>
              <a:t> </a:t>
            </a:r>
            <a:r>
              <a:rPr lang="en-GB" dirty="0" err="1">
                <a:solidFill>
                  <a:schemeClr val="accent4">
                    <a:lumMod val="50000"/>
                  </a:schemeClr>
                </a:solidFill>
              </a:rPr>
              <a:t>tajuk</a:t>
            </a:r>
            <a:r>
              <a:rPr lang="en-GB" dirty="0">
                <a:solidFill>
                  <a:schemeClr val="accent4">
                    <a:lumMod val="50000"/>
                  </a:schemeClr>
                </a:solidFill>
              </a:rPr>
              <a:t> </a:t>
            </a:r>
            <a:r>
              <a:rPr lang="en-GB" dirty="0" err="1">
                <a:solidFill>
                  <a:schemeClr val="accent4">
                    <a:lumMod val="50000"/>
                  </a:schemeClr>
                </a:solidFill>
              </a:rPr>
              <a:t>subjek</a:t>
            </a:r>
            <a:r>
              <a:rPr lang="en-GB" dirty="0">
                <a:solidFill>
                  <a:schemeClr val="accent4">
                    <a:lumMod val="50000"/>
                  </a:schemeClr>
                </a:solidFill>
              </a:rPr>
              <a:t> </a:t>
            </a:r>
            <a:r>
              <a:rPr lang="en-GB" dirty="0" err="1">
                <a:solidFill>
                  <a:schemeClr val="accent4">
                    <a:lumMod val="50000"/>
                  </a:schemeClr>
                </a:solidFill>
              </a:rPr>
              <a:t>ini</a:t>
            </a:r>
            <a:r>
              <a:rPr lang="en-GB" dirty="0">
                <a:solidFill>
                  <a:schemeClr val="accent4">
                    <a:lumMod val="50000"/>
                  </a:schemeClr>
                </a:solidFill>
              </a:rPr>
              <a:t> </a:t>
            </a:r>
            <a:r>
              <a:rPr lang="en-GB" dirty="0" err="1">
                <a:solidFill>
                  <a:schemeClr val="accent4">
                    <a:lumMod val="50000"/>
                  </a:schemeClr>
                </a:solidFill>
              </a:rPr>
              <a:t>rujukan</a:t>
            </a:r>
            <a:r>
              <a:rPr lang="en-GB" dirty="0">
                <a:solidFill>
                  <a:schemeClr val="accent4">
                    <a:lumMod val="50000"/>
                  </a:schemeClr>
                </a:solidFill>
              </a:rPr>
              <a:t> GUNAKAN </a:t>
            </a:r>
            <a:r>
              <a:rPr lang="en-GB" dirty="0" err="1">
                <a:solidFill>
                  <a:schemeClr val="accent4">
                    <a:lumMod val="50000"/>
                  </a:schemeClr>
                </a:solidFill>
              </a:rPr>
              <a:t>ditulis</a:t>
            </a:r>
            <a:r>
              <a:rPr lang="en-GB" dirty="0">
                <a:solidFill>
                  <a:schemeClr val="accent4">
                    <a:lumMod val="50000"/>
                  </a:schemeClr>
                </a:solidFill>
              </a:rPr>
              <a:t> </a:t>
            </a:r>
            <a:r>
              <a:rPr lang="en-GB" dirty="0" err="1">
                <a:solidFill>
                  <a:schemeClr val="accent4">
                    <a:lumMod val="50000"/>
                  </a:schemeClr>
                </a:solidFill>
              </a:rPr>
              <a:t>dengan</a:t>
            </a:r>
            <a:r>
              <a:rPr lang="en-GB" dirty="0">
                <a:solidFill>
                  <a:schemeClr val="accent4">
                    <a:lumMod val="50000"/>
                  </a:schemeClr>
                </a:solidFill>
              </a:rPr>
              <a:t> G </a:t>
            </a:r>
            <a:r>
              <a:rPr lang="en-GB" dirty="0" err="1">
                <a:solidFill>
                  <a:schemeClr val="accent4">
                    <a:lumMod val="50000"/>
                  </a:schemeClr>
                </a:solidFill>
              </a:rPr>
              <a:t>sesudah</a:t>
            </a:r>
            <a:r>
              <a:rPr lang="en-GB" dirty="0">
                <a:solidFill>
                  <a:schemeClr val="accent4">
                    <a:lumMod val="50000"/>
                  </a:schemeClr>
                </a:solidFill>
              </a:rPr>
              <a:t> </a:t>
            </a:r>
            <a:r>
              <a:rPr lang="en-GB" dirty="0" err="1">
                <a:solidFill>
                  <a:schemeClr val="accent4">
                    <a:lumMod val="50000"/>
                  </a:schemeClr>
                </a:solidFill>
              </a:rPr>
              <a:t>tajuk</a:t>
            </a:r>
            <a:r>
              <a:rPr lang="en-GB" dirty="0">
                <a:solidFill>
                  <a:schemeClr val="accent4">
                    <a:lumMod val="50000"/>
                  </a:schemeClr>
                </a:solidFill>
              </a:rPr>
              <a:t> yang </a:t>
            </a:r>
            <a:r>
              <a:rPr lang="en-GB" dirty="0" err="1">
                <a:solidFill>
                  <a:schemeClr val="accent4">
                    <a:lumMod val="50000"/>
                  </a:schemeClr>
                </a:solidFill>
              </a:rPr>
              <a:t>tidak</a:t>
            </a:r>
            <a:r>
              <a:rPr lang="en-GB" dirty="0">
                <a:solidFill>
                  <a:schemeClr val="accent4">
                    <a:lumMod val="50000"/>
                  </a:schemeClr>
                </a:solidFill>
              </a:rPr>
              <a:t> </a:t>
            </a:r>
            <a:r>
              <a:rPr lang="en-GB" dirty="0" err="1">
                <a:solidFill>
                  <a:schemeClr val="accent4">
                    <a:lumMod val="50000"/>
                  </a:schemeClr>
                </a:solidFill>
              </a:rPr>
              <a:t>digunakan</a:t>
            </a:r>
            <a:r>
              <a:rPr lang="en-GB" dirty="0">
                <a:solidFill>
                  <a:schemeClr val="accent4">
                    <a:lumMod val="50000"/>
                  </a:schemeClr>
                </a:solidFill>
              </a:rPr>
              <a:t>. </a:t>
            </a:r>
            <a:r>
              <a:rPr lang="en-GB" dirty="0" err="1">
                <a:solidFill>
                  <a:schemeClr val="accent4">
                    <a:lumMod val="50000"/>
                  </a:schemeClr>
                </a:solidFill>
              </a:rPr>
              <a:t>Misalnya</a:t>
            </a:r>
            <a:r>
              <a:rPr lang="en-GB" dirty="0">
                <a:solidFill>
                  <a:schemeClr val="accent4">
                    <a:lumMod val="50000"/>
                  </a:schemeClr>
                </a:solidFill>
              </a:rPr>
              <a:t>: </a:t>
            </a:r>
            <a:r>
              <a:rPr lang="en-GB" dirty="0" err="1">
                <a:solidFill>
                  <a:schemeClr val="accent4">
                    <a:lumMod val="50000"/>
                  </a:schemeClr>
                </a:solidFill>
              </a:rPr>
              <a:t>Kilat</a:t>
            </a:r>
            <a:r>
              <a:rPr lang="en-GB" dirty="0">
                <a:solidFill>
                  <a:schemeClr val="accent4">
                    <a:lumMod val="50000"/>
                  </a:schemeClr>
                </a:solidFill>
              </a:rPr>
              <a:t> G </a:t>
            </a:r>
            <a:r>
              <a:rPr lang="en-GB" dirty="0" err="1">
                <a:solidFill>
                  <a:schemeClr val="accent4">
                    <a:lumMod val="50000"/>
                  </a:schemeClr>
                </a:solidFill>
              </a:rPr>
              <a:t>Halilintar</a:t>
            </a:r>
            <a:endParaRPr lang="en-GB" dirty="0">
              <a:solidFill>
                <a:schemeClr val="accent4">
                  <a:lumMod val="50000"/>
                </a:schemeClr>
              </a:solidFill>
            </a:endParaRPr>
          </a:p>
          <a:p>
            <a:pPr marL="0" indent="0">
              <a:buNone/>
            </a:pPr>
            <a:r>
              <a:rPr lang="en-GB" dirty="0">
                <a:solidFill>
                  <a:schemeClr val="accent4">
                    <a:lumMod val="50000"/>
                  </a:schemeClr>
                </a:solidFill>
              </a:rPr>
              <a:t>GU </a:t>
            </a:r>
            <a:r>
              <a:rPr lang="en-GB" dirty="0" err="1">
                <a:solidFill>
                  <a:schemeClr val="accent4">
                    <a:lumMod val="50000"/>
                  </a:schemeClr>
                </a:solidFill>
              </a:rPr>
              <a:t>Gunakan</a:t>
            </a:r>
            <a:r>
              <a:rPr lang="en-GB" dirty="0">
                <a:solidFill>
                  <a:schemeClr val="accent4">
                    <a:lumMod val="50000"/>
                  </a:schemeClr>
                </a:solidFill>
              </a:rPr>
              <a:t> </a:t>
            </a:r>
            <a:r>
              <a:rPr lang="en-GB" dirty="0" err="1">
                <a:solidFill>
                  <a:schemeClr val="accent4">
                    <a:lumMod val="50000"/>
                  </a:schemeClr>
                </a:solidFill>
              </a:rPr>
              <a:t>Untuk</a:t>
            </a:r>
            <a:r>
              <a:rPr lang="en-GB" dirty="0">
                <a:solidFill>
                  <a:schemeClr val="accent4">
                    <a:lumMod val="50000"/>
                  </a:schemeClr>
                </a:solidFill>
              </a:rPr>
              <a:t>. </a:t>
            </a:r>
            <a:r>
              <a:rPr lang="en-GB" dirty="0" err="1">
                <a:solidFill>
                  <a:schemeClr val="accent4">
                    <a:lumMod val="50000"/>
                  </a:schemeClr>
                </a:solidFill>
              </a:rPr>
              <a:t>Rujukan</a:t>
            </a:r>
            <a:r>
              <a:rPr lang="en-GB" dirty="0">
                <a:solidFill>
                  <a:schemeClr val="accent4">
                    <a:lumMod val="50000"/>
                  </a:schemeClr>
                </a:solidFill>
              </a:rPr>
              <a:t> GUNAKAN UNTUK </a:t>
            </a:r>
            <a:r>
              <a:rPr lang="en-GB" dirty="0" err="1">
                <a:solidFill>
                  <a:schemeClr val="accent4">
                    <a:lumMod val="50000"/>
                  </a:schemeClr>
                </a:solidFill>
              </a:rPr>
              <a:t>ditulis</a:t>
            </a:r>
            <a:r>
              <a:rPr lang="en-GB" dirty="0">
                <a:solidFill>
                  <a:schemeClr val="accent4">
                    <a:lumMod val="50000"/>
                  </a:schemeClr>
                </a:solidFill>
              </a:rPr>
              <a:t> </a:t>
            </a:r>
            <a:r>
              <a:rPr lang="en-GB" dirty="0" err="1">
                <a:solidFill>
                  <a:schemeClr val="accent4">
                    <a:lumMod val="50000"/>
                  </a:schemeClr>
                </a:solidFill>
              </a:rPr>
              <a:t>sesudah</a:t>
            </a:r>
            <a:r>
              <a:rPr lang="en-GB" dirty="0">
                <a:solidFill>
                  <a:schemeClr val="accent4">
                    <a:lumMod val="50000"/>
                  </a:schemeClr>
                </a:solidFill>
              </a:rPr>
              <a:t> </a:t>
            </a:r>
            <a:r>
              <a:rPr lang="en-GB" dirty="0" err="1">
                <a:solidFill>
                  <a:schemeClr val="accent4">
                    <a:lumMod val="50000"/>
                  </a:schemeClr>
                </a:solidFill>
              </a:rPr>
              <a:t>tajuk</a:t>
            </a:r>
            <a:r>
              <a:rPr lang="en-GB" dirty="0">
                <a:solidFill>
                  <a:schemeClr val="accent4">
                    <a:lumMod val="50000"/>
                  </a:schemeClr>
                </a:solidFill>
              </a:rPr>
              <a:t> yang </a:t>
            </a:r>
            <a:r>
              <a:rPr lang="en-GB" dirty="0" err="1">
                <a:solidFill>
                  <a:schemeClr val="accent4">
                    <a:lumMod val="50000"/>
                  </a:schemeClr>
                </a:solidFill>
              </a:rPr>
              <a:t>digunakan</a:t>
            </a:r>
            <a:r>
              <a:rPr lang="en-GB" dirty="0">
                <a:solidFill>
                  <a:schemeClr val="accent4">
                    <a:lumMod val="50000"/>
                  </a:schemeClr>
                </a:solidFill>
              </a:rPr>
              <a:t> </a:t>
            </a:r>
            <a:r>
              <a:rPr lang="en-GB" dirty="0" err="1">
                <a:solidFill>
                  <a:schemeClr val="accent4">
                    <a:lumMod val="50000"/>
                  </a:schemeClr>
                </a:solidFill>
              </a:rPr>
              <a:t>diikuti</a:t>
            </a:r>
            <a:r>
              <a:rPr lang="en-GB" dirty="0">
                <a:solidFill>
                  <a:schemeClr val="accent4">
                    <a:lumMod val="50000"/>
                  </a:schemeClr>
                </a:solidFill>
              </a:rPr>
              <a:t> </a:t>
            </a:r>
            <a:r>
              <a:rPr lang="en-GB" dirty="0" err="1">
                <a:solidFill>
                  <a:schemeClr val="accent4">
                    <a:lumMod val="50000"/>
                  </a:schemeClr>
                </a:solidFill>
              </a:rPr>
              <a:t>tajuk</a:t>
            </a:r>
            <a:r>
              <a:rPr lang="en-GB" dirty="0">
                <a:solidFill>
                  <a:schemeClr val="accent4">
                    <a:lumMod val="50000"/>
                  </a:schemeClr>
                </a:solidFill>
              </a:rPr>
              <a:t> </a:t>
            </a:r>
            <a:r>
              <a:rPr lang="en-GB" dirty="0" err="1">
                <a:solidFill>
                  <a:schemeClr val="accent4">
                    <a:lumMod val="50000"/>
                  </a:schemeClr>
                </a:solidFill>
              </a:rPr>
              <a:t>subjek</a:t>
            </a:r>
            <a:r>
              <a:rPr lang="en-GB" dirty="0">
                <a:solidFill>
                  <a:schemeClr val="accent4">
                    <a:lumMod val="50000"/>
                  </a:schemeClr>
                </a:solidFill>
              </a:rPr>
              <a:t> yang </a:t>
            </a:r>
            <a:r>
              <a:rPr lang="en-GB" dirty="0" err="1">
                <a:solidFill>
                  <a:schemeClr val="accent4">
                    <a:lumMod val="50000"/>
                  </a:schemeClr>
                </a:solidFill>
              </a:rPr>
              <a:t>tidak</a:t>
            </a:r>
            <a:r>
              <a:rPr lang="en-GB" dirty="0">
                <a:solidFill>
                  <a:schemeClr val="accent4">
                    <a:lumMod val="50000"/>
                  </a:schemeClr>
                </a:solidFill>
              </a:rPr>
              <a:t> </a:t>
            </a:r>
            <a:r>
              <a:rPr lang="en-GB" dirty="0" err="1">
                <a:solidFill>
                  <a:schemeClr val="accent4">
                    <a:lumMod val="50000"/>
                  </a:schemeClr>
                </a:solidFill>
              </a:rPr>
              <a:t>digunakan</a:t>
            </a:r>
            <a:r>
              <a:rPr lang="en-GB" dirty="0">
                <a:solidFill>
                  <a:schemeClr val="accent4">
                    <a:lumMod val="50000"/>
                  </a:schemeClr>
                </a:solidFill>
              </a:rPr>
              <a:t>. </a:t>
            </a:r>
            <a:r>
              <a:rPr lang="en-GB" dirty="0" err="1">
                <a:solidFill>
                  <a:schemeClr val="accent4">
                    <a:lumMod val="50000"/>
                  </a:schemeClr>
                </a:solidFill>
              </a:rPr>
              <a:t>Contoh</a:t>
            </a:r>
            <a:r>
              <a:rPr lang="en-GB" dirty="0">
                <a:solidFill>
                  <a:schemeClr val="accent4">
                    <a:lumMod val="50000"/>
                  </a:schemeClr>
                </a:solidFill>
              </a:rPr>
              <a:t> : </a:t>
            </a:r>
            <a:r>
              <a:rPr lang="en-GB" dirty="0" err="1">
                <a:solidFill>
                  <a:schemeClr val="accent4">
                    <a:lumMod val="50000"/>
                  </a:schemeClr>
                </a:solidFill>
              </a:rPr>
              <a:t>Debu</a:t>
            </a:r>
            <a:r>
              <a:rPr lang="en-GB" dirty="0">
                <a:solidFill>
                  <a:schemeClr val="accent4">
                    <a:lumMod val="50000"/>
                  </a:schemeClr>
                </a:solidFill>
              </a:rPr>
              <a:t> GU Abu</a:t>
            </a:r>
          </a:p>
          <a:p>
            <a:pPr marL="0" indent="0">
              <a:buNone/>
            </a:pPr>
            <a:r>
              <a:rPr lang="en-GB" dirty="0">
                <a:solidFill>
                  <a:schemeClr val="accent4">
                    <a:lumMod val="50000"/>
                  </a:schemeClr>
                </a:solidFill>
              </a:rPr>
              <a:t>LJ </a:t>
            </a:r>
            <a:r>
              <a:rPr lang="en-GB" dirty="0" err="1">
                <a:solidFill>
                  <a:schemeClr val="accent4">
                    <a:lumMod val="50000"/>
                  </a:schemeClr>
                </a:solidFill>
              </a:rPr>
              <a:t>Lihat</a:t>
            </a:r>
            <a:r>
              <a:rPr lang="en-GB" dirty="0">
                <a:solidFill>
                  <a:schemeClr val="accent4">
                    <a:lumMod val="50000"/>
                  </a:schemeClr>
                </a:solidFill>
              </a:rPr>
              <a:t> Juga. </a:t>
            </a:r>
            <a:r>
              <a:rPr lang="en-GB" dirty="0" err="1">
                <a:solidFill>
                  <a:schemeClr val="accent4">
                    <a:lumMod val="50000"/>
                  </a:schemeClr>
                </a:solidFill>
              </a:rPr>
              <a:t>Rujukan</a:t>
            </a:r>
            <a:r>
              <a:rPr lang="en-GB" dirty="0">
                <a:solidFill>
                  <a:schemeClr val="accent4">
                    <a:lumMod val="50000"/>
                  </a:schemeClr>
                </a:solidFill>
              </a:rPr>
              <a:t> </a:t>
            </a:r>
            <a:r>
              <a:rPr lang="en-GB" dirty="0" err="1">
                <a:solidFill>
                  <a:schemeClr val="accent4">
                    <a:lumMod val="50000"/>
                  </a:schemeClr>
                </a:solidFill>
              </a:rPr>
              <a:t>lihat</a:t>
            </a:r>
            <a:r>
              <a:rPr lang="en-GB" dirty="0">
                <a:solidFill>
                  <a:schemeClr val="accent4">
                    <a:lumMod val="50000"/>
                  </a:schemeClr>
                </a:solidFill>
              </a:rPr>
              <a:t> juga </a:t>
            </a:r>
            <a:r>
              <a:rPr lang="en-GB" dirty="0" err="1">
                <a:solidFill>
                  <a:schemeClr val="accent4">
                    <a:lumMod val="50000"/>
                  </a:schemeClr>
                </a:solidFill>
              </a:rPr>
              <a:t>adalah</a:t>
            </a:r>
            <a:r>
              <a:rPr lang="en-GB" dirty="0">
                <a:solidFill>
                  <a:schemeClr val="accent4">
                    <a:lumMod val="50000"/>
                  </a:schemeClr>
                </a:solidFill>
              </a:rPr>
              <a:t> </a:t>
            </a:r>
            <a:r>
              <a:rPr lang="en-GB" dirty="0" err="1">
                <a:solidFill>
                  <a:schemeClr val="accent4">
                    <a:lumMod val="50000"/>
                  </a:schemeClr>
                </a:solidFill>
              </a:rPr>
              <a:t>rujukan</a:t>
            </a:r>
            <a:r>
              <a:rPr lang="en-GB" dirty="0">
                <a:solidFill>
                  <a:schemeClr val="accent4">
                    <a:lumMod val="50000"/>
                  </a:schemeClr>
                </a:solidFill>
              </a:rPr>
              <a:t> yang </a:t>
            </a:r>
            <a:r>
              <a:rPr lang="en-GB" dirty="0" err="1">
                <a:solidFill>
                  <a:schemeClr val="accent4">
                    <a:lumMod val="50000"/>
                  </a:schemeClr>
                </a:solidFill>
              </a:rPr>
              <a:t>mengarahkan</a:t>
            </a:r>
            <a:r>
              <a:rPr lang="en-GB" dirty="0">
                <a:solidFill>
                  <a:schemeClr val="accent4">
                    <a:lumMod val="50000"/>
                  </a:schemeClr>
                </a:solidFill>
              </a:rPr>
              <a:t> </a:t>
            </a:r>
            <a:r>
              <a:rPr lang="en-GB" dirty="0" err="1">
                <a:solidFill>
                  <a:schemeClr val="accent4">
                    <a:lumMod val="50000"/>
                  </a:schemeClr>
                </a:solidFill>
              </a:rPr>
              <a:t>pemakai</a:t>
            </a:r>
            <a:r>
              <a:rPr lang="en-GB" dirty="0">
                <a:solidFill>
                  <a:schemeClr val="accent4">
                    <a:lumMod val="50000"/>
                  </a:schemeClr>
                </a:solidFill>
              </a:rPr>
              <a:t> </a:t>
            </a:r>
            <a:r>
              <a:rPr lang="en-GB" dirty="0" err="1">
                <a:solidFill>
                  <a:schemeClr val="accent4">
                    <a:lumMod val="50000"/>
                  </a:schemeClr>
                </a:solidFill>
              </a:rPr>
              <a:t>dari</a:t>
            </a:r>
            <a:r>
              <a:rPr lang="en-GB" dirty="0">
                <a:solidFill>
                  <a:schemeClr val="accent4">
                    <a:lumMod val="50000"/>
                  </a:schemeClr>
                </a:solidFill>
              </a:rPr>
              <a:t> </a:t>
            </a:r>
            <a:r>
              <a:rPr lang="en-GB" dirty="0" err="1">
                <a:solidFill>
                  <a:schemeClr val="accent4">
                    <a:lumMod val="50000"/>
                  </a:schemeClr>
                </a:solidFill>
              </a:rPr>
              <a:t>satu</a:t>
            </a:r>
            <a:r>
              <a:rPr lang="en-GB" dirty="0">
                <a:solidFill>
                  <a:schemeClr val="accent4">
                    <a:lumMod val="50000"/>
                  </a:schemeClr>
                </a:solidFill>
              </a:rPr>
              <a:t> </a:t>
            </a:r>
            <a:r>
              <a:rPr lang="en-GB" dirty="0" err="1">
                <a:solidFill>
                  <a:schemeClr val="accent4">
                    <a:lumMod val="50000"/>
                  </a:schemeClr>
                </a:solidFill>
              </a:rPr>
              <a:t>tajuk</a:t>
            </a:r>
            <a:r>
              <a:rPr lang="en-GB" dirty="0">
                <a:solidFill>
                  <a:schemeClr val="accent4">
                    <a:lumMod val="50000"/>
                  </a:schemeClr>
                </a:solidFill>
              </a:rPr>
              <a:t> yang </a:t>
            </a:r>
            <a:r>
              <a:rPr lang="en-GB" dirty="0" err="1">
                <a:solidFill>
                  <a:schemeClr val="accent4">
                    <a:lumMod val="50000"/>
                  </a:schemeClr>
                </a:solidFill>
              </a:rPr>
              <a:t>digunakan</a:t>
            </a:r>
            <a:r>
              <a:rPr lang="en-GB" dirty="0">
                <a:solidFill>
                  <a:schemeClr val="accent4">
                    <a:lumMod val="50000"/>
                  </a:schemeClr>
                </a:solidFill>
              </a:rPr>
              <a:t> </a:t>
            </a:r>
            <a:r>
              <a:rPr lang="en-GB" dirty="0" err="1">
                <a:solidFill>
                  <a:schemeClr val="accent4">
                    <a:lumMod val="50000"/>
                  </a:schemeClr>
                </a:solidFill>
              </a:rPr>
              <a:t>ke</a:t>
            </a:r>
            <a:r>
              <a:rPr lang="en-GB" dirty="0">
                <a:solidFill>
                  <a:schemeClr val="accent4">
                    <a:lumMod val="50000"/>
                  </a:schemeClr>
                </a:solidFill>
              </a:rPr>
              <a:t> </a:t>
            </a:r>
            <a:r>
              <a:rPr lang="en-GB" dirty="0" err="1">
                <a:solidFill>
                  <a:schemeClr val="accent4">
                    <a:lumMod val="50000"/>
                  </a:schemeClr>
                </a:solidFill>
              </a:rPr>
              <a:t>tajuk</a:t>
            </a:r>
            <a:r>
              <a:rPr lang="en-GB" dirty="0">
                <a:solidFill>
                  <a:schemeClr val="accent4">
                    <a:lumMod val="50000"/>
                  </a:schemeClr>
                </a:solidFill>
              </a:rPr>
              <a:t> lain yang juga </a:t>
            </a:r>
            <a:r>
              <a:rPr lang="en-GB" dirty="0" err="1">
                <a:solidFill>
                  <a:schemeClr val="accent4">
                    <a:lumMod val="50000"/>
                  </a:schemeClr>
                </a:solidFill>
              </a:rPr>
              <a:t>digunakan</a:t>
            </a:r>
            <a:r>
              <a:rPr lang="en-GB" dirty="0">
                <a:solidFill>
                  <a:schemeClr val="accent4">
                    <a:lumMod val="50000"/>
                  </a:schemeClr>
                </a:solidFill>
              </a:rPr>
              <a:t>; </a:t>
            </a:r>
            <a:r>
              <a:rPr lang="en-GB" dirty="0" err="1">
                <a:solidFill>
                  <a:schemeClr val="accent4">
                    <a:lumMod val="50000"/>
                  </a:schemeClr>
                </a:solidFill>
              </a:rPr>
              <a:t>hubungan</a:t>
            </a:r>
            <a:r>
              <a:rPr lang="en-GB" dirty="0">
                <a:solidFill>
                  <a:schemeClr val="accent4">
                    <a:lumMod val="50000"/>
                  </a:schemeClr>
                </a:solidFill>
              </a:rPr>
              <a:t> </a:t>
            </a:r>
            <a:r>
              <a:rPr lang="en-GB" dirty="0" err="1">
                <a:solidFill>
                  <a:schemeClr val="accent4">
                    <a:lumMod val="50000"/>
                  </a:schemeClr>
                </a:solidFill>
              </a:rPr>
              <a:t>antara</a:t>
            </a:r>
            <a:r>
              <a:rPr lang="en-GB" dirty="0">
                <a:solidFill>
                  <a:schemeClr val="accent4">
                    <a:lumMod val="50000"/>
                  </a:schemeClr>
                </a:solidFill>
              </a:rPr>
              <a:t> </a:t>
            </a:r>
            <a:r>
              <a:rPr lang="en-GB" dirty="0" err="1">
                <a:solidFill>
                  <a:schemeClr val="accent4">
                    <a:lumMod val="50000"/>
                  </a:schemeClr>
                </a:solidFill>
              </a:rPr>
              <a:t>tajuk</a:t>
            </a:r>
            <a:r>
              <a:rPr lang="en-GB" dirty="0">
                <a:solidFill>
                  <a:schemeClr val="accent4">
                    <a:lumMod val="50000"/>
                  </a:schemeClr>
                </a:solidFill>
              </a:rPr>
              <a:t> </a:t>
            </a:r>
            <a:r>
              <a:rPr lang="en-GB" dirty="0" err="1">
                <a:solidFill>
                  <a:schemeClr val="accent4">
                    <a:lumMod val="50000"/>
                  </a:schemeClr>
                </a:solidFill>
              </a:rPr>
              <a:t>dapat</a:t>
            </a:r>
            <a:r>
              <a:rPr lang="en-GB" dirty="0">
                <a:solidFill>
                  <a:schemeClr val="accent4">
                    <a:lumMod val="50000"/>
                  </a:schemeClr>
                </a:solidFill>
              </a:rPr>
              <a:t> </a:t>
            </a:r>
            <a:r>
              <a:rPr lang="en-GB" dirty="0" err="1">
                <a:solidFill>
                  <a:schemeClr val="accent4">
                    <a:lumMod val="50000"/>
                  </a:schemeClr>
                </a:solidFill>
              </a:rPr>
              <a:t>setara</a:t>
            </a:r>
            <a:r>
              <a:rPr lang="en-GB" dirty="0">
                <a:solidFill>
                  <a:schemeClr val="accent4">
                    <a:lumMod val="50000"/>
                  </a:schemeClr>
                </a:solidFill>
              </a:rPr>
              <a:t> </a:t>
            </a:r>
            <a:r>
              <a:rPr lang="en-GB" dirty="0" err="1">
                <a:solidFill>
                  <a:schemeClr val="accent4">
                    <a:lumMod val="50000"/>
                  </a:schemeClr>
                </a:solidFill>
              </a:rPr>
              <a:t>atau</a:t>
            </a:r>
            <a:r>
              <a:rPr lang="en-GB" dirty="0">
                <a:solidFill>
                  <a:schemeClr val="accent4">
                    <a:lumMod val="50000"/>
                  </a:schemeClr>
                </a:solidFill>
              </a:rPr>
              <a:t> </a:t>
            </a:r>
            <a:r>
              <a:rPr lang="en-GB" dirty="0" err="1">
                <a:solidFill>
                  <a:schemeClr val="accent4">
                    <a:lumMod val="50000"/>
                  </a:schemeClr>
                </a:solidFill>
              </a:rPr>
              <a:t>hubungan</a:t>
            </a:r>
            <a:r>
              <a:rPr lang="en-GB" dirty="0">
                <a:solidFill>
                  <a:schemeClr val="accent4">
                    <a:lumMod val="50000"/>
                  </a:schemeClr>
                </a:solidFill>
              </a:rPr>
              <a:t> </a:t>
            </a:r>
            <a:r>
              <a:rPr lang="en-GB" dirty="0" err="1">
                <a:solidFill>
                  <a:schemeClr val="accent4">
                    <a:lumMod val="50000"/>
                  </a:schemeClr>
                </a:solidFill>
              </a:rPr>
              <a:t>antara</a:t>
            </a:r>
            <a:r>
              <a:rPr lang="en-GB" dirty="0">
                <a:solidFill>
                  <a:schemeClr val="accent4">
                    <a:lumMod val="50000"/>
                  </a:schemeClr>
                </a:solidFill>
              </a:rPr>
              <a:t> </a:t>
            </a:r>
            <a:r>
              <a:rPr lang="en-GB" dirty="0" err="1">
                <a:solidFill>
                  <a:schemeClr val="accent4">
                    <a:lumMod val="50000"/>
                  </a:schemeClr>
                </a:solidFill>
              </a:rPr>
              <a:t>subjek</a:t>
            </a:r>
            <a:r>
              <a:rPr lang="en-GB" dirty="0">
                <a:solidFill>
                  <a:schemeClr val="accent4">
                    <a:lumMod val="50000"/>
                  </a:schemeClr>
                </a:solidFill>
              </a:rPr>
              <a:t> yang </a:t>
            </a:r>
            <a:r>
              <a:rPr lang="en-GB" dirty="0" err="1">
                <a:solidFill>
                  <a:schemeClr val="accent4">
                    <a:lumMod val="50000"/>
                  </a:schemeClr>
                </a:solidFill>
              </a:rPr>
              <a:t>lebih</a:t>
            </a:r>
            <a:r>
              <a:rPr lang="en-GB" dirty="0">
                <a:solidFill>
                  <a:schemeClr val="accent4">
                    <a:lumMod val="50000"/>
                  </a:schemeClr>
                </a:solidFill>
              </a:rPr>
              <a:t> </a:t>
            </a:r>
            <a:r>
              <a:rPr lang="en-GB" dirty="0" err="1">
                <a:solidFill>
                  <a:schemeClr val="accent4">
                    <a:lumMod val="50000"/>
                  </a:schemeClr>
                </a:solidFill>
              </a:rPr>
              <a:t>luas</a:t>
            </a:r>
            <a:r>
              <a:rPr lang="en-GB" dirty="0">
                <a:solidFill>
                  <a:schemeClr val="accent4">
                    <a:lumMod val="50000"/>
                  </a:schemeClr>
                </a:solidFill>
              </a:rPr>
              <a:t> </a:t>
            </a:r>
            <a:r>
              <a:rPr lang="en-GB" dirty="0" err="1">
                <a:solidFill>
                  <a:schemeClr val="accent4">
                    <a:lumMod val="50000"/>
                  </a:schemeClr>
                </a:solidFill>
              </a:rPr>
              <a:t>dengan</a:t>
            </a:r>
            <a:r>
              <a:rPr lang="en-GB" dirty="0">
                <a:solidFill>
                  <a:schemeClr val="accent4">
                    <a:lumMod val="50000"/>
                  </a:schemeClr>
                </a:solidFill>
              </a:rPr>
              <a:t> </a:t>
            </a:r>
            <a:r>
              <a:rPr lang="en-GB" dirty="0" err="1">
                <a:solidFill>
                  <a:schemeClr val="accent4">
                    <a:lumMod val="50000"/>
                  </a:schemeClr>
                </a:solidFill>
              </a:rPr>
              <a:t>subjek</a:t>
            </a:r>
            <a:r>
              <a:rPr lang="en-GB" dirty="0">
                <a:solidFill>
                  <a:schemeClr val="accent4">
                    <a:lumMod val="50000"/>
                  </a:schemeClr>
                </a:solidFill>
              </a:rPr>
              <a:t> yang </a:t>
            </a:r>
            <a:r>
              <a:rPr lang="en-GB" dirty="0" err="1">
                <a:solidFill>
                  <a:schemeClr val="accent4">
                    <a:lumMod val="50000"/>
                  </a:schemeClr>
                </a:solidFill>
              </a:rPr>
              <a:t>lebih</a:t>
            </a:r>
            <a:r>
              <a:rPr lang="en-GB" dirty="0">
                <a:solidFill>
                  <a:schemeClr val="accent4">
                    <a:lumMod val="50000"/>
                  </a:schemeClr>
                </a:solidFill>
              </a:rPr>
              <a:t> </a:t>
            </a:r>
            <a:r>
              <a:rPr lang="en-GB" dirty="0" err="1">
                <a:solidFill>
                  <a:schemeClr val="accent4">
                    <a:lumMod val="50000"/>
                  </a:schemeClr>
                </a:solidFill>
              </a:rPr>
              <a:t>sempit</a:t>
            </a:r>
            <a:r>
              <a:rPr lang="en-GB" dirty="0">
                <a:solidFill>
                  <a:schemeClr val="accent4">
                    <a:lumMod val="50000"/>
                  </a:schemeClr>
                </a:solidFill>
              </a:rPr>
              <a:t>. </a:t>
            </a:r>
            <a:r>
              <a:rPr lang="en-GB" dirty="0" err="1">
                <a:solidFill>
                  <a:schemeClr val="accent4">
                    <a:lumMod val="50000"/>
                  </a:schemeClr>
                </a:solidFill>
              </a:rPr>
              <a:t>Misalnya</a:t>
            </a:r>
            <a:r>
              <a:rPr lang="en-GB" dirty="0">
                <a:solidFill>
                  <a:schemeClr val="accent4">
                    <a:lumMod val="50000"/>
                  </a:schemeClr>
                </a:solidFill>
              </a:rPr>
              <a:t>: </a:t>
            </a:r>
            <a:r>
              <a:rPr lang="en-GB" dirty="0" err="1">
                <a:solidFill>
                  <a:schemeClr val="accent4">
                    <a:lumMod val="50000"/>
                  </a:schemeClr>
                </a:solidFill>
              </a:rPr>
              <a:t>Hukum</a:t>
            </a:r>
            <a:r>
              <a:rPr lang="en-GB" dirty="0">
                <a:solidFill>
                  <a:schemeClr val="accent4">
                    <a:lumMod val="50000"/>
                  </a:schemeClr>
                </a:solidFill>
              </a:rPr>
              <a:t> LJ </a:t>
            </a:r>
            <a:r>
              <a:rPr lang="en-GB" dirty="0" err="1">
                <a:solidFill>
                  <a:schemeClr val="accent4">
                    <a:lumMod val="50000"/>
                  </a:schemeClr>
                </a:solidFill>
              </a:rPr>
              <a:t>nama</a:t>
            </a:r>
            <a:r>
              <a:rPr lang="en-GB" dirty="0">
                <a:solidFill>
                  <a:schemeClr val="accent4">
                    <a:lumMod val="50000"/>
                  </a:schemeClr>
                </a:solidFill>
              </a:rPr>
              <a:t> </a:t>
            </a:r>
            <a:r>
              <a:rPr lang="en-GB" dirty="0" err="1">
                <a:solidFill>
                  <a:schemeClr val="accent4">
                    <a:lumMod val="50000"/>
                  </a:schemeClr>
                </a:solidFill>
              </a:rPr>
              <a:t>cabang</a:t>
            </a:r>
            <a:r>
              <a:rPr lang="en-GB" dirty="0">
                <a:solidFill>
                  <a:schemeClr val="accent4">
                    <a:lumMod val="50000"/>
                  </a:schemeClr>
                </a:solidFill>
              </a:rPr>
              <a:t> </a:t>
            </a:r>
            <a:r>
              <a:rPr lang="en-GB" dirty="0" err="1">
                <a:solidFill>
                  <a:schemeClr val="accent4">
                    <a:lumMod val="50000"/>
                  </a:schemeClr>
                </a:solidFill>
              </a:rPr>
              <a:t>hukum</a:t>
            </a:r>
            <a:r>
              <a:rPr lang="en-GB" dirty="0">
                <a:solidFill>
                  <a:schemeClr val="accent4">
                    <a:lumMod val="50000"/>
                  </a:schemeClr>
                </a:solidFill>
              </a:rPr>
              <a:t>, ump. </a:t>
            </a:r>
            <a:r>
              <a:rPr lang="en-GB" dirty="0" err="1">
                <a:solidFill>
                  <a:schemeClr val="accent4">
                    <a:lumMod val="50000"/>
                  </a:schemeClr>
                </a:solidFill>
              </a:rPr>
              <a:t>Hukum</a:t>
            </a:r>
            <a:r>
              <a:rPr lang="en-GB" dirty="0">
                <a:solidFill>
                  <a:schemeClr val="accent4">
                    <a:lumMod val="50000"/>
                  </a:schemeClr>
                </a:solidFill>
              </a:rPr>
              <a:t> </a:t>
            </a:r>
            <a:r>
              <a:rPr lang="en-GB" dirty="0" err="1">
                <a:solidFill>
                  <a:schemeClr val="accent4">
                    <a:lumMod val="50000"/>
                  </a:schemeClr>
                </a:solidFill>
              </a:rPr>
              <a:t>dagang</a:t>
            </a:r>
            <a:r>
              <a:rPr lang="en-GB" dirty="0">
                <a:solidFill>
                  <a:schemeClr val="accent4">
                    <a:lumMod val="50000"/>
                  </a:schemeClr>
                </a:solidFill>
              </a:rPr>
              <a:t> ; </a:t>
            </a:r>
            <a:r>
              <a:rPr lang="en-GB" dirty="0" err="1">
                <a:solidFill>
                  <a:schemeClr val="accent4">
                    <a:lumMod val="50000"/>
                  </a:schemeClr>
                </a:solidFill>
              </a:rPr>
              <a:t>Hukum</a:t>
            </a:r>
            <a:r>
              <a:rPr lang="en-GB" dirty="0">
                <a:solidFill>
                  <a:schemeClr val="accent4">
                    <a:lumMod val="50000"/>
                  </a:schemeClr>
                </a:solidFill>
              </a:rPr>
              <a:t> </a:t>
            </a:r>
            <a:r>
              <a:rPr lang="en-GB" dirty="0" err="1">
                <a:solidFill>
                  <a:schemeClr val="accent4">
                    <a:lumMod val="50000"/>
                  </a:schemeClr>
                </a:solidFill>
              </a:rPr>
              <a:t>laut</a:t>
            </a:r>
            <a:r>
              <a:rPr lang="en-GB" dirty="0">
                <a:solidFill>
                  <a:schemeClr val="accent4">
                    <a:lumMod val="50000"/>
                  </a:schemeClr>
                </a:solidFill>
              </a:rPr>
              <a:t> ; </a:t>
            </a:r>
            <a:r>
              <a:rPr lang="en-GB" dirty="0" err="1">
                <a:solidFill>
                  <a:schemeClr val="accent4">
                    <a:lumMod val="50000"/>
                  </a:schemeClr>
                </a:solidFill>
              </a:rPr>
              <a:t>Hukum</a:t>
            </a:r>
            <a:r>
              <a:rPr lang="en-GB" dirty="0">
                <a:solidFill>
                  <a:schemeClr val="accent4">
                    <a:lumMod val="50000"/>
                  </a:schemeClr>
                </a:solidFill>
              </a:rPr>
              <a:t> </a:t>
            </a:r>
            <a:r>
              <a:rPr lang="en-GB" dirty="0" err="1">
                <a:solidFill>
                  <a:schemeClr val="accent4">
                    <a:lumMod val="50000"/>
                  </a:schemeClr>
                </a:solidFill>
              </a:rPr>
              <a:t>perbankan</a:t>
            </a:r>
            <a:endParaRPr lang="en-GB" dirty="0">
              <a:solidFill>
                <a:schemeClr val="accent4">
                  <a:lumMod val="50000"/>
                </a:schemeClr>
              </a:solidFill>
            </a:endParaRPr>
          </a:p>
          <a:p>
            <a:pPr marL="0" indent="0">
              <a:buNone/>
            </a:pPr>
            <a:r>
              <a:rPr lang="en-GB" dirty="0">
                <a:solidFill>
                  <a:schemeClr val="accent4">
                    <a:lumMod val="50000"/>
                  </a:schemeClr>
                </a:solidFill>
              </a:rPr>
              <a:t>IL </a:t>
            </a:r>
            <a:r>
              <a:rPr lang="en-GB" dirty="0" err="1">
                <a:solidFill>
                  <a:schemeClr val="accent4">
                    <a:lumMod val="50000"/>
                  </a:schemeClr>
                </a:solidFill>
              </a:rPr>
              <a:t>Istilah</a:t>
            </a:r>
            <a:r>
              <a:rPr lang="en-GB" dirty="0">
                <a:solidFill>
                  <a:schemeClr val="accent4">
                    <a:lumMod val="50000"/>
                  </a:schemeClr>
                </a:solidFill>
              </a:rPr>
              <a:t> Luas, </a:t>
            </a:r>
            <a:r>
              <a:rPr lang="en-GB" dirty="0" err="1">
                <a:solidFill>
                  <a:schemeClr val="accent4">
                    <a:lumMod val="50000"/>
                  </a:schemeClr>
                </a:solidFill>
              </a:rPr>
              <a:t>yaitu</a:t>
            </a:r>
            <a:r>
              <a:rPr lang="en-GB" dirty="0">
                <a:solidFill>
                  <a:schemeClr val="accent4">
                    <a:lumMod val="50000"/>
                  </a:schemeClr>
                </a:solidFill>
              </a:rPr>
              <a:t> </a:t>
            </a:r>
            <a:r>
              <a:rPr lang="en-GB" dirty="0" err="1">
                <a:solidFill>
                  <a:schemeClr val="accent4">
                    <a:lumMod val="50000"/>
                  </a:schemeClr>
                </a:solidFill>
              </a:rPr>
              <a:t>istilah</a:t>
            </a:r>
            <a:r>
              <a:rPr lang="en-GB" dirty="0">
                <a:solidFill>
                  <a:schemeClr val="accent4">
                    <a:lumMod val="50000"/>
                  </a:schemeClr>
                </a:solidFill>
              </a:rPr>
              <a:t> yang </a:t>
            </a:r>
            <a:r>
              <a:rPr lang="en-GB" dirty="0" err="1">
                <a:solidFill>
                  <a:schemeClr val="accent4">
                    <a:lumMod val="50000"/>
                  </a:schemeClr>
                </a:solidFill>
              </a:rPr>
              <a:t>lebih</a:t>
            </a:r>
            <a:r>
              <a:rPr lang="en-GB" dirty="0">
                <a:solidFill>
                  <a:schemeClr val="accent4">
                    <a:lumMod val="50000"/>
                  </a:schemeClr>
                </a:solidFill>
              </a:rPr>
              <a:t> </a:t>
            </a:r>
            <a:r>
              <a:rPr lang="en-GB" dirty="0" err="1">
                <a:solidFill>
                  <a:schemeClr val="accent4">
                    <a:lumMod val="50000"/>
                  </a:schemeClr>
                </a:solidFill>
              </a:rPr>
              <a:t>luas</a:t>
            </a:r>
            <a:r>
              <a:rPr lang="en-GB" dirty="0">
                <a:solidFill>
                  <a:schemeClr val="accent4">
                    <a:lumMod val="50000"/>
                  </a:schemeClr>
                </a:solidFill>
              </a:rPr>
              <a:t> </a:t>
            </a:r>
            <a:r>
              <a:rPr lang="en-GB" dirty="0" err="1">
                <a:solidFill>
                  <a:schemeClr val="accent4">
                    <a:lumMod val="50000"/>
                  </a:schemeClr>
                </a:solidFill>
              </a:rPr>
              <a:t>daripada</a:t>
            </a:r>
            <a:r>
              <a:rPr lang="en-GB" dirty="0">
                <a:solidFill>
                  <a:schemeClr val="accent4">
                    <a:lumMod val="50000"/>
                  </a:schemeClr>
                </a:solidFill>
              </a:rPr>
              <a:t> </a:t>
            </a:r>
            <a:r>
              <a:rPr lang="en-GB" dirty="0" err="1">
                <a:solidFill>
                  <a:schemeClr val="accent4">
                    <a:lumMod val="50000"/>
                  </a:schemeClr>
                </a:solidFill>
              </a:rPr>
              <a:t>istilah</a:t>
            </a:r>
            <a:r>
              <a:rPr lang="en-GB" dirty="0">
                <a:solidFill>
                  <a:schemeClr val="accent4">
                    <a:lumMod val="50000"/>
                  </a:schemeClr>
                </a:solidFill>
              </a:rPr>
              <a:t> </a:t>
            </a:r>
            <a:r>
              <a:rPr lang="en-GB" dirty="0" err="1">
                <a:solidFill>
                  <a:schemeClr val="accent4">
                    <a:lumMod val="50000"/>
                  </a:schemeClr>
                </a:solidFill>
              </a:rPr>
              <a:t>pada</a:t>
            </a:r>
            <a:r>
              <a:rPr lang="en-GB" dirty="0">
                <a:solidFill>
                  <a:schemeClr val="accent4">
                    <a:lumMod val="50000"/>
                  </a:schemeClr>
                </a:solidFill>
              </a:rPr>
              <a:t> </a:t>
            </a:r>
            <a:r>
              <a:rPr lang="en-GB" dirty="0" err="1">
                <a:solidFill>
                  <a:schemeClr val="accent4">
                    <a:lumMod val="50000"/>
                  </a:schemeClr>
                </a:solidFill>
              </a:rPr>
              <a:t>tajuk</a:t>
            </a:r>
            <a:r>
              <a:rPr lang="en-GB" dirty="0">
                <a:solidFill>
                  <a:schemeClr val="accent4">
                    <a:lumMod val="50000"/>
                  </a:schemeClr>
                </a:solidFill>
              </a:rPr>
              <a:t> </a:t>
            </a:r>
            <a:r>
              <a:rPr lang="en-GB" dirty="0" err="1">
                <a:solidFill>
                  <a:schemeClr val="accent4">
                    <a:lumMod val="50000"/>
                  </a:schemeClr>
                </a:solidFill>
              </a:rPr>
              <a:t>utama</a:t>
            </a:r>
            <a:r>
              <a:rPr lang="en-GB" dirty="0">
                <a:solidFill>
                  <a:schemeClr val="accent4">
                    <a:lumMod val="50000"/>
                  </a:schemeClr>
                </a:solidFill>
              </a:rPr>
              <a:t>, </a:t>
            </a:r>
            <a:r>
              <a:rPr lang="en-GB" dirty="0" err="1">
                <a:solidFill>
                  <a:schemeClr val="accent4">
                    <a:lumMod val="50000"/>
                  </a:schemeClr>
                </a:solidFill>
              </a:rPr>
              <a:t>dengan</a:t>
            </a:r>
            <a:r>
              <a:rPr lang="en-GB" dirty="0">
                <a:solidFill>
                  <a:schemeClr val="accent4">
                    <a:lumMod val="50000"/>
                  </a:schemeClr>
                </a:solidFill>
              </a:rPr>
              <a:t> </a:t>
            </a:r>
            <a:r>
              <a:rPr lang="en-GB" dirty="0" err="1">
                <a:solidFill>
                  <a:schemeClr val="accent4">
                    <a:lumMod val="50000"/>
                  </a:schemeClr>
                </a:solidFill>
              </a:rPr>
              <a:t>syarat</a:t>
            </a:r>
            <a:r>
              <a:rPr lang="en-GB" dirty="0">
                <a:solidFill>
                  <a:schemeClr val="accent4">
                    <a:lumMod val="50000"/>
                  </a:schemeClr>
                </a:solidFill>
              </a:rPr>
              <a:t> </a:t>
            </a:r>
            <a:r>
              <a:rPr lang="en-GB" dirty="0" err="1">
                <a:solidFill>
                  <a:schemeClr val="accent4">
                    <a:lumMod val="50000"/>
                  </a:schemeClr>
                </a:solidFill>
              </a:rPr>
              <a:t>bahwa</a:t>
            </a:r>
            <a:r>
              <a:rPr lang="en-GB" dirty="0">
                <a:solidFill>
                  <a:schemeClr val="accent4">
                    <a:lumMod val="50000"/>
                  </a:schemeClr>
                </a:solidFill>
              </a:rPr>
              <a:t> </a:t>
            </a:r>
            <a:r>
              <a:rPr lang="en-GB" dirty="0" err="1">
                <a:solidFill>
                  <a:schemeClr val="accent4">
                    <a:lumMod val="50000"/>
                  </a:schemeClr>
                </a:solidFill>
              </a:rPr>
              <a:t>istilah</a:t>
            </a:r>
            <a:r>
              <a:rPr lang="en-GB" dirty="0">
                <a:solidFill>
                  <a:schemeClr val="accent4">
                    <a:lumMod val="50000"/>
                  </a:schemeClr>
                </a:solidFill>
              </a:rPr>
              <a:t> </a:t>
            </a:r>
            <a:r>
              <a:rPr lang="en-GB" dirty="0" err="1">
                <a:solidFill>
                  <a:schemeClr val="accent4">
                    <a:lumMod val="50000"/>
                  </a:schemeClr>
                </a:solidFill>
              </a:rPr>
              <a:t>tersebut</a:t>
            </a:r>
            <a:r>
              <a:rPr lang="en-GB" dirty="0">
                <a:solidFill>
                  <a:schemeClr val="accent4">
                    <a:lumMod val="50000"/>
                  </a:schemeClr>
                </a:solidFill>
              </a:rPr>
              <a:t> </a:t>
            </a:r>
            <a:r>
              <a:rPr lang="en-GB" dirty="0" err="1">
                <a:solidFill>
                  <a:schemeClr val="accent4">
                    <a:lumMod val="50000"/>
                  </a:schemeClr>
                </a:solidFill>
              </a:rPr>
              <a:t>memiliki</a:t>
            </a:r>
            <a:r>
              <a:rPr lang="en-GB" dirty="0">
                <a:solidFill>
                  <a:schemeClr val="accent4">
                    <a:lumMod val="50000"/>
                  </a:schemeClr>
                </a:solidFill>
              </a:rPr>
              <a:t> </a:t>
            </a:r>
            <a:r>
              <a:rPr lang="en-GB" dirty="0" err="1">
                <a:solidFill>
                  <a:schemeClr val="accent4">
                    <a:lumMod val="50000"/>
                  </a:schemeClr>
                </a:solidFill>
              </a:rPr>
              <a:t>sekurang-kurangnya</a:t>
            </a:r>
            <a:r>
              <a:rPr lang="en-GB" dirty="0">
                <a:solidFill>
                  <a:schemeClr val="accent4">
                    <a:lumMod val="50000"/>
                  </a:schemeClr>
                </a:solidFill>
              </a:rPr>
              <a:t> </a:t>
            </a:r>
            <a:r>
              <a:rPr lang="en-GB" dirty="0" err="1">
                <a:solidFill>
                  <a:schemeClr val="accent4">
                    <a:lumMod val="50000"/>
                  </a:schemeClr>
                </a:solidFill>
              </a:rPr>
              <a:t>satu</a:t>
            </a:r>
            <a:r>
              <a:rPr lang="en-GB" dirty="0">
                <a:solidFill>
                  <a:schemeClr val="accent4">
                    <a:lumMod val="50000"/>
                  </a:schemeClr>
                </a:solidFill>
              </a:rPr>
              <a:t> </a:t>
            </a:r>
            <a:r>
              <a:rPr lang="en-GB" dirty="0" err="1">
                <a:solidFill>
                  <a:schemeClr val="accent4">
                    <a:lumMod val="50000"/>
                  </a:schemeClr>
                </a:solidFill>
              </a:rPr>
              <a:t>atau</a:t>
            </a:r>
            <a:r>
              <a:rPr lang="en-GB" dirty="0">
                <a:solidFill>
                  <a:schemeClr val="accent4">
                    <a:lumMod val="50000"/>
                  </a:schemeClr>
                </a:solidFill>
              </a:rPr>
              <a:t> </a:t>
            </a:r>
            <a:r>
              <a:rPr lang="en-GB" dirty="0" err="1">
                <a:solidFill>
                  <a:schemeClr val="accent4">
                    <a:lumMod val="50000"/>
                  </a:schemeClr>
                </a:solidFill>
              </a:rPr>
              <a:t>dua</a:t>
            </a:r>
            <a:r>
              <a:rPr lang="en-GB" dirty="0">
                <a:solidFill>
                  <a:schemeClr val="accent4">
                    <a:lumMod val="50000"/>
                  </a:schemeClr>
                </a:solidFill>
              </a:rPr>
              <a:t> </a:t>
            </a:r>
            <a:r>
              <a:rPr lang="en-GB" dirty="0" err="1">
                <a:solidFill>
                  <a:schemeClr val="accent4">
                    <a:lumMod val="50000"/>
                  </a:schemeClr>
                </a:solidFill>
              </a:rPr>
              <a:t>bidang</a:t>
            </a:r>
            <a:r>
              <a:rPr lang="en-GB" dirty="0">
                <a:solidFill>
                  <a:schemeClr val="accent4">
                    <a:lumMod val="50000"/>
                  </a:schemeClr>
                </a:solidFill>
              </a:rPr>
              <a:t> </a:t>
            </a:r>
            <a:r>
              <a:rPr lang="en-GB" dirty="0" err="1">
                <a:solidFill>
                  <a:schemeClr val="accent4">
                    <a:lumMod val="50000"/>
                  </a:schemeClr>
                </a:solidFill>
              </a:rPr>
              <a:t>ilmu</a:t>
            </a:r>
            <a:r>
              <a:rPr lang="en-GB" dirty="0">
                <a:solidFill>
                  <a:schemeClr val="accent4">
                    <a:lumMod val="50000"/>
                  </a:schemeClr>
                </a:solidFill>
              </a:rPr>
              <a:t> </a:t>
            </a:r>
            <a:r>
              <a:rPr lang="en-GB" dirty="0" err="1">
                <a:solidFill>
                  <a:schemeClr val="accent4">
                    <a:lumMod val="50000"/>
                  </a:schemeClr>
                </a:solidFill>
              </a:rPr>
              <a:t>atau</a:t>
            </a:r>
            <a:r>
              <a:rPr lang="en-GB" dirty="0">
                <a:solidFill>
                  <a:schemeClr val="accent4">
                    <a:lumMod val="50000"/>
                  </a:schemeClr>
                </a:solidFill>
              </a:rPr>
              <a:t> </a:t>
            </a:r>
            <a:r>
              <a:rPr lang="en-GB" dirty="0" err="1">
                <a:solidFill>
                  <a:schemeClr val="accent4">
                    <a:lumMod val="50000"/>
                  </a:schemeClr>
                </a:solidFill>
              </a:rPr>
              <a:t>lebih</a:t>
            </a:r>
            <a:r>
              <a:rPr lang="en-GB" dirty="0">
                <a:solidFill>
                  <a:schemeClr val="accent4">
                    <a:lumMod val="50000"/>
                  </a:schemeClr>
                </a:solidFill>
              </a:rPr>
              <a:t>. </a:t>
            </a:r>
            <a:r>
              <a:rPr lang="en-GB" dirty="0" err="1">
                <a:solidFill>
                  <a:schemeClr val="accent4">
                    <a:lumMod val="50000"/>
                  </a:schemeClr>
                </a:solidFill>
              </a:rPr>
              <a:t>Contoh</a:t>
            </a:r>
            <a:r>
              <a:rPr lang="en-GB" dirty="0">
                <a:solidFill>
                  <a:schemeClr val="accent4">
                    <a:lumMod val="50000"/>
                  </a:schemeClr>
                </a:solidFill>
              </a:rPr>
              <a:t>: Media </a:t>
            </a:r>
            <a:r>
              <a:rPr lang="en-GB" dirty="0" err="1">
                <a:solidFill>
                  <a:schemeClr val="accent4">
                    <a:lumMod val="50000"/>
                  </a:schemeClr>
                </a:solidFill>
              </a:rPr>
              <a:t>massa</a:t>
            </a:r>
            <a:r>
              <a:rPr lang="en-GB" dirty="0">
                <a:solidFill>
                  <a:schemeClr val="accent4">
                    <a:lumMod val="50000"/>
                  </a:schemeClr>
                </a:solidFill>
              </a:rPr>
              <a:t> IL </a:t>
            </a:r>
            <a:r>
              <a:rPr lang="en-GB" dirty="0" err="1">
                <a:solidFill>
                  <a:schemeClr val="accent4">
                    <a:lumMod val="50000"/>
                  </a:schemeClr>
                </a:solidFill>
              </a:rPr>
              <a:t>Jurnalisme</a:t>
            </a:r>
            <a:endParaRPr lang="en-GB" dirty="0">
              <a:solidFill>
                <a:schemeClr val="accent4">
                  <a:lumMod val="50000"/>
                </a:schemeClr>
              </a:solidFill>
            </a:endParaRPr>
          </a:p>
          <a:p>
            <a:pPr marL="0" indent="0">
              <a:buNone/>
            </a:pPr>
            <a:r>
              <a:rPr lang="en-GB" dirty="0">
                <a:solidFill>
                  <a:schemeClr val="accent4">
                    <a:lumMod val="50000"/>
                  </a:schemeClr>
                </a:solidFill>
              </a:rPr>
              <a:t>IS </a:t>
            </a:r>
            <a:r>
              <a:rPr lang="en-GB" dirty="0" err="1">
                <a:solidFill>
                  <a:schemeClr val="accent4">
                    <a:lumMod val="50000"/>
                  </a:schemeClr>
                </a:solidFill>
              </a:rPr>
              <a:t>Istilah</a:t>
            </a:r>
            <a:r>
              <a:rPr lang="en-GB" dirty="0">
                <a:solidFill>
                  <a:schemeClr val="accent4">
                    <a:lumMod val="50000"/>
                  </a:schemeClr>
                </a:solidFill>
              </a:rPr>
              <a:t> </a:t>
            </a:r>
            <a:r>
              <a:rPr lang="en-GB" dirty="0" err="1">
                <a:solidFill>
                  <a:schemeClr val="accent4">
                    <a:lumMod val="50000"/>
                  </a:schemeClr>
                </a:solidFill>
              </a:rPr>
              <a:t>Sempit</a:t>
            </a:r>
            <a:r>
              <a:rPr lang="en-GB" dirty="0">
                <a:solidFill>
                  <a:schemeClr val="accent4">
                    <a:lumMod val="50000"/>
                  </a:schemeClr>
                </a:solidFill>
              </a:rPr>
              <a:t>. </a:t>
            </a:r>
            <a:r>
              <a:rPr lang="en-GB" dirty="0" err="1">
                <a:solidFill>
                  <a:schemeClr val="accent4">
                    <a:lumMod val="50000"/>
                  </a:schemeClr>
                </a:solidFill>
              </a:rPr>
              <a:t>Tanda</a:t>
            </a:r>
            <a:r>
              <a:rPr lang="en-GB" dirty="0">
                <a:solidFill>
                  <a:schemeClr val="accent4">
                    <a:lumMod val="50000"/>
                  </a:schemeClr>
                </a:solidFill>
              </a:rPr>
              <a:t> IS </a:t>
            </a:r>
            <a:r>
              <a:rPr lang="en-GB" dirty="0" err="1">
                <a:solidFill>
                  <a:schemeClr val="accent4">
                    <a:lumMod val="50000"/>
                  </a:schemeClr>
                </a:solidFill>
              </a:rPr>
              <a:t>mendahuli</a:t>
            </a:r>
            <a:r>
              <a:rPr lang="en-GB" dirty="0">
                <a:solidFill>
                  <a:schemeClr val="accent4">
                    <a:lumMod val="50000"/>
                  </a:schemeClr>
                </a:solidFill>
              </a:rPr>
              <a:t> </a:t>
            </a:r>
            <a:r>
              <a:rPr lang="en-GB" dirty="0" err="1">
                <a:solidFill>
                  <a:schemeClr val="accent4">
                    <a:lumMod val="50000"/>
                  </a:schemeClr>
                </a:solidFill>
              </a:rPr>
              <a:t>tajuk</a:t>
            </a:r>
            <a:r>
              <a:rPr lang="en-GB" dirty="0">
                <a:solidFill>
                  <a:schemeClr val="accent4">
                    <a:lumMod val="50000"/>
                  </a:schemeClr>
                </a:solidFill>
              </a:rPr>
              <a:t> </a:t>
            </a:r>
            <a:r>
              <a:rPr lang="en-GB" dirty="0" err="1">
                <a:solidFill>
                  <a:schemeClr val="accent4">
                    <a:lumMod val="50000"/>
                  </a:schemeClr>
                </a:solidFill>
              </a:rPr>
              <a:t>subjek</a:t>
            </a:r>
            <a:r>
              <a:rPr lang="en-GB" dirty="0">
                <a:solidFill>
                  <a:schemeClr val="accent4">
                    <a:lumMod val="50000"/>
                  </a:schemeClr>
                </a:solidFill>
              </a:rPr>
              <a:t> yang </a:t>
            </a:r>
            <a:r>
              <a:rPr lang="en-GB" dirty="0" err="1">
                <a:solidFill>
                  <a:schemeClr val="accent4">
                    <a:lumMod val="50000"/>
                  </a:schemeClr>
                </a:solidFill>
              </a:rPr>
              <a:t>mewakili</a:t>
            </a:r>
            <a:r>
              <a:rPr lang="en-GB" dirty="0">
                <a:solidFill>
                  <a:schemeClr val="accent4">
                    <a:lumMod val="50000"/>
                  </a:schemeClr>
                </a:solidFill>
              </a:rPr>
              <a:t> </a:t>
            </a:r>
            <a:r>
              <a:rPr lang="en-GB" dirty="0" err="1">
                <a:solidFill>
                  <a:schemeClr val="accent4">
                    <a:lumMod val="50000"/>
                  </a:schemeClr>
                </a:solidFill>
              </a:rPr>
              <a:t>anggota</a:t>
            </a:r>
            <a:r>
              <a:rPr lang="en-GB" dirty="0">
                <a:solidFill>
                  <a:schemeClr val="accent4">
                    <a:lumMod val="50000"/>
                  </a:schemeClr>
                </a:solidFill>
              </a:rPr>
              <a:t> </a:t>
            </a:r>
            <a:r>
              <a:rPr lang="en-GB" dirty="0" err="1">
                <a:solidFill>
                  <a:schemeClr val="accent4">
                    <a:lumMod val="50000"/>
                  </a:schemeClr>
                </a:solidFill>
              </a:rPr>
              <a:t>klas</a:t>
            </a:r>
            <a:r>
              <a:rPr lang="en-GB" dirty="0">
                <a:solidFill>
                  <a:schemeClr val="accent4">
                    <a:lumMod val="50000"/>
                  </a:schemeClr>
                </a:solidFill>
              </a:rPr>
              <a:t> yang </a:t>
            </a:r>
            <a:r>
              <a:rPr lang="en-GB" dirty="0" err="1">
                <a:solidFill>
                  <a:schemeClr val="accent4">
                    <a:lumMod val="50000"/>
                  </a:schemeClr>
                </a:solidFill>
              </a:rPr>
              <a:t>lebih</a:t>
            </a:r>
            <a:r>
              <a:rPr lang="en-GB" dirty="0">
                <a:solidFill>
                  <a:schemeClr val="accent4">
                    <a:lumMod val="50000"/>
                  </a:schemeClr>
                </a:solidFill>
              </a:rPr>
              <a:t> </a:t>
            </a:r>
            <a:r>
              <a:rPr lang="en-GB" dirty="0" err="1">
                <a:solidFill>
                  <a:schemeClr val="accent4">
                    <a:lumMod val="50000"/>
                  </a:schemeClr>
                </a:solidFill>
              </a:rPr>
              <a:t>sempit</a:t>
            </a:r>
            <a:r>
              <a:rPr lang="en-GB" dirty="0">
                <a:solidFill>
                  <a:schemeClr val="accent4">
                    <a:lumMod val="50000"/>
                  </a:schemeClr>
                </a:solidFill>
              </a:rPr>
              <a:t> </a:t>
            </a:r>
            <a:r>
              <a:rPr lang="en-GB" dirty="0" err="1">
                <a:solidFill>
                  <a:schemeClr val="accent4">
                    <a:lumMod val="50000"/>
                  </a:schemeClr>
                </a:solidFill>
              </a:rPr>
              <a:t>atau</a:t>
            </a:r>
            <a:r>
              <a:rPr lang="en-GB" dirty="0">
                <a:solidFill>
                  <a:schemeClr val="accent4">
                    <a:lumMod val="50000"/>
                  </a:schemeClr>
                </a:solidFill>
              </a:rPr>
              <a:t> yang </a:t>
            </a:r>
            <a:r>
              <a:rPr lang="en-GB" dirty="0" err="1">
                <a:solidFill>
                  <a:schemeClr val="accent4">
                    <a:lumMod val="50000"/>
                  </a:schemeClr>
                </a:solidFill>
              </a:rPr>
              <a:t>lebih</a:t>
            </a:r>
            <a:r>
              <a:rPr lang="en-GB" dirty="0">
                <a:solidFill>
                  <a:schemeClr val="accent4">
                    <a:lumMod val="50000"/>
                  </a:schemeClr>
                </a:solidFill>
              </a:rPr>
              <a:t> </a:t>
            </a:r>
            <a:r>
              <a:rPr lang="en-GB" dirty="0" err="1">
                <a:solidFill>
                  <a:schemeClr val="accent4">
                    <a:lumMod val="50000"/>
                  </a:schemeClr>
                </a:solidFill>
              </a:rPr>
              <a:t>kecil</a:t>
            </a:r>
            <a:r>
              <a:rPr lang="en-GB" dirty="0">
                <a:solidFill>
                  <a:schemeClr val="accent4">
                    <a:lumMod val="50000"/>
                  </a:schemeClr>
                </a:solidFill>
              </a:rPr>
              <a:t>. </a:t>
            </a:r>
            <a:r>
              <a:rPr lang="en-GB" dirty="0" err="1">
                <a:solidFill>
                  <a:schemeClr val="accent4">
                    <a:lumMod val="50000"/>
                  </a:schemeClr>
                </a:solidFill>
              </a:rPr>
              <a:t>Misalnya</a:t>
            </a:r>
            <a:r>
              <a:rPr lang="en-GB" dirty="0">
                <a:solidFill>
                  <a:schemeClr val="accent4">
                    <a:lumMod val="50000"/>
                  </a:schemeClr>
                </a:solidFill>
              </a:rPr>
              <a:t>: </a:t>
            </a:r>
            <a:r>
              <a:rPr lang="en-GB" dirty="0" err="1">
                <a:solidFill>
                  <a:schemeClr val="accent4">
                    <a:lumMod val="50000"/>
                  </a:schemeClr>
                </a:solidFill>
              </a:rPr>
              <a:t>Jurnalisme</a:t>
            </a:r>
            <a:r>
              <a:rPr lang="en-GB" dirty="0">
                <a:solidFill>
                  <a:schemeClr val="accent4">
                    <a:lumMod val="50000"/>
                  </a:schemeClr>
                </a:solidFill>
              </a:rPr>
              <a:t> IS Media </a:t>
            </a:r>
            <a:r>
              <a:rPr lang="en-GB" dirty="0" err="1">
                <a:solidFill>
                  <a:schemeClr val="accent4">
                    <a:lumMod val="50000"/>
                  </a:schemeClr>
                </a:solidFill>
              </a:rPr>
              <a:t>massa</a:t>
            </a:r>
            <a:endParaRPr lang="en-GB" dirty="0">
              <a:solidFill>
                <a:schemeClr val="accent4">
                  <a:lumMod val="50000"/>
                </a:schemeClr>
              </a:solidFill>
            </a:endParaRPr>
          </a:p>
          <a:p>
            <a:pPr marL="0" indent="0">
              <a:buNone/>
            </a:pPr>
            <a:r>
              <a:rPr lang="en-GB" dirty="0">
                <a:solidFill>
                  <a:schemeClr val="accent4">
                    <a:lumMod val="50000"/>
                  </a:schemeClr>
                </a:solidFill>
              </a:rPr>
              <a:t>IT </a:t>
            </a:r>
            <a:r>
              <a:rPr lang="en-GB" dirty="0" err="1">
                <a:solidFill>
                  <a:schemeClr val="accent4">
                    <a:lumMod val="50000"/>
                  </a:schemeClr>
                </a:solidFill>
              </a:rPr>
              <a:t>Istilah</a:t>
            </a:r>
            <a:r>
              <a:rPr lang="en-GB" dirty="0">
                <a:solidFill>
                  <a:schemeClr val="accent4">
                    <a:lumMod val="50000"/>
                  </a:schemeClr>
                </a:solidFill>
              </a:rPr>
              <a:t> </a:t>
            </a:r>
            <a:r>
              <a:rPr lang="en-GB" dirty="0" err="1">
                <a:solidFill>
                  <a:schemeClr val="accent4">
                    <a:lumMod val="50000"/>
                  </a:schemeClr>
                </a:solidFill>
              </a:rPr>
              <a:t>Terkait</a:t>
            </a:r>
            <a:r>
              <a:rPr lang="en-GB" dirty="0">
                <a:solidFill>
                  <a:schemeClr val="accent4">
                    <a:lumMod val="50000"/>
                  </a:schemeClr>
                </a:solidFill>
              </a:rPr>
              <a:t>. </a:t>
            </a:r>
            <a:r>
              <a:rPr lang="en-GB" dirty="0" err="1">
                <a:solidFill>
                  <a:schemeClr val="accent4">
                    <a:lumMod val="50000"/>
                  </a:schemeClr>
                </a:solidFill>
              </a:rPr>
              <a:t>artinya</a:t>
            </a:r>
            <a:r>
              <a:rPr lang="en-GB" dirty="0">
                <a:solidFill>
                  <a:schemeClr val="accent4">
                    <a:lumMod val="50000"/>
                  </a:schemeClr>
                </a:solidFill>
              </a:rPr>
              <a:t> </a:t>
            </a:r>
            <a:r>
              <a:rPr lang="en-GB" dirty="0" err="1">
                <a:solidFill>
                  <a:schemeClr val="accent4">
                    <a:lumMod val="50000"/>
                  </a:schemeClr>
                </a:solidFill>
              </a:rPr>
              <a:t>Istilah</a:t>
            </a:r>
            <a:r>
              <a:rPr lang="en-GB" dirty="0">
                <a:solidFill>
                  <a:schemeClr val="accent4">
                    <a:lumMod val="50000"/>
                  </a:schemeClr>
                </a:solidFill>
              </a:rPr>
              <a:t> </a:t>
            </a:r>
            <a:r>
              <a:rPr lang="en-GB" dirty="0" err="1">
                <a:solidFill>
                  <a:schemeClr val="accent4">
                    <a:lumMod val="50000"/>
                  </a:schemeClr>
                </a:solidFill>
              </a:rPr>
              <a:t>Berkaitan</a:t>
            </a:r>
            <a:r>
              <a:rPr lang="en-GB" dirty="0">
                <a:solidFill>
                  <a:schemeClr val="accent4">
                    <a:lumMod val="50000"/>
                  </a:schemeClr>
                </a:solidFill>
              </a:rPr>
              <a:t> yang </a:t>
            </a:r>
            <a:r>
              <a:rPr lang="en-GB" dirty="0" err="1">
                <a:solidFill>
                  <a:schemeClr val="accent4">
                    <a:lumMod val="50000"/>
                  </a:schemeClr>
                </a:solidFill>
              </a:rPr>
              <a:t>menghubungkan</a:t>
            </a:r>
            <a:r>
              <a:rPr lang="en-GB" dirty="0">
                <a:solidFill>
                  <a:schemeClr val="accent4">
                    <a:lumMod val="50000"/>
                  </a:schemeClr>
                </a:solidFill>
              </a:rPr>
              <a:t> </a:t>
            </a:r>
            <a:r>
              <a:rPr lang="en-GB" dirty="0" err="1">
                <a:solidFill>
                  <a:schemeClr val="accent4">
                    <a:lumMod val="50000"/>
                  </a:schemeClr>
                </a:solidFill>
              </a:rPr>
              <a:t>dua</a:t>
            </a:r>
            <a:r>
              <a:rPr lang="en-GB" dirty="0">
                <a:solidFill>
                  <a:schemeClr val="accent4">
                    <a:lumMod val="50000"/>
                  </a:schemeClr>
                </a:solidFill>
              </a:rPr>
              <a:t> </a:t>
            </a:r>
            <a:r>
              <a:rPr lang="en-GB" dirty="0" err="1">
                <a:solidFill>
                  <a:schemeClr val="accent4">
                    <a:lumMod val="50000"/>
                  </a:schemeClr>
                </a:solidFill>
              </a:rPr>
              <a:t>tajuk</a:t>
            </a:r>
            <a:r>
              <a:rPr lang="en-GB" dirty="0">
                <a:solidFill>
                  <a:schemeClr val="accent4">
                    <a:lumMod val="50000"/>
                  </a:schemeClr>
                </a:solidFill>
              </a:rPr>
              <a:t> yang </a:t>
            </a:r>
            <a:r>
              <a:rPr lang="en-GB" dirty="0" err="1">
                <a:solidFill>
                  <a:schemeClr val="accent4">
                    <a:lumMod val="50000"/>
                  </a:schemeClr>
                </a:solidFill>
              </a:rPr>
              <a:t>saling</a:t>
            </a:r>
            <a:r>
              <a:rPr lang="en-GB" dirty="0">
                <a:solidFill>
                  <a:schemeClr val="accent4">
                    <a:lumMod val="50000"/>
                  </a:schemeClr>
                </a:solidFill>
              </a:rPr>
              <a:t> </a:t>
            </a:r>
            <a:r>
              <a:rPr lang="en-GB" dirty="0" err="1">
                <a:solidFill>
                  <a:schemeClr val="accent4">
                    <a:lumMod val="50000"/>
                  </a:schemeClr>
                </a:solidFill>
              </a:rPr>
              <a:t>berkaitan</a:t>
            </a:r>
            <a:r>
              <a:rPr lang="en-GB" dirty="0">
                <a:solidFill>
                  <a:schemeClr val="accent4">
                    <a:lumMod val="50000"/>
                  </a:schemeClr>
                </a:solidFill>
              </a:rPr>
              <a:t> </a:t>
            </a:r>
            <a:r>
              <a:rPr lang="en-GB" dirty="0" err="1">
                <a:solidFill>
                  <a:schemeClr val="accent4">
                    <a:lumMod val="50000"/>
                  </a:schemeClr>
                </a:solidFill>
              </a:rPr>
              <a:t>namun</a:t>
            </a:r>
            <a:r>
              <a:rPr lang="en-GB" dirty="0">
                <a:solidFill>
                  <a:schemeClr val="accent4">
                    <a:lumMod val="50000"/>
                  </a:schemeClr>
                </a:solidFill>
              </a:rPr>
              <a:t> </a:t>
            </a:r>
            <a:r>
              <a:rPr lang="en-GB" dirty="0" err="1">
                <a:solidFill>
                  <a:schemeClr val="accent4">
                    <a:lumMod val="50000"/>
                  </a:schemeClr>
                </a:solidFill>
              </a:rPr>
              <a:t>tidak</a:t>
            </a:r>
            <a:r>
              <a:rPr lang="en-GB" dirty="0">
                <a:solidFill>
                  <a:schemeClr val="accent4">
                    <a:lumMod val="50000"/>
                  </a:schemeClr>
                </a:solidFill>
              </a:rPr>
              <a:t> </a:t>
            </a:r>
            <a:r>
              <a:rPr lang="en-GB" dirty="0" err="1">
                <a:solidFill>
                  <a:schemeClr val="accent4">
                    <a:lumMod val="50000"/>
                  </a:schemeClr>
                </a:solidFill>
              </a:rPr>
              <a:t>menunjukkan</a:t>
            </a:r>
            <a:r>
              <a:rPr lang="en-GB" dirty="0">
                <a:solidFill>
                  <a:schemeClr val="accent4">
                    <a:lumMod val="50000"/>
                  </a:schemeClr>
                </a:solidFill>
              </a:rPr>
              <a:t> </a:t>
            </a:r>
            <a:r>
              <a:rPr lang="en-GB" dirty="0" err="1">
                <a:solidFill>
                  <a:schemeClr val="accent4">
                    <a:lumMod val="50000"/>
                  </a:schemeClr>
                </a:solidFill>
              </a:rPr>
              <a:t>hierarki</a:t>
            </a:r>
            <a:r>
              <a:rPr lang="en-GB" dirty="0">
                <a:solidFill>
                  <a:schemeClr val="accent4">
                    <a:lumMod val="50000"/>
                  </a:schemeClr>
                </a:solidFill>
              </a:rPr>
              <a:t>. </a:t>
            </a:r>
            <a:r>
              <a:rPr lang="en-GB" dirty="0" err="1">
                <a:solidFill>
                  <a:schemeClr val="accent4">
                    <a:lumMod val="50000"/>
                  </a:schemeClr>
                </a:solidFill>
              </a:rPr>
              <a:t>Misalnya</a:t>
            </a:r>
            <a:r>
              <a:rPr lang="en-GB" dirty="0">
                <a:solidFill>
                  <a:schemeClr val="accent4">
                    <a:lumMod val="50000"/>
                  </a:schemeClr>
                </a:solidFill>
              </a:rPr>
              <a:t>: </a:t>
            </a:r>
            <a:r>
              <a:rPr lang="en-GB" dirty="0" err="1">
                <a:solidFill>
                  <a:schemeClr val="accent4">
                    <a:lumMod val="50000"/>
                  </a:schemeClr>
                </a:solidFill>
              </a:rPr>
              <a:t>Burung</a:t>
            </a:r>
            <a:r>
              <a:rPr lang="en-GB" dirty="0">
                <a:solidFill>
                  <a:schemeClr val="accent4">
                    <a:lumMod val="50000"/>
                  </a:schemeClr>
                </a:solidFill>
              </a:rPr>
              <a:t> IT </a:t>
            </a:r>
            <a:r>
              <a:rPr lang="en-GB" dirty="0" err="1">
                <a:solidFill>
                  <a:schemeClr val="accent4">
                    <a:lumMod val="50000"/>
                  </a:schemeClr>
                </a:solidFill>
              </a:rPr>
              <a:t>Ornitologi</a:t>
            </a:r>
            <a:endParaRPr lang="en-GB" dirty="0">
              <a:solidFill>
                <a:schemeClr val="accent4">
                  <a:lumMod val="50000"/>
                </a:schemeClr>
              </a:solidFill>
            </a:endParaRPr>
          </a:p>
          <a:p>
            <a:pPr marL="0" indent="0">
              <a:buNone/>
            </a:pPr>
            <a:endParaRPr lang="en-GB" dirty="0">
              <a:solidFill>
                <a:schemeClr val="accent4">
                  <a:lumMod val="50000"/>
                </a:schemeClr>
              </a:solidFill>
            </a:endParaRPr>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2132856"/>
            <a:ext cx="8971384" cy="1828800"/>
          </a:xfrm>
        </p:spPr>
        <p:txBody>
          <a:bodyPr>
            <a:normAutofit/>
          </a:bodyPr>
          <a:lstStyle/>
          <a:p>
            <a:pPr algn="ctr"/>
            <a:r>
              <a:rPr lang="id-ID" b="1" dirty="0">
                <a:solidFill>
                  <a:schemeClr val="accent3">
                    <a:lumMod val="50000"/>
                  </a:schemeClr>
                </a:solidFill>
              </a:rPr>
              <a:t>CONTOH CARA PENGGUNAAN DAN PENAMBAHAN TAJUK </a:t>
            </a:r>
            <a:r>
              <a:rPr lang="id-ID" b="1" dirty="0" smtClean="0">
                <a:solidFill>
                  <a:schemeClr val="accent3">
                    <a:lumMod val="50000"/>
                  </a:schemeClr>
                </a:solidFill>
              </a:rPr>
              <a:t>SUBJEK</a:t>
            </a:r>
            <a:endParaRPr lang="id-ID" b="1" dirty="0">
              <a:solidFill>
                <a:schemeClr val="accent3">
                  <a:lumMod val="50000"/>
                </a:schemeClr>
              </a:solidFill>
            </a:endParaRPr>
          </a:p>
        </p:txBody>
      </p:sp>
    </p:spTree>
    <p:extLst>
      <p:ext uri="{BB962C8B-B14F-4D97-AF65-F5344CB8AC3E}">
        <p14:creationId xmlns:p14="http://schemas.microsoft.com/office/powerpoint/2010/main" val="32808452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title"/>
          </p:nvPr>
        </p:nvSpPr>
        <p:spPr/>
        <p:txBody>
          <a:bodyPr>
            <a:normAutofit/>
          </a:bodyPr>
          <a:lstStyle/>
          <a:p>
            <a:r>
              <a:rPr lang="en-US" sz="3600" dirty="0" smtClean="0">
                <a:solidFill>
                  <a:schemeClr val="accent6">
                    <a:lumMod val="75000"/>
                  </a:schemeClr>
                </a:solidFill>
                <a:latin typeface="Arial" panose="020B0604020202020204" pitchFamily="34" charset="0"/>
                <a:cs typeface="Arial" panose="020B0604020202020204" pitchFamily="34" charset="0"/>
              </a:rPr>
              <a:t>Step 2</a:t>
            </a:r>
            <a:endParaRPr lang="id-ID" sz="3600" dirty="0">
              <a:solidFill>
                <a:schemeClr val="accent6">
                  <a:lumMod val="75000"/>
                </a:schemeClr>
              </a:solidFill>
            </a:endParaRPr>
          </a:p>
        </p:txBody>
      </p:sp>
      <p:sp>
        <p:nvSpPr>
          <p:cNvPr id="1048605" name="Content Placeholder 5"/>
          <p:cNvSpPr>
            <a:spLocks noGrp="1"/>
          </p:cNvSpPr>
          <p:nvPr>
            <p:ph idx="1"/>
          </p:nvPr>
        </p:nvSpPr>
        <p:spPr>
          <a:xfrm>
            <a:off x="1523968" y="1285860"/>
            <a:ext cx="9144000" cy="4519404"/>
          </a:xfrm>
        </p:spPr>
        <p:txBody>
          <a:bodyPr>
            <a:normAutofit fontScale="92500" lnSpcReduction="10000"/>
          </a:bodyPr>
          <a:lstStyle/>
          <a:p>
            <a:pPr algn="ctr">
              <a:buNone/>
            </a:pPr>
            <a:r>
              <a:rPr lang="en-US" sz="3600" dirty="0" smtClean="0">
                <a:solidFill>
                  <a:schemeClr val="accent1">
                    <a:lumMod val="75000"/>
                  </a:schemeClr>
                </a:solidFill>
              </a:rPr>
              <a:t>KETERPAKAIAN </a:t>
            </a:r>
          </a:p>
          <a:p>
            <a:pPr marL="0" indent="0">
              <a:buNone/>
            </a:pPr>
            <a:r>
              <a:rPr lang="en-US" dirty="0" smtClean="0">
                <a:solidFill>
                  <a:schemeClr val="accent1">
                    <a:lumMod val="75000"/>
                  </a:schemeClr>
                </a:solidFill>
              </a:rPr>
              <a:t>	</a:t>
            </a:r>
            <a:endParaRPr lang="en-US" dirty="0" smtClean="0">
              <a:solidFill>
                <a:schemeClr val="accent1">
                  <a:lumMod val="75000"/>
                </a:schemeClr>
              </a:solidFill>
            </a:endParaRPr>
          </a:p>
          <a:p>
            <a:r>
              <a:rPr lang="en-US" dirty="0" smtClean="0">
                <a:solidFill>
                  <a:schemeClr val="accent1">
                    <a:lumMod val="75000"/>
                  </a:schemeClr>
                </a:solidFill>
              </a:rPr>
              <a:t>Kata </a:t>
            </a:r>
            <a:r>
              <a:rPr lang="en-US" dirty="0" err="1" smtClean="0">
                <a:solidFill>
                  <a:schemeClr val="accent1">
                    <a:lumMod val="75000"/>
                  </a:schemeClr>
                </a:solidFill>
              </a:rPr>
              <a:t>atau</a:t>
            </a:r>
            <a:r>
              <a:rPr lang="en-US" dirty="0" smtClean="0">
                <a:solidFill>
                  <a:schemeClr val="accent1">
                    <a:lumMod val="75000"/>
                  </a:schemeClr>
                </a:solidFill>
              </a:rPr>
              <a:t> </a:t>
            </a:r>
            <a:r>
              <a:rPr lang="en-US" dirty="0" err="1" smtClean="0">
                <a:solidFill>
                  <a:schemeClr val="accent1">
                    <a:lumMod val="75000"/>
                  </a:schemeClr>
                </a:solidFill>
              </a:rPr>
              <a:t>frasa</a:t>
            </a:r>
            <a:r>
              <a:rPr lang="en-US" dirty="0" smtClean="0">
                <a:solidFill>
                  <a:schemeClr val="accent1">
                    <a:lumMod val="75000"/>
                  </a:schemeClr>
                </a:solidFill>
              </a:rPr>
              <a:t> yang di </a:t>
            </a:r>
            <a:r>
              <a:rPr lang="en-US" dirty="0" err="1" smtClean="0">
                <a:solidFill>
                  <a:schemeClr val="accent1">
                    <a:lumMod val="75000"/>
                  </a:schemeClr>
                </a:solidFill>
              </a:rPr>
              <a:t>gunakan</a:t>
            </a:r>
            <a:r>
              <a:rPr lang="en-US" dirty="0" smtClean="0">
                <a:solidFill>
                  <a:schemeClr val="accent1">
                    <a:lumMod val="75000"/>
                  </a:schemeClr>
                </a:solidFill>
              </a:rPr>
              <a:t> </a:t>
            </a:r>
            <a:r>
              <a:rPr lang="en-US" dirty="0" err="1" smtClean="0">
                <a:solidFill>
                  <a:schemeClr val="accent1">
                    <a:lumMod val="75000"/>
                  </a:schemeClr>
                </a:solidFill>
              </a:rPr>
              <a:t>untuk</a:t>
            </a:r>
            <a:r>
              <a:rPr lang="en-US" dirty="0" smtClean="0">
                <a:solidFill>
                  <a:schemeClr val="accent1">
                    <a:lumMod val="75000"/>
                  </a:schemeClr>
                </a:solidFill>
              </a:rPr>
              <a:t> </a:t>
            </a:r>
            <a:r>
              <a:rPr lang="en-US" dirty="0" err="1" smtClean="0">
                <a:solidFill>
                  <a:schemeClr val="accent1">
                    <a:lumMod val="75000"/>
                  </a:schemeClr>
                </a:solidFill>
              </a:rPr>
              <a:t>membuat</a:t>
            </a:r>
            <a:r>
              <a:rPr lang="en-US" dirty="0" smtClean="0">
                <a:solidFill>
                  <a:schemeClr val="accent1">
                    <a:lumMod val="75000"/>
                  </a:schemeClr>
                </a:solidFill>
              </a:rPr>
              <a:t> </a:t>
            </a:r>
            <a:r>
              <a:rPr lang="en-US" dirty="0" err="1" smtClean="0">
                <a:solidFill>
                  <a:schemeClr val="accent1">
                    <a:lumMod val="75000"/>
                  </a:schemeClr>
                </a:solidFill>
              </a:rPr>
              <a:t>sebuah</a:t>
            </a:r>
            <a:r>
              <a:rPr lang="en-US" dirty="0" smtClean="0">
                <a:solidFill>
                  <a:schemeClr val="accent1">
                    <a:lumMod val="75000"/>
                  </a:schemeClr>
                </a:solidFill>
              </a:rPr>
              <a:t> </a:t>
            </a:r>
            <a:r>
              <a:rPr lang="en-US" dirty="0" err="1" smtClean="0">
                <a:solidFill>
                  <a:schemeClr val="accent1">
                    <a:lumMod val="75000"/>
                  </a:schemeClr>
                </a:solidFill>
              </a:rPr>
              <a:t>tajuk</a:t>
            </a:r>
            <a:r>
              <a:rPr lang="en-US" dirty="0" smtClean="0">
                <a:solidFill>
                  <a:schemeClr val="accent1">
                    <a:lumMod val="75000"/>
                  </a:schemeClr>
                </a:solidFill>
              </a:rPr>
              <a:t> </a:t>
            </a:r>
            <a:r>
              <a:rPr lang="en-US" dirty="0" err="1" smtClean="0">
                <a:solidFill>
                  <a:schemeClr val="accent1">
                    <a:lumMod val="75000"/>
                  </a:schemeClr>
                </a:solidFill>
              </a:rPr>
              <a:t>subjek</a:t>
            </a:r>
            <a:r>
              <a:rPr lang="en-US" dirty="0" smtClean="0">
                <a:solidFill>
                  <a:schemeClr val="accent1">
                    <a:lumMod val="75000"/>
                  </a:schemeClr>
                </a:solidFill>
              </a:rPr>
              <a:t> </a:t>
            </a:r>
            <a:r>
              <a:rPr lang="en-US" dirty="0" err="1" smtClean="0">
                <a:solidFill>
                  <a:schemeClr val="accent1">
                    <a:lumMod val="75000"/>
                  </a:schemeClr>
                </a:solidFill>
              </a:rPr>
              <a:t>harus</a:t>
            </a:r>
            <a:r>
              <a:rPr lang="en-US" dirty="0" smtClean="0">
                <a:solidFill>
                  <a:schemeClr val="accent1">
                    <a:lumMod val="75000"/>
                  </a:schemeClr>
                </a:solidFill>
              </a:rPr>
              <a:t> di </a:t>
            </a:r>
            <a:r>
              <a:rPr lang="en-US" b="1" dirty="0" err="1" smtClean="0">
                <a:solidFill>
                  <a:schemeClr val="accent1">
                    <a:lumMod val="75000"/>
                  </a:schemeClr>
                </a:solidFill>
              </a:rPr>
              <a:t>pilih</a:t>
            </a:r>
            <a:r>
              <a:rPr lang="en-US" b="1" dirty="0" smtClean="0">
                <a:solidFill>
                  <a:schemeClr val="accent1">
                    <a:lumMod val="75000"/>
                  </a:schemeClr>
                </a:solidFill>
              </a:rPr>
              <a:t> yang </a:t>
            </a:r>
            <a:r>
              <a:rPr lang="en-US" b="1" dirty="0" err="1" smtClean="0">
                <a:solidFill>
                  <a:schemeClr val="accent1">
                    <a:lumMod val="75000"/>
                  </a:schemeClr>
                </a:solidFill>
              </a:rPr>
              <a:t>umum</a:t>
            </a:r>
            <a:r>
              <a:rPr lang="en-US" b="1" dirty="0" smtClean="0">
                <a:solidFill>
                  <a:schemeClr val="accent1">
                    <a:lumMod val="75000"/>
                  </a:schemeClr>
                </a:solidFill>
              </a:rPr>
              <a:t> di </a:t>
            </a:r>
            <a:r>
              <a:rPr lang="en-US" b="1" dirty="0" err="1" smtClean="0">
                <a:solidFill>
                  <a:schemeClr val="accent1">
                    <a:lumMod val="75000"/>
                  </a:schemeClr>
                </a:solidFill>
              </a:rPr>
              <a:t>pakai</a:t>
            </a:r>
            <a:r>
              <a:rPr lang="en-US" b="1" dirty="0" smtClean="0">
                <a:solidFill>
                  <a:schemeClr val="accent1">
                    <a:lumMod val="75000"/>
                  </a:schemeClr>
                </a:solidFill>
              </a:rPr>
              <a:t>, </a:t>
            </a:r>
            <a:r>
              <a:rPr lang="en-US" b="1" dirty="0" err="1" smtClean="0">
                <a:solidFill>
                  <a:schemeClr val="accent1">
                    <a:lumMod val="75000"/>
                  </a:schemeClr>
                </a:solidFill>
              </a:rPr>
              <a:t>atau</a:t>
            </a:r>
            <a:r>
              <a:rPr lang="en-US" b="1" dirty="0" smtClean="0">
                <a:solidFill>
                  <a:schemeClr val="accent1">
                    <a:lumMod val="75000"/>
                  </a:schemeClr>
                </a:solidFill>
              </a:rPr>
              <a:t> paling </a:t>
            </a:r>
            <a:r>
              <a:rPr lang="en-US" b="1" dirty="0" err="1" smtClean="0">
                <a:solidFill>
                  <a:schemeClr val="accent1">
                    <a:lumMod val="75000"/>
                  </a:schemeClr>
                </a:solidFill>
              </a:rPr>
              <a:t>tidak</a:t>
            </a:r>
            <a:r>
              <a:rPr lang="en-US" b="1" dirty="0" smtClean="0">
                <a:solidFill>
                  <a:schemeClr val="accent1">
                    <a:lumMod val="75000"/>
                  </a:schemeClr>
                </a:solidFill>
              </a:rPr>
              <a:t> di </a:t>
            </a:r>
            <a:r>
              <a:rPr lang="en-US" b="1" dirty="0" err="1" smtClean="0">
                <a:solidFill>
                  <a:schemeClr val="accent1">
                    <a:lumMod val="75000"/>
                  </a:schemeClr>
                </a:solidFill>
              </a:rPr>
              <a:t>pakai</a:t>
            </a:r>
            <a:r>
              <a:rPr lang="en-US" b="1" dirty="0" smtClean="0">
                <a:solidFill>
                  <a:schemeClr val="accent1">
                    <a:lumMod val="75000"/>
                  </a:schemeClr>
                </a:solidFill>
              </a:rPr>
              <a:t> </a:t>
            </a:r>
            <a:r>
              <a:rPr lang="en-US" b="1" dirty="0" err="1" smtClean="0">
                <a:solidFill>
                  <a:schemeClr val="accent1">
                    <a:lumMod val="75000"/>
                  </a:schemeClr>
                </a:solidFill>
              </a:rPr>
              <a:t>oleh</a:t>
            </a:r>
            <a:r>
              <a:rPr lang="en-US" b="1" dirty="0" smtClean="0">
                <a:solidFill>
                  <a:schemeClr val="accent1">
                    <a:lumMod val="75000"/>
                  </a:schemeClr>
                </a:solidFill>
              </a:rPr>
              <a:t> </a:t>
            </a:r>
            <a:r>
              <a:rPr lang="en-US" b="1" dirty="0" err="1" smtClean="0">
                <a:solidFill>
                  <a:schemeClr val="accent1">
                    <a:lumMod val="75000"/>
                  </a:schemeClr>
                </a:solidFill>
              </a:rPr>
              <a:t>kelompok</a:t>
            </a:r>
            <a:r>
              <a:rPr lang="en-US" b="1" dirty="0" smtClean="0">
                <a:solidFill>
                  <a:schemeClr val="accent1">
                    <a:lumMod val="75000"/>
                  </a:schemeClr>
                </a:solidFill>
              </a:rPr>
              <a:t> </a:t>
            </a:r>
            <a:r>
              <a:rPr lang="en-US" b="1" dirty="0" err="1" smtClean="0">
                <a:solidFill>
                  <a:schemeClr val="accent1">
                    <a:lumMod val="75000"/>
                  </a:schemeClr>
                </a:solidFill>
              </a:rPr>
              <a:t>pembaca</a:t>
            </a:r>
            <a:r>
              <a:rPr lang="en-US" b="1" dirty="0" smtClean="0">
                <a:solidFill>
                  <a:schemeClr val="accent1">
                    <a:lumMod val="75000"/>
                  </a:schemeClr>
                </a:solidFill>
              </a:rPr>
              <a:t> </a:t>
            </a:r>
            <a:r>
              <a:rPr lang="en-US" b="1" dirty="0" err="1" smtClean="0">
                <a:solidFill>
                  <a:schemeClr val="accent1">
                    <a:lumMod val="75000"/>
                  </a:schemeClr>
                </a:solidFill>
              </a:rPr>
              <a:t>karya</a:t>
            </a:r>
            <a:r>
              <a:rPr lang="en-US" b="1" dirty="0" smtClean="0">
                <a:solidFill>
                  <a:schemeClr val="accent1">
                    <a:lumMod val="75000"/>
                  </a:schemeClr>
                </a:solidFill>
              </a:rPr>
              <a:t> </a:t>
            </a:r>
            <a:r>
              <a:rPr lang="en-US" dirty="0" err="1" smtClean="0">
                <a:solidFill>
                  <a:schemeClr val="accent1">
                    <a:lumMod val="75000"/>
                  </a:schemeClr>
                </a:solidFill>
              </a:rPr>
              <a:t>tersebut</a:t>
            </a:r>
            <a:r>
              <a:rPr lang="en-US" dirty="0" smtClean="0">
                <a:solidFill>
                  <a:schemeClr val="accent1">
                    <a:lumMod val="75000"/>
                  </a:schemeClr>
                </a:solidFill>
              </a:rPr>
              <a:t>. </a:t>
            </a:r>
            <a:endParaRPr lang="en-US" dirty="0" smtClean="0">
              <a:solidFill>
                <a:schemeClr val="accent1">
                  <a:lumMod val="75000"/>
                </a:schemeClr>
              </a:solidFill>
            </a:endParaRPr>
          </a:p>
          <a:p>
            <a:r>
              <a:rPr lang="en-US" dirty="0" err="1" smtClean="0">
                <a:solidFill>
                  <a:schemeClr val="accent1">
                    <a:lumMod val="75000"/>
                  </a:schemeClr>
                </a:solidFill>
              </a:rPr>
              <a:t>Prinsipnya</a:t>
            </a:r>
            <a:r>
              <a:rPr lang="en-US" dirty="0" smtClean="0">
                <a:solidFill>
                  <a:schemeClr val="accent1">
                    <a:lumMod val="75000"/>
                  </a:schemeClr>
                </a:solidFill>
              </a:rPr>
              <a:t> </a:t>
            </a:r>
            <a:r>
              <a:rPr lang="en-US" dirty="0" err="1" smtClean="0">
                <a:solidFill>
                  <a:schemeClr val="accent1">
                    <a:lumMod val="75000"/>
                  </a:schemeClr>
                </a:solidFill>
              </a:rPr>
              <a:t>adalah</a:t>
            </a:r>
            <a:r>
              <a:rPr lang="en-US" dirty="0" smtClean="0">
                <a:solidFill>
                  <a:schemeClr val="accent1">
                    <a:lumMod val="75000"/>
                  </a:schemeClr>
                </a:solidFill>
              </a:rPr>
              <a:t> </a:t>
            </a:r>
            <a:r>
              <a:rPr lang="en-US" dirty="0" err="1" smtClean="0">
                <a:solidFill>
                  <a:schemeClr val="accent1">
                    <a:lumMod val="75000"/>
                  </a:schemeClr>
                </a:solidFill>
              </a:rPr>
              <a:t>bila</a:t>
            </a:r>
            <a:r>
              <a:rPr lang="en-US" dirty="0" smtClean="0">
                <a:solidFill>
                  <a:schemeClr val="accent1">
                    <a:lumMod val="75000"/>
                  </a:schemeClr>
                </a:solidFill>
              </a:rPr>
              <a:t> </a:t>
            </a:r>
            <a:r>
              <a:rPr lang="en-US" dirty="0" err="1" smtClean="0">
                <a:solidFill>
                  <a:schemeClr val="accent1">
                    <a:lumMod val="75000"/>
                  </a:schemeClr>
                </a:solidFill>
              </a:rPr>
              <a:t>ada</a:t>
            </a:r>
            <a:r>
              <a:rPr lang="en-US" dirty="0" smtClean="0">
                <a:solidFill>
                  <a:schemeClr val="accent1">
                    <a:lumMod val="75000"/>
                  </a:schemeClr>
                </a:solidFill>
              </a:rPr>
              <a:t> </a:t>
            </a:r>
            <a:r>
              <a:rPr lang="en-US" dirty="0" err="1" smtClean="0">
                <a:solidFill>
                  <a:schemeClr val="accent1">
                    <a:lumMod val="75000"/>
                  </a:schemeClr>
                </a:solidFill>
              </a:rPr>
              <a:t>beberapa</a:t>
            </a:r>
            <a:r>
              <a:rPr lang="en-US" dirty="0" smtClean="0">
                <a:solidFill>
                  <a:schemeClr val="accent1">
                    <a:lumMod val="75000"/>
                  </a:schemeClr>
                </a:solidFill>
              </a:rPr>
              <a:t> </a:t>
            </a:r>
            <a:r>
              <a:rPr lang="en-US" dirty="0" err="1" smtClean="0">
                <a:solidFill>
                  <a:schemeClr val="accent1">
                    <a:lumMod val="75000"/>
                  </a:schemeClr>
                </a:solidFill>
              </a:rPr>
              <a:t>pilihan</a:t>
            </a:r>
            <a:r>
              <a:rPr lang="en-US" dirty="0" smtClean="0">
                <a:solidFill>
                  <a:schemeClr val="accent1">
                    <a:lumMod val="75000"/>
                  </a:schemeClr>
                </a:solidFill>
              </a:rPr>
              <a:t>, di </a:t>
            </a:r>
            <a:r>
              <a:rPr lang="en-US" dirty="0" err="1" smtClean="0">
                <a:solidFill>
                  <a:schemeClr val="accent1">
                    <a:lumMod val="75000"/>
                  </a:schemeClr>
                </a:solidFill>
              </a:rPr>
              <a:t>pilih</a:t>
            </a:r>
            <a:r>
              <a:rPr lang="en-US" dirty="0" smtClean="0">
                <a:solidFill>
                  <a:schemeClr val="accent1">
                    <a:lumMod val="75000"/>
                  </a:schemeClr>
                </a:solidFill>
              </a:rPr>
              <a:t> kata yang </a:t>
            </a:r>
            <a:r>
              <a:rPr lang="en-US" dirty="0" err="1" smtClean="0">
                <a:solidFill>
                  <a:schemeClr val="accent1">
                    <a:lumMod val="75000"/>
                  </a:schemeClr>
                </a:solidFill>
              </a:rPr>
              <a:t>populer</a:t>
            </a:r>
            <a:r>
              <a:rPr lang="en-US" dirty="0" smtClean="0">
                <a:solidFill>
                  <a:schemeClr val="accent1">
                    <a:lumMod val="75000"/>
                  </a:schemeClr>
                </a:solidFill>
              </a:rPr>
              <a:t> </a:t>
            </a:r>
            <a:r>
              <a:rPr lang="en-US" dirty="0" err="1" smtClean="0">
                <a:solidFill>
                  <a:schemeClr val="accent1">
                    <a:lumMod val="75000"/>
                  </a:schemeClr>
                </a:solidFill>
              </a:rPr>
              <a:t>atau</a:t>
            </a:r>
            <a:r>
              <a:rPr lang="en-US" dirty="0" smtClean="0">
                <a:solidFill>
                  <a:schemeClr val="accent1">
                    <a:lumMod val="75000"/>
                  </a:schemeClr>
                </a:solidFill>
              </a:rPr>
              <a:t> </a:t>
            </a:r>
            <a:r>
              <a:rPr lang="en-US" dirty="0" err="1" smtClean="0">
                <a:solidFill>
                  <a:schemeClr val="accent1">
                    <a:lumMod val="75000"/>
                  </a:schemeClr>
                </a:solidFill>
              </a:rPr>
              <a:t>atau</a:t>
            </a:r>
            <a:r>
              <a:rPr lang="en-US" dirty="0" smtClean="0">
                <a:solidFill>
                  <a:schemeClr val="accent1">
                    <a:lumMod val="75000"/>
                  </a:schemeClr>
                </a:solidFill>
              </a:rPr>
              <a:t> </a:t>
            </a:r>
            <a:r>
              <a:rPr lang="en-US" dirty="0" err="1" smtClean="0">
                <a:solidFill>
                  <a:schemeClr val="accent1">
                    <a:lumMod val="75000"/>
                  </a:schemeClr>
                </a:solidFill>
              </a:rPr>
              <a:t>umum</a:t>
            </a:r>
            <a:r>
              <a:rPr lang="en-US" dirty="0" smtClean="0">
                <a:solidFill>
                  <a:schemeClr val="accent1">
                    <a:lumMod val="75000"/>
                  </a:schemeClr>
                </a:solidFill>
              </a:rPr>
              <a:t> di </a:t>
            </a:r>
            <a:r>
              <a:rPr lang="en-US" dirty="0" err="1" smtClean="0">
                <a:solidFill>
                  <a:schemeClr val="accent1">
                    <a:lumMod val="75000"/>
                  </a:schemeClr>
                </a:solidFill>
              </a:rPr>
              <a:t>gunakan</a:t>
            </a:r>
            <a:r>
              <a:rPr lang="en-US" dirty="0" smtClean="0">
                <a:solidFill>
                  <a:schemeClr val="accent1">
                    <a:lumMod val="75000"/>
                  </a:schemeClr>
                </a:solidFill>
              </a:rPr>
              <a:t> di </a:t>
            </a:r>
            <a:r>
              <a:rPr lang="en-US" dirty="0" err="1" smtClean="0">
                <a:solidFill>
                  <a:schemeClr val="accent1">
                    <a:lumMod val="75000"/>
                  </a:schemeClr>
                </a:solidFill>
              </a:rPr>
              <a:t>bandingkan</a:t>
            </a:r>
            <a:r>
              <a:rPr lang="en-US" dirty="0" smtClean="0">
                <a:solidFill>
                  <a:schemeClr val="accent1">
                    <a:lumMod val="75000"/>
                  </a:schemeClr>
                </a:solidFill>
              </a:rPr>
              <a:t> </a:t>
            </a:r>
            <a:r>
              <a:rPr lang="en-US" dirty="0" err="1" smtClean="0">
                <a:solidFill>
                  <a:schemeClr val="accent1">
                    <a:lumMod val="75000"/>
                  </a:schemeClr>
                </a:solidFill>
              </a:rPr>
              <a:t>dengan</a:t>
            </a:r>
            <a:r>
              <a:rPr lang="en-US" dirty="0" smtClean="0">
                <a:solidFill>
                  <a:schemeClr val="accent1">
                    <a:lumMod val="75000"/>
                  </a:schemeClr>
                </a:solidFill>
              </a:rPr>
              <a:t> kata </a:t>
            </a:r>
            <a:r>
              <a:rPr lang="en-US" dirty="0" err="1" smtClean="0">
                <a:solidFill>
                  <a:schemeClr val="accent1">
                    <a:lumMod val="75000"/>
                  </a:schemeClr>
                </a:solidFill>
              </a:rPr>
              <a:t>kata</a:t>
            </a:r>
            <a:r>
              <a:rPr lang="en-US" dirty="0" smtClean="0">
                <a:solidFill>
                  <a:schemeClr val="accent1">
                    <a:lumMod val="75000"/>
                  </a:schemeClr>
                </a:solidFill>
              </a:rPr>
              <a:t> </a:t>
            </a:r>
            <a:r>
              <a:rPr lang="en-US" dirty="0" err="1" smtClean="0">
                <a:solidFill>
                  <a:schemeClr val="accent1">
                    <a:lumMod val="75000"/>
                  </a:schemeClr>
                </a:solidFill>
              </a:rPr>
              <a:t>ilmiah</a:t>
            </a:r>
            <a:r>
              <a:rPr lang="en-US" dirty="0" smtClean="0">
                <a:solidFill>
                  <a:schemeClr val="accent1">
                    <a:lumMod val="75000"/>
                  </a:schemeClr>
                </a:solidFill>
              </a:rPr>
              <a:t> </a:t>
            </a:r>
            <a:r>
              <a:rPr lang="en-US" dirty="0" err="1" smtClean="0">
                <a:solidFill>
                  <a:schemeClr val="accent1">
                    <a:lumMod val="75000"/>
                  </a:schemeClr>
                </a:solidFill>
              </a:rPr>
              <a:t>atau</a:t>
            </a:r>
            <a:r>
              <a:rPr lang="en-US" dirty="0" smtClean="0">
                <a:solidFill>
                  <a:schemeClr val="accent1">
                    <a:lumMod val="75000"/>
                  </a:schemeClr>
                </a:solidFill>
              </a:rPr>
              <a:t> </a:t>
            </a:r>
            <a:r>
              <a:rPr lang="en-US" dirty="0" err="1" smtClean="0">
                <a:solidFill>
                  <a:schemeClr val="accent1">
                    <a:lumMod val="75000"/>
                  </a:schemeClr>
                </a:solidFill>
              </a:rPr>
              <a:t>teknis</a:t>
            </a:r>
            <a:r>
              <a:rPr lang="en-US" dirty="0" smtClean="0">
                <a:solidFill>
                  <a:schemeClr val="accent1">
                    <a:lumMod val="75000"/>
                  </a:schemeClr>
                </a:solidFill>
              </a:rPr>
              <a:t>. </a:t>
            </a:r>
            <a:endParaRPr lang="en-US" dirty="0" smtClean="0">
              <a:solidFill>
                <a:schemeClr val="accent1">
                  <a:lumMod val="75000"/>
                </a:schemeClr>
              </a:solidFill>
            </a:endParaRPr>
          </a:p>
          <a:p>
            <a:r>
              <a:rPr lang="en-US" dirty="0" err="1" smtClean="0">
                <a:solidFill>
                  <a:schemeClr val="accent1">
                    <a:lumMod val="75000"/>
                  </a:schemeClr>
                </a:solidFill>
              </a:rPr>
              <a:t>Tujuan</a:t>
            </a:r>
            <a:r>
              <a:rPr lang="en-US" dirty="0" smtClean="0">
                <a:solidFill>
                  <a:schemeClr val="accent1">
                    <a:lumMod val="75000"/>
                  </a:schemeClr>
                </a:solidFill>
              </a:rPr>
              <a:t> </a:t>
            </a:r>
            <a:r>
              <a:rPr lang="en-US" dirty="0" err="1" smtClean="0">
                <a:solidFill>
                  <a:schemeClr val="accent1">
                    <a:lumMod val="75000"/>
                  </a:schemeClr>
                </a:solidFill>
              </a:rPr>
              <a:t>tajuk</a:t>
            </a:r>
            <a:r>
              <a:rPr lang="en-US" dirty="0" smtClean="0">
                <a:solidFill>
                  <a:schemeClr val="accent1">
                    <a:lumMod val="75000"/>
                  </a:schemeClr>
                </a:solidFill>
              </a:rPr>
              <a:t> </a:t>
            </a:r>
            <a:r>
              <a:rPr lang="en-US" dirty="0" err="1" smtClean="0">
                <a:solidFill>
                  <a:schemeClr val="accent1">
                    <a:lumMod val="75000"/>
                  </a:schemeClr>
                </a:solidFill>
              </a:rPr>
              <a:t>adalah</a:t>
            </a:r>
            <a:r>
              <a:rPr lang="en-US" dirty="0" smtClean="0">
                <a:solidFill>
                  <a:schemeClr val="accent1">
                    <a:lumMod val="75000"/>
                  </a:schemeClr>
                </a:solidFill>
              </a:rPr>
              <a:t> </a:t>
            </a:r>
            <a:r>
              <a:rPr lang="en-US" dirty="0" err="1" smtClean="0">
                <a:solidFill>
                  <a:schemeClr val="accent1">
                    <a:lumMod val="75000"/>
                  </a:schemeClr>
                </a:solidFill>
              </a:rPr>
              <a:t>untuk</a:t>
            </a:r>
            <a:r>
              <a:rPr lang="en-US" dirty="0" smtClean="0">
                <a:solidFill>
                  <a:schemeClr val="accent1">
                    <a:lumMod val="75000"/>
                  </a:schemeClr>
                </a:solidFill>
              </a:rPr>
              <a:t> </a:t>
            </a:r>
            <a:r>
              <a:rPr lang="en-US" dirty="0" err="1" smtClean="0">
                <a:solidFill>
                  <a:schemeClr val="accent1">
                    <a:lumMod val="75000"/>
                  </a:schemeClr>
                </a:solidFill>
              </a:rPr>
              <a:t>memenuhi</a:t>
            </a:r>
            <a:r>
              <a:rPr lang="en-US" dirty="0" smtClean="0">
                <a:solidFill>
                  <a:schemeClr val="accent1">
                    <a:lumMod val="75000"/>
                  </a:schemeClr>
                </a:solidFill>
              </a:rPr>
              <a:t> </a:t>
            </a:r>
            <a:r>
              <a:rPr lang="en-US" dirty="0" err="1" smtClean="0">
                <a:solidFill>
                  <a:schemeClr val="accent1">
                    <a:lumMod val="75000"/>
                  </a:schemeClr>
                </a:solidFill>
              </a:rPr>
              <a:t>kebutuhan</a:t>
            </a:r>
            <a:r>
              <a:rPr lang="en-US" dirty="0" smtClean="0">
                <a:solidFill>
                  <a:schemeClr val="accent1">
                    <a:lumMod val="75000"/>
                  </a:schemeClr>
                </a:solidFill>
              </a:rPr>
              <a:t> </a:t>
            </a:r>
            <a:r>
              <a:rPr lang="en-US" dirty="0" err="1" smtClean="0">
                <a:solidFill>
                  <a:schemeClr val="accent1">
                    <a:lumMod val="75000"/>
                  </a:schemeClr>
                </a:solidFill>
              </a:rPr>
              <a:t>masyarakat</a:t>
            </a:r>
            <a:r>
              <a:rPr lang="en-US" dirty="0" smtClean="0">
                <a:solidFill>
                  <a:schemeClr val="accent1">
                    <a:lumMod val="75000"/>
                  </a:schemeClr>
                </a:solidFill>
              </a:rPr>
              <a:t> yang di </a:t>
            </a:r>
            <a:r>
              <a:rPr lang="en-US" dirty="0" err="1" smtClean="0">
                <a:solidFill>
                  <a:schemeClr val="accent1">
                    <a:lumMod val="75000"/>
                  </a:schemeClr>
                </a:solidFill>
              </a:rPr>
              <a:t>perkirakan</a:t>
            </a:r>
            <a:r>
              <a:rPr lang="en-US" dirty="0" smtClean="0">
                <a:solidFill>
                  <a:schemeClr val="accent1">
                    <a:lumMod val="75000"/>
                  </a:schemeClr>
                </a:solidFill>
              </a:rPr>
              <a:t> </a:t>
            </a:r>
            <a:r>
              <a:rPr lang="en-US" dirty="0" err="1" smtClean="0">
                <a:solidFill>
                  <a:schemeClr val="accent1">
                    <a:lumMod val="75000"/>
                  </a:schemeClr>
                </a:solidFill>
              </a:rPr>
              <a:t>akan</a:t>
            </a:r>
            <a:r>
              <a:rPr lang="en-US" dirty="0" smtClean="0">
                <a:solidFill>
                  <a:schemeClr val="accent1">
                    <a:lumMod val="75000"/>
                  </a:schemeClr>
                </a:solidFill>
              </a:rPr>
              <a:t> </a:t>
            </a:r>
            <a:r>
              <a:rPr lang="en-US" dirty="0" err="1" smtClean="0">
                <a:solidFill>
                  <a:schemeClr val="accent1">
                    <a:lumMod val="75000"/>
                  </a:schemeClr>
                </a:solidFill>
              </a:rPr>
              <a:t>menggunakan</a:t>
            </a:r>
            <a:r>
              <a:rPr lang="en-US" dirty="0" smtClean="0">
                <a:solidFill>
                  <a:schemeClr val="accent1">
                    <a:lumMod val="75000"/>
                  </a:schemeClr>
                </a:solidFill>
              </a:rPr>
              <a:t> </a:t>
            </a:r>
            <a:r>
              <a:rPr lang="en-US" dirty="0" err="1" smtClean="0">
                <a:solidFill>
                  <a:schemeClr val="accent1">
                    <a:lumMod val="75000"/>
                  </a:schemeClr>
                </a:solidFill>
              </a:rPr>
              <a:t>katalog</a:t>
            </a:r>
            <a:r>
              <a:rPr lang="en-US" dirty="0" smtClean="0">
                <a:solidFill>
                  <a:schemeClr val="accent1">
                    <a:lumMod val="75000"/>
                  </a:schemeClr>
                </a:solidFill>
              </a:rPr>
              <a:t> </a:t>
            </a:r>
            <a:r>
              <a:rPr lang="en-US" dirty="0" err="1" smtClean="0">
                <a:solidFill>
                  <a:schemeClr val="accent1">
                    <a:lumMod val="75000"/>
                  </a:schemeClr>
                </a:solidFill>
              </a:rPr>
              <a:t>tersebut</a:t>
            </a:r>
            <a:r>
              <a:rPr lang="en-US" dirty="0" smtClean="0">
                <a:solidFill>
                  <a:schemeClr val="accent1">
                    <a:lumMod val="75000"/>
                  </a:schemeClr>
                </a:solidFill>
              </a:rPr>
              <a:t>. </a:t>
            </a:r>
          </a:p>
          <a:p>
            <a:r>
              <a:rPr lang="en-US" dirty="0" err="1" smtClean="0">
                <a:solidFill>
                  <a:schemeClr val="accent1">
                    <a:lumMod val="75000"/>
                  </a:schemeClr>
                </a:solidFill>
              </a:rPr>
              <a:t>Setelah</a:t>
            </a:r>
            <a:r>
              <a:rPr lang="en-US" dirty="0" smtClean="0">
                <a:solidFill>
                  <a:schemeClr val="accent1">
                    <a:lumMod val="75000"/>
                  </a:schemeClr>
                </a:solidFill>
              </a:rPr>
              <a:t> </a:t>
            </a:r>
            <a:r>
              <a:rPr lang="en-US" dirty="0" err="1" smtClean="0">
                <a:solidFill>
                  <a:schemeClr val="accent1">
                    <a:lumMod val="75000"/>
                  </a:schemeClr>
                </a:solidFill>
              </a:rPr>
              <a:t>memilih</a:t>
            </a:r>
            <a:r>
              <a:rPr lang="en-US" dirty="0" smtClean="0">
                <a:solidFill>
                  <a:schemeClr val="accent1">
                    <a:lumMod val="75000"/>
                  </a:schemeClr>
                </a:solidFill>
              </a:rPr>
              <a:t> kata yang paling </a:t>
            </a:r>
            <a:r>
              <a:rPr lang="en-US" dirty="0" err="1" smtClean="0">
                <a:solidFill>
                  <a:schemeClr val="accent1">
                    <a:lumMod val="75000"/>
                  </a:schemeClr>
                </a:solidFill>
              </a:rPr>
              <a:t>umum</a:t>
            </a:r>
            <a:r>
              <a:rPr lang="en-US" dirty="0" smtClean="0">
                <a:solidFill>
                  <a:schemeClr val="accent1">
                    <a:lumMod val="75000"/>
                  </a:schemeClr>
                </a:solidFill>
              </a:rPr>
              <a:t> </a:t>
            </a:r>
            <a:r>
              <a:rPr lang="en-US" dirty="0" err="1" smtClean="0">
                <a:solidFill>
                  <a:schemeClr val="accent1">
                    <a:lumMod val="75000"/>
                  </a:schemeClr>
                </a:solidFill>
              </a:rPr>
              <a:t>sebagai</a:t>
            </a:r>
            <a:r>
              <a:rPr lang="en-US" dirty="0" smtClean="0">
                <a:solidFill>
                  <a:schemeClr val="accent1">
                    <a:lumMod val="75000"/>
                  </a:schemeClr>
                </a:solidFill>
              </a:rPr>
              <a:t> </a:t>
            </a:r>
            <a:r>
              <a:rPr lang="en-US" dirty="0" err="1" smtClean="0">
                <a:solidFill>
                  <a:schemeClr val="accent1">
                    <a:lumMod val="75000"/>
                  </a:schemeClr>
                </a:solidFill>
              </a:rPr>
              <a:t>tajuk</a:t>
            </a:r>
            <a:r>
              <a:rPr lang="en-US" dirty="0" smtClean="0">
                <a:solidFill>
                  <a:schemeClr val="accent1">
                    <a:lumMod val="75000"/>
                  </a:schemeClr>
                </a:solidFill>
              </a:rPr>
              <a:t>, </a:t>
            </a:r>
            <a:r>
              <a:rPr lang="en-US" dirty="0" err="1" smtClean="0">
                <a:solidFill>
                  <a:schemeClr val="accent1">
                    <a:lumMod val="75000"/>
                  </a:schemeClr>
                </a:solidFill>
              </a:rPr>
              <a:t>pengkatalog</a:t>
            </a:r>
            <a:r>
              <a:rPr lang="en-US" dirty="0" smtClean="0">
                <a:solidFill>
                  <a:schemeClr val="accent1">
                    <a:lumMod val="75000"/>
                  </a:schemeClr>
                </a:solidFill>
              </a:rPr>
              <a:t> </a:t>
            </a:r>
            <a:r>
              <a:rPr lang="en-US" dirty="0" err="1" smtClean="0">
                <a:solidFill>
                  <a:schemeClr val="accent1">
                    <a:lumMod val="75000"/>
                  </a:schemeClr>
                </a:solidFill>
              </a:rPr>
              <a:t>harus</a:t>
            </a:r>
            <a:r>
              <a:rPr lang="en-US" dirty="0" smtClean="0">
                <a:solidFill>
                  <a:schemeClr val="accent1">
                    <a:lumMod val="75000"/>
                  </a:schemeClr>
                </a:solidFill>
              </a:rPr>
              <a:t> </a:t>
            </a:r>
            <a:r>
              <a:rPr lang="en-US" dirty="0" err="1" smtClean="0">
                <a:solidFill>
                  <a:schemeClr val="accent1">
                    <a:lumMod val="75000"/>
                  </a:schemeClr>
                </a:solidFill>
              </a:rPr>
              <a:t>membuat</a:t>
            </a:r>
            <a:r>
              <a:rPr lang="en-US" dirty="0" smtClean="0">
                <a:solidFill>
                  <a:schemeClr val="accent1">
                    <a:lumMod val="75000"/>
                  </a:schemeClr>
                </a:solidFill>
              </a:rPr>
              <a:t> </a:t>
            </a:r>
            <a:r>
              <a:rPr lang="en-US" dirty="0" err="1" smtClean="0">
                <a:solidFill>
                  <a:schemeClr val="accent1">
                    <a:lumMod val="75000"/>
                  </a:schemeClr>
                </a:solidFill>
              </a:rPr>
              <a:t>rujukan</a:t>
            </a:r>
            <a:r>
              <a:rPr lang="en-US" dirty="0" smtClean="0">
                <a:solidFill>
                  <a:schemeClr val="accent1">
                    <a:lumMod val="75000"/>
                  </a:schemeClr>
                </a:solidFill>
              </a:rPr>
              <a:t> </a:t>
            </a:r>
            <a:r>
              <a:rPr lang="en-US" dirty="0" err="1" smtClean="0">
                <a:solidFill>
                  <a:schemeClr val="accent1">
                    <a:lumMod val="75000"/>
                  </a:schemeClr>
                </a:solidFill>
              </a:rPr>
              <a:t>dari</a:t>
            </a:r>
            <a:r>
              <a:rPr lang="en-US" dirty="0" smtClean="0">
                <a:solidFill>
                  <a:schemeClr val="accent1">
                    <a:lumMod val="75000"/>
                  </a:schemeClr>
                </a:solidFill>
              </a:rPr>
              <a:t> </a:t>
            </a:r>
            <a:r>
              <a:rPr lang="en-US" dirty="0" err="1" smtClean="0">
                <a:solidFill>
                  <a:schemeClr val="accent1">
                    <a:lumMod val="75000"/>
                  </a:schemeClr>
                </a:solidFill>
              </a:rPr>
              <a:t>istilah</a:t>
            </a:r>
            <a:r>
              <a:rPr lang="en-US" dirty="0" smtClean="0">
                <a:solidFill>
                  <a:schemeClr val="accent1">
                    <a:lumMod val="75000"/>
                  </a:schemeClr>
                </a:solidFill>
              </a:rPr>
              <a:t> </a:t>
            </a:r>
            <a:r>
              <a:rPr lang="en-US" dirty="0" err="1" smtClean="0">
                <a:solidFill>
                  <a:schemeClr val="accent1">
                    <a:lumMod val="75000"/>
                  </a:schemeClr>
                </a:solidFill>
              </a:rPr>
              <a:t>ilmiah</a:t>
            </a:r>
            <a:r>
              <a:rPr lang="en-US" dirty="0" smtClean="0">
                <a:solidFill>
                  <a:schemeClr val="accent1">
                    <a:lumMod val="75000"/>
                  </a:schemeClr>
                </a:solidFill>
              </a:rPr>
              <a:t> </a:t>
            </a:r>
            <a:r>
              <a:rPr lang="en-US" dirty="0" err="1" smtClean="0">
                <a:solidFill>
                  <a:schemeClr val="accent1">
                    <a:lumMod val="75000"/>
                  </a:schemeClr>
                </a:solidFill>
              </a:rPr>
              <a:t>ke</a:t>
            </a:r>
            <a:r>
              <a:rPr lang="en-US" dirty="0" smtClean="0">
                <a:solidFill>
                  <a:schemeClr val="accent1">
                    <a:lumMod val="75000"/>
                  </a:schemeClr>
                </a:solidFill>
              </a:rPr>
              <a:t> </a:t>
            </a:r>
            <a:r>
              <a:rPr lang="en-US" dirty="0" err="1" smtClean="0">
                <a:solidFill>
                  <a:schemeClr val="accent1">
                    <a:lumMod val="75000"/>
                  </a:schemeClr>
                </a:solidFill>
              </a:rPr>
              <a:t>bentuk</a:t>
            </a:r>
            <a:r>
              <a:rPr lang="en-US" dirty="0" smtClean="0">
                <a:solidFill>
                  <a:schemeClr val="accent1">
                    <a:lumMod val="75000"/>
                  </a:schemeClr>
                </a:solidFill>
              </a:rPr>
              <a:t> yang di </a:t>
            </a:r>
            <a:r>
              <a:rPr lang="en-US" dirty="0" err="1" smtClean="0">
                <a:solidFill>
                  <a:schemeClr val="accent1">
                    <a:lumMod val="75000"/>
                  </a:schemeClr>
                </a:solidFill>
              </a:rPr>
              <a:t>gunakan</a:t>
            </a:r>
            <a:r>
              <a:rPr lang="en-US" dirty="0" smtClean="0">
                <a:solidFill>
                  <a:schemeClr val="accent1">
                    <a:lumMod val="75000"/>
                  </a:schemeClr>
                </a:solidFill>
              </a:rPr>
              <a:t>. </a:t>
            </a:r>
            <a:endParaRPr lang="en-US" dirty="0" smtClean="0">
              <a:solidFill>
                <a:schemeClr val="accent1">
                  <a:lumMod val="75000"/>
                </a:schemeClr>
              </a:solidFill>
            </a:endParaRPr>
          </a:p>
          <a:p>
            <a:pPr lvl="1"/>
            <a:r>
              <a:rPr lang="en-US" dirty="0" err="1" smtClean="0">
                <a:solidFill>
                  <a:schemeClr val="accent1">
                    <a:lumMod val="75000"/>
                  </a:schemeClr>
                </a:solidFill>
              </a:rPr>
              <a:t>Pemilihan</a:t>
            </a:r>
            <a:r>
              <a:rPr lang="en-US" dirty="0" smtClean="0">
                <a:solidFill>
                  <a:schemeClr val="accent1">
                    <a:lumMod val="75000"/>
                  </a:schemeClr>
                </a:solidFill>
              </a:rPr>
              <a:t> </a:t>
            </a:r>
            <a:r>
              <a:rPr lang="en-US" dirty="0" smtClean="0">
                <a:solidFill>
                  <a:schemeClr val="accent1">
                    <a:lumMod val="75000"/>
                  </a:schemeClr>
                </a:solidFill>
              </a:rPr>
              <a:t>yang </a:t>
            </a:r>
            <a:r>
              <a:rPr lang="en-US" dirty="0" err="1" smtClean="0">
                <a:solidFill>
                  <a:schemeClr val="accent1">
                    <a:lumMod val="75000"/>
                  </a:schemeClr>
                </a:solidFill>
              </a:rPr>
              <a:t>tepat</a:t>
            </a:r>
            <a:r>
              <a:rPr lang="en-US" dirty="0" smtClean="0">
                <a:solidFill>
                  <a:schemeClr val="accent1">
                    <a:lumMod val="75000"/>
                  </a:schemeClr>
                </a:solidFill>
              </a:rPr>
              <a:t> </a:t>
            </a:r>
            <a:r>
              <a:rPr lang="en-US" dirty="0" err="1" smtClean="0">
                <a:solidFill>
                  <a:schemeClr val="accent1">
                    <a:lumMod val="75000"/>
                  </a:schemeClr>
                </a:solidFill>
              </a:rPr>
              <a:t>hanya</a:t>
            </a:r>
            <a:r>
              <a:rPr lang="en-US" dirty="0" smtClean="0">
                <a:solidFill>
                  <a:schemeClr val="accent1">
                    <a:lumMod val="75000"/>
                  </a:schemeClr>
                </a:solidFill>
              </a:rPr>
              <a:t> </a:t>
            </a:r>
            <a:r>
              <a:rPr lang="en-US" dirty="0" err="1" smtClean="0">
                <a:solidFill>
                  <a:schemeClr val="accent1">
                    <a:lumMod val="75000"/>
                  </a:schemeClr>
                </a:solidFill>
              </a:rPr>
              <a:t>dapat</a:t>
            </a:r>
            <a:r>
              <a:rPr lang="en-US" dirty="0" smtClean="0">
                <a:solidFill>
                  <a:schemeClr val="accent1">
                    <a:lumMod val="75000"/>
                  </a:schemeClr>
                </a:solidFill>
              </a:rPr>
              <a:t> di </a:t>
            </a:r>
            <a:r>
              <a:rPr lang="en-US" dirty="0" err="1" smtClean="0">
                <a:solidFill>
                  <a:schemeClr val="accent1">
                    <a:lumMod val="75000"/>
                  </a:schemeClr>
                </a:solidFill>
              </a:rPr>
              <a:t>capai</a:t>
            </a:r>
            <a:r>
              <a:rPr lang="en-US" dirty="0" smtClean="0">
                <a:solidFill>
                  <a:schemeClr val="accent1">
                    <a:lumMod val="75000"/>
                  </a:schemeClr>
                </a:solidFill>
              </a:rPr>
              <a:t> </a:t>
            </a:r>
            <a:r>
              <a:rPr lang="en-US" dirty="0" err="1" smtClean="0">
                <a:solidFill>
                  <a:schemeClr val="accent1">
                    <a:lumMod val="75000"/>
                  </a:schemeClr>
                </a:solidFill>
              </a:rPr>
              <a:t>dengan</a:t>
            </a:r>
            <a:r>
              <a:rPr lang="en-US" dirty="0" smtClean="0">
                <a:solidFill>
                  <a:schemeClr val="accent1">
                    <a:lumMod val="75000"/>
                  </a:schemeClr>
                </a:solidFill>
              </a:rPr>
              <a:t> </a:t>
            </a:r>
            <a:r>
              <a:rPr lang="en-US" dirty="0" err="1" smtClean="0">
                <a:solidFill>
                  <a:schemeClr val="accent1">
                    <a:lumMod val="75000"/>
                  </a:schemeClr>
                </a:solidFill>
              </a:rPr>
              <a:t>pengalaman</a:t>
            </a:r>
            <a:r>
              <a:rPr lang="en-US" dirty="0" smtClean="0">
                <a:solidFill>
                  <a:schemeClr val="accent1">
                    <a:lumMod val="75000"/>
                  </a:schemeClr>
                </a:solidFill>
              </a:rPr>
              <a:t> </a:t>
            </a:r>
            <a:r>
              <a:rPr lang="en-US" dirty="0" err="1" smtClean="0">
                <a:solidFill>
                  <a:schemeClr val="accent1">
                    <a:lumMod val="75000"/>
                  </a:schemeClr>
                </a:solidFill>
              </a:rPr>
              <a:t>atau</a:t>
            </a:r>
            <a:r>
              <a:rPr lang="en-US" dirty="0" smtClean="0">
                <a:solidFill>
                  <a:schemeClr val="accent1">
                    <a:lumMod val="75000"/>
                  </a:schemeClr>
                </a:solidFill>
              </a:rPr>
              <a:t> </a:t>
            </a:r>
            <a:r>
              <a:rPr lang="en-US" dirty="0" err="1" smtClean="0">
                <a:solidFill>
                  <a:schemeClr val="accent1">
                    <a:lumMod val="75000"/>
                  </a:schemeClr>
                </a:solidFill>
              </a:rPr>
              <a:t>pengkajian</a:t>
            </a:r>
            <a:r>
              <a:rPr lang="id-ID" dirty="0" smtClean="0">
                <a:solidFill>
                  <a:schemeClr val="accent1">
                    <a:lumMod val="75000"/>
                  </a:schemeClr>
                </a:solidFill>
              </a:rPr>
              <a:t>.</a:t>
            </a:r>
          </a:p>
          <a:p>
            <a:pPr marL="0" indent="0">
              <a:buNone/>
            </a:pPr>
            <a:endParaRPr lang="id-ID" dirty="0" smtClean="0">
              <a:solidFill>
                <a:schemeClr val="accent1">
                  <a:lumMod val="75000"/>
                </a:schemeClr>
              </a:solidFill>
            </a:endParaRPr>
          </a:p>
          <a:p>
            <a:pPr marL="0" indent="0">
              <a:buNone/>
            </a:pPr>
            <a:r>
              <a:rPr lang="en-US" dirty="0" smtClean="0">
                <a:solidFill>
                  <a:schemeClr val="accent1">
                    <a:lumMod val="75000"/>
                  </a:schemeClr>
                </a:solidFill>
              </a:rPr>
              <a:t>        </a:t>
            </a:r>
            <a:r>
              <a:rPr lang="id-ID" dirty="0" smtClean="0">
                <a:solidFill>
                  <a:schemeClr val="accent1">
                    <a:lumMod val="75000"/>
                  </a:schemeClr>
                </a:solidFill>
              </a:rPr>
              <a:t>Contoh </a:t>
            </a:r>
            <a:r>
              <a:rPr lang="id-ID" dirty="0" smtClean="0">
                <a:solidFill>
                  <a:schemeClr val="accent1">
                    <a:lumMod val="75000"/>
                  </a:schemeClr>
                </a:solidFill>
              </a:rPr>
              <a:t>: “Ornitologi”  bukan  “Ilmu tentang Burung”</a:t>
            </a:r>
          </a:p>
          <a:p>
            <a:pPr>
              <a:buNone/>
            </a:pPr>
            <a:endParaRPr lang="id-ID" dirty="0">
              <a:solidFill>
                <a:schemeClr val="accent1">
                  <a:lumMod val="75000"/>
                </a:schemeClr>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1048604"/>
                                        </p:tgtEl>
                                        <p:attrNameLst>
                                          <p:attrName>style.visibility</p:attrName>
                                        </p:attrNameLst>
                                      </p:cBhvr>
                                      <p:to>
                                        <p:strVal val="visible"/>
                                      </p:to>
                                    </p:set>
                                    <p:animEffect transition="in" filter="fade">
                                      <p:cBhvr>
                                        <p:cTn id="7" dur="2000"/>
                                        <p:tgtEl>
                                          <p:spTgt spid="1048604"/>
                                        </p:tgtEl>
                                      </p:cBhvr>
                                    </p:animEffect>
                                    <p:anim calcmode="lin" valueType="num">
                                      <p:cBhvr>
                                        <p:cTn id="8" dur="2000" fill="hold"/>
                                        <p:tgtEl>
                                          <p:spTgt spid="1048604"/>
                                        </p:tgtEl>
                                        <p:attrNameLst>
                                          <p:attrName>ppt_w</p:attrName>
                                        </p:attrNameLst>
                                      </p:cBhvr>
                                      <p:tavLst>
                                        <p:tav tm="0" fmla="#ppt_w*sin(2.5*pi*$)">
                                          <p:val>
                                            <p:fltVal val="0"/>
                                          </p:val>
                                        </p:tav>
                                        <p:tav tm="100000">
                                          <p:val>
                                            <p:fltVal val="1"/>
                                          </p:val>
                                        </p:tav>
                                      </p:tavLst>
                                    </p:anim>
                                    <p:anim calcmode="lin" valueType="num">
                                      <p:cBhvr>
                                        <p:cTn id="9" dur="2000" fill="hold"/>
                                        <p:tgtEl>
                                          <p:spTgt spid="104860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048605">
                                            <p:txEl>
                                              <p:pRg st="0" end="0"/>
                                            </p:txEl>
                                          </p:spTgt>
                                        </p:tgtEl>
                                        <p:attrNameLst>
                                          <p:attrName>style.visibility</p:attrName>
                                        </p:attrNameLst>
                                      </p:cBhvr>
                                      <p:to>
                                        <p:strVal val="visible"/>
                                      </p:to>
                                    </p:set>
                                    <p:anim calcmode="lin" valueType="num">
                                      <p:cBhvr>
                                        <p:cTn id="14" dur="1000" fill="hold"/>
                                        <p:tgtEl>
                                          <p:spTgt spid="1048605">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104860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04860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1048605">
                                            <p:txEl>
                                              <p:pRg st="1" end="1"/>
                                            </p:txEl>
                                          </p:spTgt>
                                        </p:tgtEl>
                                        <p:attrNameLst>
                                          <p:attrName>style.visibility</p:attrName>
                                        </p:attrNameLst>
                                      </p:cBhvr>
                                      <p:to>
                                        <p:strVal val="visible"/>
                                      </p:to>
                                    </p:set>
                                    <p:anim calcmode="lin" valueType="num">
                                      <p:cBhvr>
                                        <p:cTn id="21" dur="1000" fill="hold"/>
                                        <p:tgtEl>
                                          <p:spTgt spid="1048605">
                                            <p:txEl>
                                              <p:pRg st="1" end="1"/>
                                            </p:txEl>
                                          </p:spTgt>
                                        </p:tgtEl>
                                        <p:attrNameLst>
                                          <p:attrName>ppt_x</p:attrName>
                                        </p:attrNameLst>
                                      </p:cBhvr>
                                      <p:tavLst>
                                        <p:tav tm="0">
                                          <p:val>
                                            <p:strVal val="#ppt_x-.2"/>
                                          </p:val>
                                        </p:tav>
                                        <p:tav tm="100000">
                                          <p:val>
                                            <p:strVal val="#ppt_x"/>
                                          </p:val>
                                        </p:tav>
                                      </p:tavLst>
                                    </p:anim>
                                    <p:anim calcmode="lin" valueType="num">
                                      <p:cBhvr>
                                        <p:cTn id="22" dur="1000" fill="hold"/>
                                        <p:tgtEl>
                                          <p:spTgt spid="104860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04860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1048605">
                                            <p:txEl>
                                              <p:pRg st="2" end="2"/>
                                            </p:txEl>
                                          </p:spTgt>
                                        </p:tgtEl>
                                        <p:attrNameLst>
                                          <p:attrName>style.visibility</p:attrName>
                                        </p:attrNameLst>
                                      </p:cBhvr>
                                      <p:to>
                                        <p:strVal val="visible"/>
                                      </p:to>
                                    </p:set>
                                    <p:anim calcmode="lin" valueType="num">
                                      <p:cBhvr>
                                        <p:cTn id="28" dur="1000" fill="hold"/>
                                        <p:tgtEl>
                                          <p:spTgt spid="1048605">
                                            <p:txEl>
                                              <p:pRg st="2" end="2"/>
                                            </p:txEl>
                                          </p:spTgt>
                                        </p:tgtEl>
                                        <p:attrNameLst>
                                          <p:attrName>ppt_x</p:attrName>
                                        </p:attrNameLst>
                                      </p:cBhvr>
                                      <p:tavLst>
                                        <p:tav tm="0">
                                          <p:val>
                                            <p:strVal val="#ppt_x-.2"/>
                                          </p:val>
                                        </p:tav>
                                        <p:tav tm="100000">
                                          <p:val>
                                            <p:strVal val="#ppt_x"/>
                                          </p:val>
                                        </p:tav>
                                      </p:tavLst>
                                    </p:anim>
                                    <p:anim calcmode="lin" valueType="num">
                                      <p:cBhvr>
                                        <p:cTn id="29" dur="1000" fill="hold"/>
                                        <p:tgtEl>
                                          <p:spTgt spid="104860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04860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1048605">
                                            <p:txEl>
                                              <p:pRg st="3" end="3"/>
                                            </p:txEl>
                                          </p:spTgt>
                                        </p:tgtEl>
                                        <p:attrNameLst>
                                          <p:attrName>style.visibility</p:attrName>
                                        </p:attrNameLst>
                                      </p:cBhvr>
                                      <p:to>
                                        <p:strVal val="visible"/>
                                      </p:to>
                                    </p:set>
                                    <p:anim calcmode="lin" valueType="num">
                                      <p:cBhvr>
                                        <p:cTn id="35" dur="1000" fill="hold"/>
                                        <p:tgtEl>
                                          <p:spTgt spid="1048605">
                                            <p:txEl>
                                              <p:pRg st="3" end="3"/>
                                            </p:txEl>
                                          </p:spTgt>
                                        </p:tgtEl>
                                        <p:attrNameLst>
                                          <p:attrName>ppt_x</p:attrName>
                                        </p:attrNameLst>
                                      </p:cBhvr>
                                      <p:tavLst>
                                        <p:tav tm="0">
                                          <p:val>
                                            <p:strVal val="#ppt_x-.2"/>
                                          </p:val>
                                        </p:tav>
                                        <p:tav tm="100000">
                                          <p:val>
                                            <p:strVal val="#ppt_x"/>
                                          </p:val>
                                        </p:tav>
                                      </p:tavLst>
                                    </p:anim>
                                    <p:anim calcmode="lin" valueType="num">
                                      <p:cBhvr>
                                        <p:cTn id="36" dur="1000" fill="hold"/>
                                        <p:tgtEl>
                                          <p:spTgt spid="104860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04860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1048605">
                                            <p:txEl>
                                              <p:pRg st="4" end="4"/>
                                            </p:txEl>
                                          </p:spTgt>
                                        </p:tgtEl>
                                        <p:attrNameLst>
                                          <p:attrName>style.visibility</p:attrName>
                                        </p:attrNameLst>
                                      </p:cBhvr>
                                      <p:to>
                                        <p:strVal val="visible"/>
                                      </p:to>
                                    </p:set>
                                    <p:anim calcmode="lin" valueType="num">
                                      <p:cBhvr>
                                        <p:cTn id="42" dur="1000" fill="hold"/>
                                        <p:tgtEl>
                                          <p:spTgt spid="1048605">
                                            <p:txEl>
                                              <p:pRg st="4" end="4"/>
                                            </p:txEl>
                                          </p:spTgt>
                                        </p:tgtEl>
                                        <p:attrNameLst>
                                          <p:attrName>ppt_x</p:attrName>
                                        </p:attrNameLst>
                                      </p:cBhvr>
                                      <p:tavLst>
                                        <p:tav tm="0">
                                          <p:val>
                                            <p:strVal val="#ppt_x-.2"/>
                                          </p:val>
                                        </p:tav>
                                        <p:tav tm="100000">
                                          <p:val>
                                            <p:strVal val="#ppt_x"/>
                                          </p:val>
                                        </p:tav>
                                      </p:tavLst>
                                    </p:anim>
                                    <p:anim calcmode="lin" valueType="num">
                                      <p:cBhvr>
                                        <p:cTn id="43" dur="1000" fill="hold"/>
                                        <p:tgtEl>
                                          <p:spTgt spid="104860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048605">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grpId="0" nodeType="clickEffect">
                                  <p:stCondLst>
                                    <p:cond delay="0"/>
                                  </p:stCondLst>
                                  <p:childTnLst>
                                    <p:set>
                                      <p:cBhvr>
                                        <p:cTn id="48" dur="1" fill="hold">
                                          <p:stCondLst>
                                            <p:cond delay="0"/>
                                          </p:stCondLst>
                                        </p:cTn>
                                        <p:tgtEl>
                                          <p:spTgt spid="1048605">
                                            <p:txEl>
                                              <p:pRg st="5" end="5"/>
                                            </p:txEl>
                                          </p:spTgt>
                                        </p:tgtEl>
                                        <p:attrNameLst>
                                          <p:attrName>style.visibility</p:attrName>
                                        </p:attrNameLst>
                                      </p:cBhvr>
                                      <p:to>
                                        <p:strVal val="visible"/>
                                      </p:to>
                                    </p:set>
                                    <p:anim calcmode="lin" valueType="num">
                                      <p:cBhvr>
                                        <p:cTn id="49" dur="1000" fill="hold"/>
                                        <p:tgtEl>
                                          <p:spTgt spid="1048605">
                                            <p:txEl>
                                              <p:pRg st="5" end="5"/>
                                            </p:txEl>
                                          </p:spTgt>
                                        </p:tgtEl>
                                        <p:attrNameLst>
                                          <p:attrName>ppt_x</p:attrName>
                                        </p:attrNameLst>
                                      </p:cBhvr>
                                      <p:tavLst>
                                        <p:tav tm="0">
                                          <p:val>
                                            <p:strVal val="#ppt_x-.2"/>
                                          </p:val>
                                        </p:tav>
                                        <p:tav tm="100000">
                                          <p:val>
                                            <p:strVal val="#ppt_x"/>
                                          </p:val>
                                        </p:tav>
                                      </p:tavLst>
                                    </p:anim>
                                    <p:anim calcmode="lin" valueType="num">
                                      <p:cBhvr>
                                        <p:cTn id="50" dur="1000" fill="hold"/>
                                        <p:tgtEl>
                                          <p:spTgt spid="104860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048605">
                                            <p:txEl>
                                              <p:pRg st="5" end="5"/>
                                            </p:txEl>
                                          </p:spTgt>
                                        </p:tgtEl>
                                      </p:cBhvr>
                                    </p:animEffect>
                                  </p:childTnLst>
                                </p:cTn>
                              </p:par>
                              <p:par>
                                <p:cTn id="52" presetID="29" presetClass="entr" presetSubtype="0" fill="hold" grpId="0" nodeType="withEffect">
                                  <p:stCondLst>
                                    <p:cond delay="0"/>
                                  </p:stCondLst>
                                  <p:childTnLst>
                                    <p:set>
                                      <p:cBhvr>
                                        <p:cTn id="53" dur="1" fill="hold">
                                          <p:stCondLst>
                                            <p:cond delay="0"/>
                                          </p:stCondLst>
                                        </p:cTn>
                                        <p:tgtEl>
                                          <p:spTgt spid="1048605">
                                            <p:txEl>
                                              <p:pRg st="6" end="6"/>
                                            </p:txEl>
                                          </p:spTgt>
                                        </p:tgtEl>
                                        <p:attrNameLst>
                                          <p:attrName>style.visibility</p:attrName>
                                        </p:attrNameLst>
                                      </p:cBhvr>
                                      <p:to>
                                        <p:strVal val="visible"/>
                                      </p:to>
                                    </p:set>
                                    <p:anim calcmode="lin" valueType="num">
                                      <p:cBhvr>
                                        <p:cTn id="54" dur="1000" fill="hold"/>
                                        <p:tgtEl>
                                          <p:spTgt spid="1048605">
                                            <p:txEl>
                                              <p:pRg st="6" end="6"/>
                                            </p:txEl>
                                          </p:spTgt>
                                        </p:tgtEl>
                                        <p:attrNameLst>
                                          <p:attrName>ppt_x</p:attrName>
                                        </p:attrNameLst>
                                      </p:cBhvr>
                                      <p:tavLst>
                                        <p:tav tm="0">
                                          <p:val>
                                            <p:strVal val="#ppt_x-.2"/>
                                          </p:val>
                                        </p:tav>
                                        <p:tav tm="100000">
                                          <p:val>
                                            <p:strVal val="#ppt_x"/>
                                          </p:val>
                                        </p:tav>
                                      </p:tavLst>
                                    </p:anim>
                                    <p:anim calcmode="lin" valueType="num">
                                      <p:cBhvr>
                                        <p:cTn id="55" dur="1000" fill="hold"/>
                                        <p:tgtEl>
                                          <p:spTgt spid="104860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6" dur="1000"/>
                                        <p:tgtEl>
                                          <p:spTgt spid="1048605">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9" presetClass="entr" presetSubtype="0" fill="hold" grpId="0" nodeType="clickEffect">
                                  <p:stCondLst>
                                    <p:cond delay="0"/>
                                  </p:stCondLst>
                                  <p:childTnLst>
                                    <p:set>
                                      <p:cBhvr>
                                        <p:cTn id="60" dur="1" fill="hold">
                                          <p:stCondLst>
                                            <p:cond delay="0"/>
                                          </p:stCondLst>
                                        </p:cTn>
                                        <p:tgtEl>
                                          <p:spTgt spid="1048605">
                                            <p:txEl>
                                              <p:pRg st="8" end="8"/>
                                            </p:txEl>
                                          </p:spTgt>
                                        </p:tgtEl>
                                        <p:attrNameLst>
                                          <p:attrName>style.visibility</p:attrName>
                                        </p:attrNameLst>
                                      </p:cBhvr>
                                      <p:to>
                                        <p:strVal val="visible"/>
                                      </p:to>
                                    </p:set>
                                    <p:anim calcmode="lin" valueType="num">
                                      <p:cBhvr>
                                        <p:cTn id="61" dur="1000" fill="hold"/>
                                        <p:tgtEl>
                                          <p:spTgt spid="1048605">
                                            <p:txEl>
                                              <p:pRg st="8" end="8"/>
                                            </p:txEl>
                                          </p:spTgt>
                                        </p:tgtEl>
                                        <p:attrNameLst>
                                          <p:attrName>ppt_x</p:attrName>
                                        </p:attrNameLst>
                                      </p:cBhvr>
                                      <p:tavLst>
                                        <p:tav tm="0">
                                          <p:val>
                                            <p:strVal val="#ppt_x-.2"/>
                                          </p:val>
                                        </p:tav>
                                        <p:tav tm="100000">
                                          <p:val>
                                            <p:strVal val="#ppt_x"/>
                                          </p:val>
                                        </p:tav>
                                      </p:tavLst>
                                    </p:anim>
                                    <p:anim calcmode="lin" valueType="num">
                                      <p:cBhvr>
                                        <p:cTn id="62" dur="1000" fill="hold"/>
                                        <p:tgtEl>
                                          <p:spTgt spid="1048605">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63" dur="1000"/>
                                        <p:tgtEl>
                                          <p:spTgt spid="104860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4" grpId="0"/>
      <p:bldP spid="104860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0" name="Title 1048749"/>
          <p:cNvSpPr>
            <a:spLocks noGrp="1"/>
          </p:cNvSpPr>
          <p:nvPr>
            <p:ph type="title"/>
          </p:nvPr>
        </p:nvSpPr>
        <p:spPr/>
        <p:txBody>
          <a:bodyPr>
            <a:normAutofit fontScale="90000"/>
          </a:bodyPr>
          <a:lstStyle/>
          <a:p>
            <a:r>
              <a:rPr lang="en-GB" dirty="0" err="1">
                <a:solidFill>
                  <a:schemeClr val="accent4">
                    <a:lumMod val="75000"/>
                  </a:schemeClr>
                </a:solidFill>
              </a:rPr>
              <a:t>Berikut</a:t>
            </a:r>
            <a:r>
              <a:rPr lang="en-GB" dirty="0">
                <a:solidFill>
                  <a:schemeClr val="accent4">
                    <a:lumMod val="75000"/>
                  </a:schemeClr>
                </a:solidFill>
              </a:rPr>
              <a:t> </a:t>
            </a:r>
            <a:r>
              <a:rPr lang="en-GB" dirty="0" err="1">
                <a:solidFill>
                  <a:schemeClr val="accent4">
                    <a:lumMod val="75000"/>
                  </a:schemeClr>
                </a:solidFill>
              </a:rPr>
              <a:t>langkah-langkah</a:t>
            </a:r>
            <a:r>
              <a:rPr lang="en-GB" dirty="0">
                <a:solidFill>
                  <a:schemeClr val="accent4">
                    <a:lumMod val="75000"/>
                  </a:schemeClr>
                </a:solidFill>
              </a:rPr>
              <a:t> yang </a:t>
            </a:r>
            <a:r>
              <a:rPr lang="en-GB" dirty="0" err="1">
                <a:solidFill>
                  <a:schemeClr val="accent4">
                    <a:lumMod val="75000"/>
                  </a:schemeClr>
                </a:solidFill>
              </a:rPr>
              <a:t>harus</a:t>
            </a:r>
            <a:r>
              <a:rPr lang="en-GB" dirty="0">
                <a:solidFill>
                  <a:schemeClr val="accent4">
                    <a:lumMod val="75000"/>
                  </a:schemeClr>
                </a:solidFill>
              </a:rPr>
              <a:t> </a:t>
            </a:r>
            <a:r>
              <a:rPr lang="en-GB" dirty="0" err="1">
                <a:solidFill>
                  <a:schemeClr val="accent4">
                    <a:lumMod val="75000"/>
                  </a:schemeClr>
                </a:solidFill>
              </a:rPr>
              <a:t>dilakukan</a:t>
            </a:r>
            <a:r>
              <a:rPr lang="en-GB" dirty="0">
                <a:solidFill>
                  <a:schemeClr val="accent4">
                    <a:lumMod val="75000"/>
                  </a:schemeClr>
                </a:solidFill>
              </a:rPr>
              <a:t> </a:t>
            </a:r>
            <a:r>
              <a:rPr lang="en-GB" dirty="0" err="1">
                <a:solidFill>
                  <a:schemeClr val="accent4">
                    <a:lumMod val="75000"/>
                  </a:schemeClr>
                </a:solidFill>
              </a:rPr>
              <a:t>oleh</a:t>
            </a:r>
            <a:r>
              <a:rPr lang="en-GB" dirty="0">
                <a:solidFill>
                  <a:schemeClr val="accent4">
                    <a:lumMod val="75000"/>
                  </a:schemeClr>
                </a:solidFill>
              </a:rPr>
              <a:t> </a:t>
            </a:r>
            <a:r>
              <a:rPr lang="en-GB" dirty="0" err="1">
                <a:solidFill>
                  <a:schemeClr val="accent4">
                    <a:lumMod val="75000"/>
                  </a:schemeClr>
                </a:solidFill>
              </a:rPr>
              <a:t>pengatalog</a:t>
            </a:r>
            <a:r>
              <a:rPr lang="en-GB" dirty="0">
                <a:solidFill>
                  <a:schemeClr val="accent4">
                    <a:lumMod val="75000"/>
                  </a:schemeClr>
                </a:solidFill>
              </a:rPr>
              <a:t/>
            </a:r>
            <a:br>
              <a:rPr lang="en-GB" dirty="0">
                <a:solidFill>
                  <a:schemeClr val="accent4">
                    <a:lumMod val="75000"/>
                  </a:schemeClr>
                </a:solidFill>
              </a:rPr>
            </a:br>
            <a:endParaRPr lang="en-GB" dirty="0">
              <a:solidFill>
                <a:schemeClr val="accent4">
                  <a:lumMod val="75000"/>
                </a:schemeClr>
              </a:solidFill>
            </a:endParaRPr>
          </a:p>
        </p:txBody>
      </p:sp>
      <p:sp>
        <p:nvSpPr>
          <p:cNvPr id="1048751" name="Content Placeholder 1048750"/>
          <p:cNvSpPr>
            <a:spLocks noGrp="1"/>
          </p:cNvSpPr>
          <p:nvPr>
            <p:ph idx="1"/>
          </p:nvPr>
        </p:nvSpPr>
        <p:spPr/>
        <p:txBody>
          <a:bodyPr/>
          <a:lstStyle/>
          <a:p>
            <a:pPr marL="0" indent="0">
              <a:buNone/>
            </a:pPr>
            <a:endParaRPr lang="en-GB" dirty="0"/>
          </a:p>
          <a:p>
            <a:endParaRPr lang="en-GB" dirty="0"/>
          </a:p>
        </p:txBody>
      </p:sp>
      <p:sp>
        <p:nvSpPr>
          <p:cNvPr id="4" name="Title 1"/>
          <p:cNvSpPr txBox="1">
            <a:spLocks/>
          </p:cNvSpPr>
          <p:nvPr/>
        </p:nvSpPr>
        <p:spPr>
          <a:xfrm>
            <a:off x="810000" y="447188"/>
            <a:ext cx="10571998" cy="9704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id-ID" dirty="0" smtClean="0">
                <a:solidFill>
                  <a:schemeClr val="bg1"/>
                </a:solidFill>
              </a:rPr>
              <a:t>Berikut langkah-langkah yang harus dilakukan oleh pengatalog</a:t>
            </a:r>
            <a:endParaRPr lang="en-US" dirty="0">
              <a:solidFill>
                <a:schemeClr val="bg1"/>
              </a:solidFill>
            </a:endParaRPr>
          </a:p>
        </p:txBody>
      </p:sp>
      <p:grpSp>
        <p:nvGrpSpPr>
          <p:cNvPr id="5" name="Group 4"/>
          <p:cNvGrpSpPr/>
          <p:nvPr/>
        </p:nvGrpSpPr>
        <p:grpSpPr>
          <a:xfrm>
            <a:off x="1695514" y="1765776"/>
            <a:ext cx="2435122" cy="2302054"/>
            <a:chOff x="1450414" y="-180890"/>
            <a:chExt cx="2435122" cy="2302054"/>
          </a:xfrm>
        </p:grpSpPr>
        <p:sp>
          <p:nvSpPr>
            <p:cNvPr id="6" name="Rounded Rectangle 5"/>
            <p:cNvSpPr/>
            <p:nvPr/>
          </p:nvSpPr>
          <p:spPr>
            <a:xfrm>
              <a:off x="1450414" y="-180890"/>
              <a:ext cx="2435122" cy="218487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p:nvPr/>
          </p:nvSpPr>
          <p:spPr>
            <a:xfrm>
              <a:off x="1524762" y="64276"/>
              <a:ext cx="2307136" cy="20568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d-ID" sz="1600" kern="1200" dirty="0" smtClean="0"/>
                <a:t>Cek tajuk subjek yang digunakan</a:t>
              </a:r>
            </a:p>
            <a:p>
              <a:pPr lvl="0" algn="ctr" defTabSz="711200">
                <a:lnSpc>
                  <a:spcPct val="90000"/>
                </a:lnSpc>
                <a:spcBef>
                  <a:spcPct val="0"/>
                </a:spcBef>
                <a:spcAft>
                  <a:spcPct val="35000"/>
                </a:spcAft>
              </a:pPr>
              <a:r>
                <a:rPr lang="id-ID" sz="1600" kern="1200" dirty="0" smtClean="0"/>
                <a:t>Nb : Pertama kali sebuah tajuk subjek digunakan, pengatalog harus membuat tanda cek ( ) di depannya.</a:t>
              </a:r>
              <a:endParaRPr lang="id-ID" sz="1600" kern="1200" dirty="0"/>
            </a:p>
          </p:txBody>
        </p:sp>
      </p:grpSp>
      <p:grpSp>
        <p:nvGrpSpPr>
          <p:cNvPr id="8" name="Group 7"/>
          <p:cNvGrpSpPr/>
          <p:nvPr/>
        </p:nvGrpSpPr>
        <p:grpSpPr>
          <a:xfrm>
            <a:off x="5024650" y="2254303"/>
            <a:ext cx="516245" cy="603910"/>
            <a:chOff x="4110182" y="790765"/>
            <a:chExt cx="516245" cy="603910"/>
          </a:xfrm>
        </p:grpSpPr>
        <p:sp>
          <p:nvSpPr>
            <p:cNvPr id="9" name="Right Arrow 8"/>
            <p:cNvSpPr/>
            <p:nvPr/>
          </p:nvSpPr>
          <p:spPr>
            <a:xfrm>
              <a:off x="4110182" y="790765"/>
              <a:ext cx="516245" cy="603910"/>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 name="Right Arrow 4"/>
            <p:cNvSpPr/>
            <p:nvPr/>
          </p:nvSpPr>
          <p:spPr>
            <a:xfrm>
              <a:off x="4110182" y="911547"/>
              <a:ext cx="361372" cy="3623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id-ID" sz="1200" kern="1200"/>
            </a:p>
          </p:txBody>
        </p:sp>
      </p:grpSp>
      <p:grpSp>
        <p:nvGrpSpPr>
          <p:cNvPr id="11" name="Group 10"/>
          <p:cNvGrpSpPr/>
          <p:nvPr/>
        </p:nvGrpSpPr>
        <p:grpSpPr>
          <a:xfrm>
            <a:off x="6238112" y="1835956"/>
            <a:ext cx="2435122" cy="1802949"/>
            <a:chOff x="4869940" y="191245"/>
            <a:chExt cx="2435122" cy="1802949"/>
          </a:xfrm>
        </p:grpSpPr>
        <p:sp>
          <p:nvSpPr>
            <p:cNvPr id="12" name="Rounded Rectangle 11"/>
            <p:cNvSpPr/>
            <p:nvPr/>
          </p:nvSpPr>
          <p:spPr>
            <a:xfrm>
              <a:off x="4869940" y="191245"/>
              <a:ext cx="2435122" cy="180294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ounded Rectangle 4"/>
            <p:cNvSpPr/>
            <p:nvPr/>
          </p:nvSpPr>
          <p:spPr>
            <a:xfrm>
              <a:off x="4922747" y="244052"/>
              <a:ext cx="2329508" cy="16973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d-ID" sz="1600" kern="1200" dirty="0" smtClean="0"/>
                <a:t>Buat dan cek acuan lihat (yang dilambangkan dengan </a:t>
              </a:r>
              <a:r>
                <a:rPr lang="id-ID" sz="1600" i="1" kern="1200" dirty="0" smtClean="0"/>
                <a:t>gunakan)</a:t>
              </a:r>
              <a:r>
                <a:rPr lang="id-ID" sz="1600" kern="1200" dirty="0" smtClean="0"/>
                <a:t>di bawah istilah </a:t>
              </a:r>
            </a:p>
            <a:p>
              <a:pPr lvl="0" algn="ctr" defTabSz="711200">
                <a:lnSpc>
                  <a:spcPct val="90000"/>
                </a:lnSpc>
                <a:spcBef>
                  <a:spcPct val="0"/>
                </a:spcBef>
                <a:spcAft>
                  <a:spcPct val="35000"/>
                </a:spcAft>
              </a:pPr>
              <a:r>
                <a:rPr lang="id-ID" sz="1600" kern="1200" dirty="0" smtClean="0"/>
                <a:t>Ct :   ornitologi </a:t>
              </a:r>
            </a:p>
            <a:p>
              <a:pPr lvl="0" algn="ctr" defTabSz="711200">
                <a:lnSpc>
                  <a:spcPct val="90000"/>
                </a:lnSpc>
                <a:spcBef>
                  <a:spcPct val="0"/>
                </a:spcBef>
                <a:spcAft>
                  <a:spcPct val="35000"/>
                </a:spcAft>
              </a:pPr>
              <a:r>
                <a:rPr lang="id-ID" sz="1600" kern="1200" dirty="0" smtClean="0"/>
                <a:t>   Gunakan  burung</a:t>
              </a:r>
              <a:endParaRPr lang="id-ID" sz="1600" kern="1200" dirty="0"/>
            </a:p>
          </p:txBody>
        </p:sp>
      </p:grpSp>
      <p:grpSp>
        <p:nvGrpSpPr>
          <p:cNvPr id="14" name="Group 13"/>
          <p:cNvGrpSpPr/>
          <p:nvPr/>
        </p:nvGrpSpPr>
        <p:grpSpPr>
          <a:xfrm>
            <a:off x="7209377" y="3769109"/>
            <a:ext cx="603910" cy="680218"/>
            <a:chOff x="5785546" y="2276550"/>
            <a:chExt cx="603910" cy="680218"/>
          </a:xfrm>
        </p:grpSpPr>
        <p:sp>
          <p:nvSpPr>
            <p:cNvPr id="15" name="Right Arrow 14"/>
            <p:cNvSpPr/>
            <p:nvPr/>
          </p:nvSpPr>
          <p:spPr>
            <a:xfrm rot="5400000">
              <a:off x="5747392" y="2314704"/>
              <a:ext cx="680218" cy="603910"/>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6" name="Right Arrow 4"/>
            <p:cNvSpPr/>
            <p:nvPr/>
          </p:nvSpPr>
          <p:spPr>
            <a:xfrm>
              <a:off x="5906328" y="2276551"/>
              <a:ext cx="362346" cy="4990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id-ID" sz="1200" kern="1200"/>
            </a:p>
          </p:txBody>
        </p:sp>
      </p:grpSp>
      <p:grpSp>
        <p:nvGrpSpPr>
          <p:cNvPr id="17" name="Group 16"/>
          <p:cNvGrpSpPr/>
          <p:nvPr/>
        </p:nvGrpSpPr>
        <p:grpSpPr>
          <a:xfrm>
            <a:off x="6284405" y="4543167"/>
            <a:ext cx="2435122" cy="1666802"/>
            <a:chOff x="4869940" y="3277626"/>
            <a:chExt cx="2435122" cy="1461073"/>
          </a:xfrm>
        </p:grpSpPr>
        <p:sp>
          <p:nvSpPr>
            <p:cNvPr id="18" name="Rounded Rectangle 17"/>
            <p:cNvSpPr/>
            <p:nvPr/>
          </p:nvSpPr>
          <p:spPr>
            <a:xfrm>
              <a:off x="4869940" y="3277626"/>
              <a:ext cx="2435122" cy="146107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ounded Rectangle 4"/>
            <p:cNvSpPr/>
            <p:nvPr/>
          </p:nvSpPr>
          <p:spPr>
            <a:xfrm>
              <a:off x="4912733" y="3320419"/>
              <a:ext cx="2349536" cy="13754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d-ID" sz="1600" kern="1200" dirty="0" smtClean="0"/>
                <a:t>Buat dan cek acuan lihat </a:t>
              </a:r>
              <a:r>
                <a:rPr lang="id-ID" sz="1600" i="1" kern="1200" dirty="0" smtClean="0"/>
                <a:t>juga</a:t>
              </a:r>
              <a:r>
                <a:rPr lang="id-ID" sz="1600" kern="1200" dirty="0" smtClean="0"/>
                <a:t> di bawah istilah luas</a:t>
              </a:r>
            </a:p>
            <a:p>
              <a:pPr lvl="0" algn="ctr" defTabSz="711200">
                <a:lnSpc>
                  <a:spcPct val="90000"/>
                </a:lnSpc>
                <a:spcBef>
                  <a:spcPct val="0"/>
                </a:spcBef>
                <a:spcAft>
                  <a:spcPct val="35000"/>
                </a:spcAft>
              </a:pPr>
              <a:endParaRPr lang="id-ID" sz="1600" kern="1200" dirty="0" smtClean="0"/>
            </a:p>
            <a:p>
              <a:pPr lvl="0" algn="ctr" defTabSz="711200">
                <a:lnSpc>
                  <a:spcPct val="90000"/>
                </a:lnSpc>
                <a:spcBef>
                  <a:spcPct val="0"/>
                </a:spcBef>
                <a:spcAft>
                  <a:spcPct val="35000"/>
                </a:spcAft>
              </a:pPr>
              <a:r>
                <a:rPr lang="id-ID" sz="1600" kern="1200" dirty="0" smtClean="0"/>
                <a:t>Ct : burung</a:t>
              </a:r>
            </a:p>
            <a:p>
              <a:pPr lvl="0" algn="ctr" defTabSz="711200">
                <a:lnSpc>
                  <a:spcPct val="90000"/>
                </a:lnSpc>
                <a:spcBef>
                  <a:spcPct val="0"/>
                </a:spcBef>
                <a:spcAft>
                  <a:spcPct val="35000"/>
                </a:spcAft>
              </a:pPr>
              <a:r>
                <a:rPr lang="id-ID" sz="1600" kern="1200" dirty="0" smtClean="0"/>
                <a:t>IL  vertebrata</a:t>
              </a:r>
              <a:endParaRPr lang="id-ID" sz="1600" kern="1200" dirty="0"/>
            </a:p>
          </p:txBody>
        </p:sp>
      </p:grpSp>
      <p:grpSp>
        <p:nvGrpSpPr>
          <p:cNvPr id="20" name="Group 19"/>
          <p:cNvGrpSpPr/>
          <p:nvPr/>
        </p:nvGrpSpPr>
        <p:grpSpPr>
          <a:xfrm>
            <a:off x="1597074" y="4627681"/>
            <a:ext cx="2632001" cy="1697913"/>
            <a:chOff x="1263889" y="3159206"/>
            <a:chExt cx="2632001" cy="1697913"/>
          </a:xfrm>
        </p:grpSpPr>
        <p:sp>
          <p:nvSpPr>
            <p:cNvPr id="21" name="Rounded Rectangle 20"/>
            <p:cNvSpPr/>
            <p:nvPr/>
          </p:nvSpPr>
          <p:spPr>
            <a:xfrm>
              <a:off x="1263889" y="3159206"/>
              <a:ext cx="2632001" cy="169791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Rounded Rectangle 4"/>
            <p:cNvSpPr/>
            <p:nvPr/>
          </p:nvSpPr>
          <p:spPr>
            <a:xfrm>
              <a:off x="1313619" y="3208936"/>
              <a:ext cx="2532541" cy="159845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id-ID" sz="1500" kern="1200" dirty="0" smtClean="0"/>
                <a:t>Buat dan cek acuan GU di bawah Burung untuk istilah </a:t>
              </a:r>
              <a:r>
                <a:rPr lang="id-ID" sz="1500" b="1" i="1" kern="1200" dirty="0" smtClean="0"/>
                <a:t>Ornitologi</a:t>
              </a:r>
              <a:r>
                <a:rPr lang="id-ID" sz="1500" kern="1200" dirty="0" smtClean="0"/>
                <a:t> dan </a:t>
              </a:r>
              <a:r>
                <a:rPr lang="id-ID" sz="1500" b="1" kern="1200" dirty="0" smtClean="0"/>
                <a:t>Ilmu burung </a:t>
              </a:r>
              <a:r>
                <a:rPr lang="id-ID" sz="1500" kern="1200" dirty="0" smtClean="0"/>
                <a:t>yang tidak digunakan</a:t>
              </a:r>
            </a:p>
            <a:p>
              <a:pPr lvl="0" algn="ctr" defTabSz="666750">
                <a:lnSpc>
                  <a:spcPct val="90000"/>
                </a:lnSpc>
                <a:spcBef>
                  <a:spcPct val="0"/>
                </a:spcBef>
                <a:spcAft>
                  <a:spcPct val="35000"/>
                </a:spcAft>
              </a:pPr>
              <a:r>
                <a:rPr lang="id-ID" sz="1500" kern="1200" dirty="0" smtClean="0"/>
                <a:t>Ct : burung </a:t>
              </a:r>
            </a:p>
            <a:p>
              <a:pPr lvl="0" algn="ctr" defTabSz="666750">
                <a:lnSpc>
                  <a:spcPct val="90000"/>
                </a:lnSpc>
                <a:spcBef>
                  <a:spcPct val="0"/>
                </a:spcBef>
                <a:spcAft>
                  <a:spcPct val="35000"/>
                </a:spcAft>
              </a:pPr>
              <a:r>
                <a:rPr lang="id-ID" sz="1500" kern="1200" dirty="0" smtClean="0"/>
                <a:t>GU ornitologi</a:t>
              </a:r>
              <a:endParaRPr lang="id-ID" sz="1500" kern="1200" dirty="0"/>
            </a:p>
          </p:txBody>
        </p:sp>
      </p:grpSp>
      <p:grpSp>
        <p:nvGrpSpPr>
          <p:cNvPr id="23" name="Group 22"/>
          <p:cNvGrpSpPr/>
          <p:nvPr/>
        </p:nvGrpSpPr>
        <p:grpSpPr>
          <a:xfrm>
            <a:off x="5053804" y="5074613"/>
            <a:ext cx="516245" cy="603910"/>
            <a:chOff x="4139403" y="3706207"/>
            <a:chExt cx="516245" cy="603910"/>
          </a:xfrm>
        </p:grpSpPr>
        <p:sp>
          <p:nvSpPr>
            <p:cNvPr id="24" name="Right Arrow 23"/>
            <p:cNvSpPr/>
            <p:nvPr/>
          </p:nvSpPr>
          <p:spPr>
            <a:xfrm rot="10800000">
              <a:off x="4139403" y="3706207"/>
              <a:ext cx="516245" cy="603910"/>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5" name="Right Arrow 4"/>
            <p:cNvSpPr/>
            <p:nvPr/>
          </p:nvSpPr>
          <p:spPr>
            <a:xfrm rot="21600000">
              <a:off x="4294276" y="3826989"/>
              <a:ext cx="361372" cy="3623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id-ID" sz="1200" kern="1200"/>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48750"/>
                                        </p:tgtEl>
                                        <p:attrNameLst>
                                          <p:attrName>style.visibility</p:attrName>
                                        </p:attrNameLst>
                                      </p:cBhvr>
                                      <p:to>
                                        <p:strVal val="visible"/>
                                      </p:to>
                                    </p:set>
                                    <p:animEffect transition="in" filter="wheel(1)">
                                      <p:cBhvr>
                                        <p:cTn id="7" dur="2000"/>
                                        <p:tgtEl>
                                          <p:spTgt spid="104875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80">
                                          <p:stCondLst>
                                            <p:cond delay="0"/>
                                          </p:stCondLst>
                                        </p:cTn>
                                        <p:tgtEl>
                                          <p:spTgt spid="5"/>
                                        </p:tgtEl>
                                      </p:cBhvr>
                                    </p:animEffect>
                                    <p:anim calcmode="lin" valueType="num">
                                      <p:cBhvr>
                                        <p:cTn id="1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gtEl>
                                      </p:cBhvr>
                                      <p:to x="100000" y="60000"/>
                                    </p:animScale>
                                    <p:animScale>
                                      <p:cBhvr>
                                        <p:cTn id="19" dur="166" decel="50000">
                                          <p:stCondLst>
                                            <p:cond delay="676"/>
                                          </p:stCondLst>
                                        </p:cTn>
                                        <p:tgtEl>
                                          <p:spTgt spid="5"/>
                                        </p:tgtEl>
                                      </p:cBhvr>
                                      <p:to x="100000" y="100000"/>
                                    </p:animScale>
                                    <p:animScale>
                                      <p:cBhvr>
                                        <p:cTn id="20" dur="26">
                                          <p:stCondLst>
                                            <p:cond delay="1312"/>
                                          </p:stCondLst>
                                        </p:cTn>
                                        <p:tgtEl>
                                          <p:spTgt spid="5"/>
                                        </p:tgtEl>
                                      </p:cBhvr>
                                      <p:to x="100000" y="80000"/>
                                    </p:animScale>
                                    <p:animScale>
                                      <p:cBhvr>
                                        <p:cTn id="21" dur="166" decel="50000">
                                          <p:stCondLst>
                                            <p:cond delay="1338"/>
                                          </p:stCondLst>
                                        </p:cTn>
                                        <p:tgtEl>
                                          <p:spTgt spid="5"/>
                                        </p:tgtEl>
                                      </p:cBhvr>
                                      <p:to x="100000" y="100000"/>
                                    </p:animScale>
                                    <p:animScale>
                                      <p:cBhvr>
                                        <p:cTn id="22" dur="26">
                                          <p:stCondLst>
                                            <p:cond delay="1642"/>
                                          </p:stCondLst>
                                        </p:cTn>
                                        <p:tgtEl>
                                          <p:spTgt spid="5"/>
                                        </p:tgtEl>
                                      </p:cBhvr>
                                      <p:to x="100000" y="90000"/>
                                    </p:animScale>
                                    <p:animScale>
                                      <p:cBhvr>
                                        <p:cTn id="23" dur="166" decel="50000">
                                          <p:stCondLst>
                                            <p:cond delay="1668"/>
                                          </p:stCondLst>
                                        </p:cTn>
                                        <p:tgtEl>
                                          <p:spTgt spid="5"/>
                                        </p:tgtEl>
                                      </p:cBhvr>
                                      <p:to x="100000" y="100000"/>
                                    </p:animScale>
                                    <p:animScale>
                                      <p:cBhvr>
                                        <p:cTn id="24" dur="26">
                                          <p:stCondLst>
                                            <p:cond delay="1808"/>
                                          </p:stCondLst>
                                        </p:cTn>
                                        <p:tgtEl>
                                          <p:spTgt spid="5"/>
                                        </p:tgtEl>
                                      </p:cBhvr>
                                      <p:to x="100000" y="95000"/>
                                    </p:animScale>
                                    <p:animScale>
                                      <p:cBhvr>
                                        <p:cTn id="25" dur="166" decel="50000">
                                          <p:stCondLst>
                                            <p:cond delay="1834"/>
                                          </p:stCondLst>
                                        </p:cTn>
                                        <p:tgtEl>
                                          <p:spTgt spid="5"/>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8" presetClass="emph" presetSubtype="0" fill="hold" nodeType="clickEffect">
                                  <p:stCondLst>
                                    <p:cond delay="0"/>
                                  </p:stCondLst>
                                  <p:childTnLst>
                                    <p:animRot by="21600000">
                                      <p:cBhvr>
                                        <p:cTn id="29" dur="2000" fill="hold"/>
                                        <p:tgtEl>
                                          <p:spTgt spid="8"/>
                                        </p:tgtEl>
                                        <p:attrNameLst>
                                          <p:attrName>r</p:attrName>
                                        </p:attrNameLst>
                                      </p:cBhvr>
                                    </p:animRot>
                                  </p:childTnLst>
                                </p:cTn>
                              </p:par>
                            </p:childTnLst>
                          </p:cTn>
                        </p:par>
                      </p:childTnLst>
                    </p:cTn>
                  </p:par>
                  <p:par>
                    <p:cTn id="30" fill="hold">
                      <p:stCondLst>
                        <p:cond delay="indefinite"/>
                      </p:stCondLst>
                      <p:childTnLst>
                        <p:par>
                          <p:cTn id="31" fill="hold">
                            <p:stCondLst>
                              <p:cond delay="0"/>
                            </p:stCondLst>
                            <p:childTnLst>
                              <p:par>
                                <p:cTn id="32" presetID="45"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2000"/>
                                        <p:tgtEl>
                                          <p:spTgt spid="11"/>
                                        </p:tgtEl>
                                      </p:cBhvr>
                                    </p:animEffect>
                                    <p:anim calcmode="lin" valueType="num">
                                      <p:cBhvr>
                                        <p:cTn id="35" dur="2000" fill="hold"/>
                                        <p:tgtEl>
                                          <p:spTgt spid="11"/>
                                        </p:tgtEl>
                                        <p:attrNameLst>
                                          <p:attrName>ppt_w</p:attrName>
                                        </p:attrNameLst>
                                      </p:cBhvr>
                                      <p:tavLst>
                                        <p:tav tm="0" fmla="#ppt_w*sin(2.5*pi*$)">
                                          <p:val>
                                            <p:fltVal val="0"/>
                                          </p:val>
                                        </p:tav>
                                        <p:tav tm="100000">
                                          <p:val>
                                            <p:fltVal val="1"/>
                                          </p:val>
                                        </p:tav>
                                      </p:tavLst>
                                    </p:anim>
                                    <p:anim calcmode="lin" valueType="num">
                                      <p:cBhvr>
                                        <p:cTn id="36"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6" presetClass="emph" presetSubtype="0" fill="hold" nodeType="clickEffect">
                                  <p:stCondLst>
                                    <p:cond delay="0"/>
                                  </p:stCondLst>
                                  <p:childTnLst>
                                    <p:animEffect transition="out" filter="fade">
                                      <p:cBhvr>
                                        <p:cTn id="40" dur="500" tmFilter="0, 0; .2, .5; .8, .5; 1, 0"/>
                                        <p:tgtEl>
                                          <p:spTgt spid="14"/>
                                        </p:tgtEl>
                                      </p:cBhvr>
                                    </p:animEffect>
                                    <p:animScale>
                                      <p:cBhvr>
                                        <p:cTn id="41" dur="250" autoRev="1" fill="hold"/>
                                        <p:tgtEl>
                                          <p:spTgt spid="14"/>
                                        </p:tgtEl>
                                      </p:cBhvr>
                                      <p:by x="105000" y="105000"/>
                                    </p:animScale>
                                  </p:childTnLst>
                                </p:cTn>
                              </p:par>
                            </p:childTnLst>
                          </p:cTn>
                        </p:par>
                      </p:childTnLst>
                    </p:cTn>
                  </p:par>
                  <p:par>
                    <p:cTn id="42" fill="hold">
                      <p:stCondLst>
                        <p:cond delay="indefinite"/>
                      </p:stCondLst>
                      <p:childTnLst>
                        <p:par>
                          <p:cTn id="43" fill="hold">
                            <p:stCondLst>
                              <p:cond delay="0"/>
                            </p:stCondLst>
                            <p:childTnLst>
                              <p:par>
                                <p:cTn id="44" presetID="32" presetClass="emph" presetSubtype="0" fill="hold" nodeType="clickEffect">
                                  <p:stCondLst>
                                    <p:cond delay="0"/>
                                  </p:stCondLst>
                                  <p:childTnLst>
                                    <p:animRot by="120000">
                                      <p:cBhvr>
                                        <p:cTn id="45" dur="100" fill="hold">
                                          <p:stCondLst>
                                            <p:cond delay="0"/>
                                          </p:stCondLst>
                                        </p:cTn>
                                        <p:tgtEl>
                                          <p:spTgt spid="17"/>
                                        </p:tgtEl>
                                        <p:attrNameLst>
                                          <p:attrName>r</p:attrName>
                                        </p:attrNameLst>
                                      </p:cBhvr>
                                    </p:animRot>
                                    <p:animRot by="-240000">
                                      <p:cBhvr>
                                        <p:cTn id="46" dur="200" fill="hold">
                                          <p:stCondLst>
                                            <p:cond delay="200"/>
                                          </p:stCondLst>
                                        </p:cTn>
                                        <p:tgtEl>
                                          <p:spTgt spid="17"/>
                                        </p:tgtEl>
                                        <p:attrNameLst>
                                          <p:attrName>r</p:attrName>
                                        </p:attrNameLst>
                                      </p:cBhvr>
                                    </p:animRot>
                                    <p:animRot by="240000">
                                      <p:cBhvr>
                                        <p:cTn id="47" dur="200" fill="hold">
                                          <p:stCondLst>
                                            <p:cond delay="400"/>
                                          </p:stCondLst>
                                        </p:cTn>
                                        <p:tgtEl>
                                          <p:spTgt spid="17"/>
                                        </p:tgtEl>
                                        <p:attrNameLst>
                                          <p:attrName>r</p:attrName>
                                        </p:attrNameLst>
                                      </p:cBhvr>
                                    </p:animRot>
                                    <p:animRot by="-240000">
                                      <p:cBhvr>
                                        <p:cTn id="48" dur="200" fill="hold">
                                          <p:stCondLst>
                                            <p:cond delay="600"/>
                                          </p:stCondLst>
                                        </p:cTn>
                                        <p:tgtEl>
                                          <p:spTgt spid="17"/>
                                        </p:tgtEl>
                                        <p:attrNameLst>
                                          <p:attrName>r</p:attrName>
                                        </p:attrNameLst>
                                      </p:cBhvr>
                                    </p:animRot>
                                    <p:animRot by="120000">
                                      <p:cBhvr>
                                        <p:cTn id="49" dur="200" fill="hold">
                                          <p:stCondLst>
                                            <p:cond delay="800"/>
                                          </p:stCondLst>
                                        </p:cTn>
                                        <p:tgtEl>
                                          <p:spTgt spid="17"/>
                                        </p:tgtEl>
                                        <p:attrNameLst>
                                          <p:attrName>r</p:attrName>
                                        </p:attrNameLst>
                                      </p:cBhvr>
                                    </p:animRo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heel(1)">
                                      <p:cBhvr>
                                        <p:cTn id="54" dur="20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down)">
                                      <p:cBhvr>
                                        <p:cTn id="59" dur="580">
                                          <p:stCondLst>
                                            <p:cond delay="0"/>
                                          </p:stCondLst>
                                        </p:cTn>
                                        <p:tgtEl>
                                          <p:spTgt spid="20"/>
                                        </p:tgtEl>
                                      </p:cBhvr>
                                    </p:animEffect>
                                    <p:anim calcmode="lin" valueType="num">
                                      <p:cBhvr>
                                        <p:cTn id="60"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65" dur="26">
                                          <p:stCondLst>
                                            <p:cond delay="650"/>
                                          </p:stCondLst>
                                        </p:cTn>
                                        <p:tgtEl>
                                          <p:spTgt spid="20"/>
                                        </p:tgtEl>
                                      </p:cBhvr>
                                      <p:to x="100000" y="60000"/>
                                    </p:animScale>
                                    <p:animScale>
                                      <p:cBhvr>
                                        <p:cTn id="66" dur="166" decel="50000">
                                          <p:stCondLst>
                                            <p:cond delay="676"/>
                                          </p:stCondLst>
                                        </p:cTn>
                                        <p:tgtEl>
                                          <p:spTgt spid="20"/>
                                        </p:tgtEl>
                                      </p:cBhvr>
                                      <p:to x="100000" y="100000"/>
                                    </p:animScale>
                                    <p:animScale>
                                      <p:cBhvr>
                                        <p:cTn id="67" dur="26">
                                          <p:stCondLst>
                                            <p:cond delay="1312"/>
                                          </p:stCondLst>
                                        </p:cTn>
                                        <p:tgtEl>
                                          <p:spTgt spid="20"/>
                                        </p:tgtEl>
                                      </p:cBhvr>
                                      <p:to x="100000" y="80000"/>
                                    </p:animScale>
                                    <p:animScale>
                                      <p:cBhvr>
                                        <p:cTn id="68" dur="166" decel="50000">
                                          <p:stCondLst>
                                            <p:cond delay="1338"/>
                                          </p:stCondLst>
                                        </p:cTn>
                                        <p:tgtEl>
                                          <p:spTgt spid="20"/>
                                        </p:tgtEl>
                                      </p:cBhvr>
                                      <p:to x="100000" y="100000"/>
                                    </p:animScale>
                                    <p:animScale>
                                      <p:cBhvr>
                                        <p:cTn id="69" dur="26">
                                          <p:stCondLst>
                                            <p:cond delay="1642"/>
                                          </p:stCondLst>
                                        </p:cTn>
                                        <p:tgtEl>
                                          <p:spTgt spid="20"/>
                                        </p:tgtEl>
                                      </p:cBhvr>
                                      <p:to x="100000" y="90000"/>
                                    </p:animScale>
                                    <p:animScale>
                                      <p:cBhvr>
                                        <p:cTn id="70" dur="166" decel="50000">
                                          <p:stCondLst>
                                            <p:cond delay="1668"/>
                                          </p:stCondLst>
                                        </p:cTn>
                                        <p:tgtEl>
                                          <p:spTgt spid="20"/>
                                        </p:tgtEl>
                                      </p:cBhvr>
                                      <p:to x="100000" y="100000"/>
                                    </p:animScale>
                                    <p:animScale>
                                      <p:cBhvr>
                                        <p:cTn id="71" dur="26">
                                          <p:stCondLst>
                                            <p:cond delay="1808"/>
                                          </p:stCondLst>
                                        </p:cTn>
                                        <p:tgtEl>
                                          <p:spTgt spid="20"/>
                                        </p:tgtEl>
                                      </p:cBhvr>
                                      <p:to x="100000" y="95000"/>
                                    </p:animScale>
                                    <p:animScale>
                                      <p:cBhvr>
                                        <p:cTn id="72" dur="166" decel="50000">
                                          <p:stCondLst>
                                            <p:cond delay="1834"/>
                                          </p:stCondLst>
                                        </p:cTn>
                                        <p:tgtEl>
                                          <p:spTgt spid="2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2" name="Title 1048751"/>
          <p:cNvSpPr>
            <a:spLocks noGrp="1"/>
          </p:cNvSpPr>
          <p:nvPr>
            <p:ph type="title"/>
          </p:nvPr>
        </p:nvSpPr>
        <p:spPr/>
        <p:txBody>
          <a:bodyPr/>
          <a:lstStyle/>
          <a:p>
            <a:r>
              <a:rPr lang="en-GB" dirty="0" err="1">
                <a:solidFill>
                  <a:schemeClr val="accent4">
                    <a:lumMod val="75000"/>
                  </a:schemeClr>
                </a:solidFill>
              </a:rPr>
              <a:t>Penambahan</a:t>
            </a:r>
            <a:r>
              <a:rPr lang="en-GB" dirty="0">
                <a:solidFill>
                  <a:schemeClr val="accent4">
                    <a:lumMod val="75000"/>
                  </a:schemeClr>
                </a:solidFill>
              </a:rPr>
              <a:t> </a:t>
            </a:r>
            <a:r>
              <a:rPr lang="en-GB" dirty="0" err="1">
                <a:solidFill>
                  <a:schemeClr val="accent4">
                    <a:lumMod val="75000"/>
                  </a:schemeClr>
                </a:solidFill>
              </a:rPr>
              <a:t>Tajuk</a:t>
            </a:r>
            <a:r>
              <a:rPr lang="en-GB" dirty="0">
                <a:solidFill>
                  <a:schemeClr val="accent4">
                    <a:lumMod val="75000"/>
                  </a:schemeClr>
                </a:solidFill>
              </a:rPr>
              <a:t> </a:t>
            </a:r>
            <a:r>
              <a:rPr lang="en-GB" dirty="0" err="1">
                <a:solidFill>
                  <a:schemeClr val="accent4">
                    <a:lumMod val="75000"/>
                  </a:schemeClr>
                </a:solidFill>
              </a:rPr>
              <a:t>Baru</a:t>
            </a:r>
            <a:r>
              <a:rPr lang="en-GB" dirty="0">
                <a:solidFill>
                  <a:schemeClr val="accent4">
                    <a:lumMod val="75000"/>
                  </a:schemeClr>
                </a:solidFill>
              </a:rPr>
              <a:t/>
            </a:r>
            <a:br>
              <a:rPr lang="en-GB" dirty="0">
                <a:solidFill>
                  <a:schemeClr val="accent4">
                    <a:lumMod val="75000"/>
                  </a:schemeClr>
                </a:solidFill>
              </a:rPr>
            </a:br>
            <a:endParaRPr lang="en-GB" dirty="0">
              <a:solidFill>
                <a:schemeClr val="accent4">
                  <a:lumMod val="75000"/>
                </a:schemeClr>
              </a:solidFill>
            </a:endParaRPr>
          </a:p>
        </p:txBody>
      </p:sp>
      <p:sp>
        <p:nvSpPr>
          <p:cNvPr id="1048753" name="Content Placeholder 1048752"/>
          <p:cNvSpPr>
            <a:spLocks noGrp="1"/>
          </p:cNvSpPr>
          <p:nvPr>
            <p:ph idx="1"/>
          </p:nvPr>
        </p:nvSpPr>
        <p:spPr/>
        <p:txBody>
          <a:bodyPr>
            <a:normAutofit fontScale="97500"/>
          </a:bodyPr>
          <a:lstStyle/>
          <a:p>
            <a:r>
              <a:rPr lang="en-GB" dirty="0" err="1">
                <a:solidFill>
                  <a:schemeClr val="accent1">
                    <a:lumMod val="75000"/>
                  </a:schemeClr>
                </a:solidFill>
              </a:rPr>
              <a:t>Jika</a:t>
            </a:r>
            <a:r>
              <a:rPr lang="en-GB" dirty="0">
                <a:solidFill>
                  <a:schemeClr val="accent1">
                    <a:lumMod val="75000"/>
                  </a:schemeClr>
                </a:solidFill>
              </a:rPr>
              <a:t> </a:t>
            </a:r>
            <a:r>
              <a:rPr lang="en-GB" dirty="0" err="1">
                <a:solidFill>
                  <a:schemeClr val="accent1">
                    <a:lumMod val="75000"/>
                  </a:schemeClr>
                </a:solidFill>
              </a:rPr>
              <a:t>ada</a:t>
            </a:r>
            <a:r>
              <a:rPr lang="en-GB" dirty="0">
                <a:solidFill>
                  <a:schemeClr val="accent1">
                    <a:lumMod val="75000"/>
                  </a:schemeClr>
                </a:solidFill>
              </a:rPr>
              <a:t> </a:t>
            </a:r>
            <a:r>
              <a:rPr lang="en-GB" dirty="0" err="1">
                <a:solidFill>
                  <a:schemeClr val="accent1">
                    <a:lumMod val="75000"/>
                  </a:schemeClr>
                </a:solidFill>
              </a:rPr>
              <a:t>subjek</a:t>
            </a:r>
            <a:r>
              <a:rPr lang="en-GB" dirty="0">
                <a:solidFill>
                  <a:schemeClr val="accent1">
                    <a:lumMod val="75000"/>
                  </a:schemeClr>
                </a:solidFill>
              </a:rPr>
              <a:t> </a:t>
            </a:r>
            <a:r>
              <a:rPr lang="en-GB" dirty="0" err="1">
                <a:solidFill>
                  <a:schemeClr val="accent1">
                    <a:lumMod val="75000"/>
                  </a:schemeClr>
                </a:solidFill>
              </a:rPr>
              <a:t>baru</a:t>
            </a:r>
            <a:r>
              <a:rPr lang="en-GB" dirty="0">
                <a:solidFill>
                  <a:schemeClr val="accent1">
                    <a:lumMod val="75000"/>
                  </a:schemeClr>
                </a:solidFill>
              </a:rPr>
              <a:t> </a:t>
            </a:r>
            <a:r>
              <a:rPr lang="en-GB" dirty="0" err="1">
                <a:solidFill>
                  <a:schemeClr val="accent1">
                    <a:lumMod val="75000"/>
                  </a:schemeClr>
                </a:solidFill>
              </a:rPr>
              <a:t>tidak</a:t>
            </a:r>
            <a:r>
              <a:rPr lang="en-GB" dirty="0">
                <a:solidFill>
                  <a:schemeClr val="accent1">
                    <a:lumMod val="75000"/>
                  </a:schemeClr>
                </a:solidFill>
              </a:rPr>
              <a:t> </a:t>
            </a:r>
            <a:r>
              <a:rPr lang="en-GB" dirty="0" err="1">
                <a:solidFill>
                  <a:schemeClr val="accent1">
                    <a:lumMod val="75000"/>
                  </a:schemeClr>
                </a:solidFill>
              </a:rPr>
              <a:t>dapat</a:t>
            </a:r>
            <a:r>
              <a:rPr lang="en-GB" dirty="0">
                <a:solidFill>
                  <a:schemeClr val="accent1">
                    <a:lumMod val="75000"/>
                  </a:schemeClr>
                </a:solidFill>
              </a:rPr>
              <a:t> </a:t>
            </a:r>
            <a:r>
              <a:rPr lang="en-GB" dirty="0" err="1">
                <a:solidFill>
                  <a:schemeClr val="accent1">
                    <a:lumMod val="75000"/>
                  </a:schemeClr>
                </a:solidFill>
              </a:rPr>
              <a:t>dimasukkan</a:t>
            </a:r>
            <a:r>
              <a:rPr lang="en-GB" dirty="0">
                <a:solidFill>
                  <a:schemeClr val="accent1">
                    <a:lumMod val="75000"/>
                  </a:schemeClr>
                </a:solidFill>
              </a:rPr>
              <a:t> </a:t>
            </a:r>
            <a:r>
              <a:rPr lang="en-GB" dirty="0" err="1">
                <a:solidFill>
                  <a:schemeClr val="accent1">
                    <a:lumMod val="75000"/>
                  </a:schemeClr>
                </a:solidFill>
              </a:rPr>
              <a:t>ke</a:t>
            </a:r>
            <a:r>
              <a:rPr lang="en-GB" dirty="0">
                <a:solidFill>
                  <a:schemeClr val="accent1">
                    <a:lumMod val="75000"/>
                  </a:schemeClr>
                </a:solidFill>
              </a:rPr>
              <a:t> </a:t>
            </a:r>
            <a:r>
              <a:rPr lang="en-GB" dirty="0" err="1">
                <a:solidFill>
                  <a:schemeClr val="accent1">
                    <a:lumMod val="75000"/>
                  </a:schemeClr>
                </a:solidFill>
              </a:rPr>
              <a:t>subjek</a:t>
            </a:r>
            <a:r>
              <a:rPr lang="en-GB" dirty="0">
                <a:solidFill>
                  <a:schemeClr val="accent1">
                    <a:lumMod val="75000"/>
                  </a:schemeClr>
                </a:solidFill>
              </a:rPr>
              <a:t> yang </a:t>
            </a:r>
            <a:r>
              <a:rPr lang="en-GB" dirty="0" err="1">
                <a:solidFill>
                  <a:schemeClr val="accent1">
                    <a:lumMod val="75000"/>
                  </a:schemeClr>
                </a:solidFill>
              </a:rPr>
              <a:t>sudah</a:t>
            </a:r>
            <a:r>
              <a:rPr lang="en-GB" dirty="0">
                <a:solidFill>
                  <a:schemeClr val="accent1">
                    <a:lumMod val="75000"/>
                  </a:schemeClr>
                </a:solidFill>
              </a:rPr>
              <a:t> </a:t>
            </a:r>
            <a:r>
              <a:rPr lang="en-GB" dirty="0" err="1">
                <a:solidFill>
                  <a:schemeClr val="accent1">
                    <a:lumMod val="75000"/>
                  </a:schemeClr>
                </a:solidFill>
              </a:rPr>
              <a:t>ada</a:t>
            </a:r>
            <a:r>
              <a:rPr lang="en-GB" dirty="0">
                <a:solidFill>
                  <a:schemeClr val="accent1">
                    <a:lumMod val="75000"/>
                  </a:schemeClr>
                </a:solidFill>
              </a:rPr>
              <a:t>, </a:t>
            </a:r>
            <a:r>
              <a:rPr lang="en-GB" dirty="0" err="1">
                <a:solidFill>
                  <a:schemeClr val="accent1">
                    <a:lumMod val="75000"/>
                  </a:schemeClr>
                </a:solidFill>
              </a:rPr>
              <a:t>maka</a:t>
            </a:r>
            <a:r>
              <a:rPr lang="en-GB" dirty="0">
                <a:solidFill>
                  <a:schemeClr val="accent1">
                    <a:lumMod val="75000"/>
                  </a:schemeClr>
                </a:solidFill>
              </a:rPr>
              <a:t> </a:t>
            </a:r>
            <a:r>
              <a:rPr lang="en-GB" dirty="0" err="1">
                <a:solidFill>
                  <a:schemeClr val="accent1">
                    <a:lumMod val="75000"/>
                  </a:schemeClr>
                </a:solidFill>
              </a:rPr>
              <a:t>pengatalog</a:t>
            </a:r>
            <a:r>
              <a:rPr lang="en-GB" dirty="0">
                <a:solidFill>
                  <a:schemeClr val="accent1">
                    <a:lumMod val="75000"/>
                  </a:schemeClr>
                </a:solidFill>
              </a:rPr>
              <a:t> </a:t>
            </a:r>
            <a:r>
              <a:rPr lang="en-GB" dirty="0" err="1">
                <a:solidFill>
                  <a:schemeClr val="accent1">
                    <a:lumMod val="75000"/>
                  </a:schemeClr>
                </a:solidFill>
              </a:rPr>
              <a:t>harus</a:t>
            </a:r>
            <a:r>
              <a:rPr lang="en-GB" dirty="0">
                <a:solidFill>
                  <a:schemeClr val="accent1">
                    <a:lumMod val="75000"/>
                  </a:schemeClr>
                </a:solidFill>
              </a:rPr>
              <a:t> </a:t>
            </a:r>
            <a:r>
              <a:rPr lang="en-GB" dirty="0" err="1">
                <a:solidFill>
                  <a:schemeClr val="accent1">
                    <a:lumMod val="75000"/>
                  </a:schemeClr>
                </a:solidFill>
              </a:rPr>
              <a:t>membuat</a:t>
            </a:r>
            <a:r>
              <a:rPr lang="en-GB" dirty="0">
                <a:solidFill>
                  <a:schemeClr val="accent1">
                    <a:lumMod val="75000"/>
                  </a:schemeClr>
                </a:solidFill>
              </a:rPr>
              <a:t> </a:t>
            </a:r>
            <a:r>
              <a:rPr lang="en-GB" dirty="0" err="1">
                <a:solidFill>
                  <a:schemeClr val="accent1">
                    <a:lumMod val="75000"/>
                  </a:schemeClr>
                </a:solidFill>
              </a:rPr>
              <a:t>daftar</a:t>
            </a:r>
            <a:r>
              <a:rPr lang="en-GB" dirty="0">
                <a:solidFill>
                  <a:schemeClr val="accent1">
                    <a:lumMod val="75000"/>
                  </a:schemeClr>
                </a:solidFill>
              </a:rPr>
              <a:t> </a:t>
            </a:r>
            <a:r>
              <a:rPr lang="en-GB" dirty="0" err="1">
                <a:solidFill>
                  <a:schemeClr val="accent1">
                    <a:lumMod val="75000"/>
                  </a:schemeClr>
                </a:solidFill>
              </a:rPr>
              <a:t>tambahan</a:t>
            </a:r>
            <a:r>
              <a:rPr lang="en-GB" dirty="0">
                <a:solidFill>
                  <a:schemeClr val="accent1">
                    <a:lumMod val="75000"/>
                  </a:schemeClr>
                </a:solidFill>
              </a:rPr>
              <a:t> </a:t>
            </a:r>
            <a:r>
              <a:rPr lang="en-GB" dirty="0" err="1">
                <a:solidFill>
                  <a:schemeClr val="accent1">
                    <a:lumMod val="75000"/>
                  </a:schemeClr>
                </a:solidFill>
              </a:rPr>
              <a:t>sesuai</a:t>
            </a:r>
            <a:r>
              <a:rPr lang="en-GB" dirty="0">
                <a:solidFill>
                  <a:schemeClr val="accent1">
                    <a:lumMod val="75000"/>
                  </a:schemeClr>
                </a:solidFill>
              </a:rPr>
              <a:t> </a:t>
            </a:r>
            <a:r>
              <a:rPr lang="en-GB" dirty="0" err="1">
                <a:solidFill>
                  <a:schemeClr val="accent1">
                    <a:lumMod val="75000"/>
                  </a:schemeClr>
                </a:solidFill>
              </a:rPr>
              <a:t>subjek</a:t>
            </a:r>
            <a:r>
              <a:rPr lang="en-GB" dirty="0">
                <a:solidFill>
                  <a:schemeClr val="accent1">
                    <a:lumMod val="75000"/>
                  </a:schemeClr>
                </a:solidFill>
              </a:rPr>
              <a:t> yang </a:t>
            </a:r>
            <a:r>
              <a:rPr lang="en-GB" dirty="0" err="1">
                <a:solidFill>
                  <a:schemeClr val="accent1">
                    <a:lumMod val="75000"/>
                  </a:schemeClr>
                </a:solidFill>
              </a:rPr>
              <a:t>dibutuhkan</a:t>
            </a:r>
            <a:r>
              <a:rPr lang="en-GB" dirty="0">
                <a:solidFill>
                  <a:schemeClr val="accent1">
                    <a:lumMod val="75000"/>
                  </a:schemeClr>
                </a:solidFill>
              </a:rPr>
              <a:t>. </a:t>
            </a:r>
            <a:r>
              <a:rPr lang="en-GB" dirty="0" err="1">
                <a:solidFill>
                  <a:schemeClr val="accent1">
                    <a:lumMod val="75000"/>
                  </a:schemeClr>
                </a:solidFill>
              </a:rPr>
              <a:t>Tajuk</a:t>
            </a:r>
            <a:r>
              <a:rPr lang="en-GB" dirty="0">
                <a:solidFill>
                  <a:schemeClr val="accent1">
                    <a:lumMod val="75000"/>
                  </a:schemeClr>
                </a:solidFill>
              </a:rPr>
              <a:t> </a:t>
            </a:r>
            <a:r>
              <a:rPr lang="en-GB" dirty="0" err="1">
                <a:solidFill>
                  <a:schemeClr val="accent1">
                    <a:lumMod val="75000"/>
                  </a:schemeClr>
                </a:solidFill>
              </a:rPr>
              <a:t>subjek</a:t>
            </a:r>
            <a:r>
              <a:rPr lang="en-GB" dirty="0">
                <a:solidFill>
                  <a:schemeClr val="accent1">
                    <a:lumMod val="75000"/>
                  </a:schemeClr>
                </a:solidFill>
              </a:rPr>
              <a:t> </a:t>
            </a:r>
            <a:r>
              <a:rPr lang="en-GB" dirty="0" err="1">
                <a:solidFill>
                  <a:schemeClr val="accent1">
                    <a:lumMod val="75000"/>
                  </a:schemeClr>
                </a:solidFill>
              </a:rPr>
              <a:t>baru</a:t>
            </a:r>
            <a:r>
              <a:rPr lang="en-GB" dirty="0">
                <a:solidFill>
                  <a:schemeClr val="accent1">
                    <a:lumMod val="75000"/>
                  </a:schemeClr>
                </a:solidFill>
              </a:rPr>
              <a:t> </a:t>
            </a:r>
            <a:r>
              <a:rPr lang="en-GB" dirty="0" err="1">
                <a:solidFill>
                  <a:schemeClr val="accent1">
                    <a:lumMod val="75000"/>
                  </a:schemeClr>
                </a:solidFill>
              </a:rPr>
              <a:t>dan</a:t>
            </a:r>
            <a:r>
              <a:rPr lang="en-GB" dirty="0">
                <a:solidFill>
                  <a:schemeClr val="accent1">
                    <a:lumMod val="75000"/>
                  </a:schemeClr>
                </a:solidFill>
              </a:rPr>
              <a:t> </a:t>
            </a:r>
            <a:r>
              <a:rPr lang="en-GB" dirty="0" err="1">
                <a:solidFill>
                  <a:schemeClr val="accent1">
                    <a:lumMod val="75000"/>
                  </a:schemeClr>
                </a:solidFill>
              </a:rPr>
              <a:t>acuannya</a:t>
            </a:r>
            <a:r>
              <a:rPr lang="en-GB" dirty="0">
                <a:solidFill>
                  <a:schemeClr val="accent1">
                    <a:lumMod val="75000"/>
                  </a:schemeClr>
                </a:solidFill>
              </a:rPr>
              <a:t> </a:t>
            </a:r>
            <a:r>
              <a:rPr lang="en-GB" dirty="0" err="1">
                <a:solidFill>
                  <a:schemeClr val="accent1">
                    <a:lumMod val="75000"/>
                  </a:schemeClr>
                </a:solidFill>
              </a:rPr>
              <a:t>harus</a:t>
            </a:r>
            <a:r>
              <a:rPr lang="en-GB" dirty="0">
                <a:solidFill>
                  <a:schemeClr val="accent1">
                    <a:lumMod val="75000"/>
                  </a:schemeClr>
                </a:solidFill>
              </a:rPr>
              <a:t> </a:t>
            </a:r>
            <a:r>
              <a:rPr lang="en-GB" dirty="0" err="1">
                <a:solidFill>
                  <a:schemeClr val="accent1">
                    <a:lumMod val="75000"/>
                  </a:schemeClr>
                </a:solidFill>
              </a:rPr>
              <a:t>dibuat</a:t>
            </a:r>
            <a:r>
              <a:rPr lang="en-GB" dirty="0">
                <a:solidFill>
                  <a:schemeClr val="accent1">
                    <a:lumMod val="75000"/>
                  </a:schemeClr>
                </a:solidFill>
              </a:rPr>
              <a:t> </a:t>
            </a:r>
            <a:r>
              <a:rPr lang="en-GB" dirty="0" err="1">
                <a:solidFill>
                  <a:schemeClr val="accent1">
                    <a:lumMod val="75000"/>
                  </a:schemeClr>
                </a:solidFill>
              </a:rPr>
              <a:t>dengan</a:t>
            </a:r>
            <a:r>
              <a:rPr lang="en-GB" dirty="0">
                <a:solidFill>
                  <a:schemeClr val="accent1">
                    <a:lumMod val="75000"/>
                  </a:schemeClr>
                </a:solidFill>
              </a:rPr>
              <a:t> </a:t>
            </a:r>
            <a:r>
              <a:rPr lang="en-GB" dirty="0" err="1">
                <a:solidFill>
                  <a:schemeClr val="accent1">
                    <a:lumMod val="75000"/>
                  </a:schemeClr>
                </a:solidFill>
              </a:rPr>
              <a:t>cara</a:t>
            </a:r>
            <a:r>
              <a:rPr lang="en-GB" dirty="0">
                <a:solidFill>
                  <a:schemeClr val="accent1">
                    <a:lumMod val="75000"/>
                  </a:schemeClr>
                </a:solidFill>
              </a:rPr>
              <a:t> yang </a:t>
            </a:r>
            <a:r>
              <a:rPr lang="en-GB" dirty="0" err="1">
                <a:solidFill>
                  <a:schemeClr val="accent1">
                    <a:lumMod val="75000"/>
                  </a:schemeClr>
                </a:solidFill>
              </a:rPr>
              <a:t>sama</a:t>
            </a:r>
            <a:r>
              <a:rPr lang="en-GB" dirty="0">
                <a:solidFill>
                  <a:schemeClr val="accent1">
                    <a:lumMod val="75000"/>
                  </a:schemeClr>
                </a:solidFill>
              </a:rPr>
              <a:t> </a:t>
            </a:r>
            <a:r>
              <a:rPr lang="en-GB" dirty="0" err="1">
                <a:solidFill>
                  <a:schemeClr val="accent1">
                    <a:lumMod val="75000"/>
                  </a:schemeClr>
                </a:solidFill>
              </a:rPr>
              <a:t>dengan</a:t>
            </a:r>
            <a:r>
              <a:rPr lang="en-GB" dirty="0">
                <a:solidFill>
                  <a:schemeClr val="accent1">
                    <a:lumMod val="75000"/>
                  </a:schemeClr>
                </a:solidFill>
              </a:rPr>
              <a:t> </a:t>
            </a:r>
            <a:r>
              <a:rPr lang="en-GB" dirty="0" err="1">
                <a:solidFill>
                  <a:schemeClr val="accent1">
                    <a:lumMod val="75000"/>
                  </a:schemeClr>
                </a:solidFill>
              </a:rPr>
              <a:t>subjek</a:t>
            </a:r>
            <a:r>
              <a:rPr lang="en-GB" dirty="0">
                <a:solidFill>
                  <a:schemeClr val="accent1">
                    <a:lumMod val="75000"/>
                  </a:schemeClr>
                </a:solidFill>
              </a:rPr>
              <a:t> yang </a:t>
            </a:r>
            <a:r>
              <a:rPr lang="en-GB" dirty="0" err="1">
                <a:solidFill>
                  <a:schemeClr val="accent1">
                    <a:lumMod val="75000"/>
                  </a:schemeClr>
                </a:solidFill>
              </a:rPr>
              <a:t>sudah</a:t>
            </a:r>
            <a:r>
              <a:rPr lang="en-GB" dirty="0">
                <a:solidFill>
                  <a:schemeClr val="accent1">
                    <a:lumMod val="75000"/>
                  </a:schemeClr>
                </a:solidFill>
              </a:rPr>
              <a:t> </a:t>
            </a:r>
            <a:r>
              <a:rPr lang="en-GB" dirty="0" err="1">
                <a:solidFill>
                  <a:schemeClr val="accent1">
                    <a:lumMod val="75000"/>
                  </a:schemeClr>
                </a:solidFill>
              </a:rPr>
              <a:t>ada</a:t>
            </a:r>
            <a:r>
              <a:rPr lang="en-GB" dirty="0">
                <a:solidFill>
                  <a:schemeClr val="accent1">
                    <a:lumMod val="75000"/>
                  </a:schemeClr>
                </a:solidFill>
              </a:rPr>
              <a:t> </a:t>
            </a:r>
            <a:r>
              <a:rPr lang="en-GB" dirty="0" err="1">
                <a:solidFill>
                  <a:schemeClr val="accent1">
                    <a:lumMod val="75000"/>
                  </a:schemeClr>
                </a:solidFill>
              </a:rPr>
              <a:t>yaitu</a:t>
            </a:r>
            <a:r>
              <a:rPr lang="en-GB" dirty="0">
                <a:solidFill>
                  <a:schemeClr val="accent1">
                    <a:lumMod val="75000"/>
                  </a:schemeClr>
                </a:solidFill>
              </a:rPr>
              <a:t> </a:t>
            </a:r>
            <a:r>
              <a:rPr lang="en-GB" dirty="0" err="1">
                <a:solidFill>
                  <a:schemeClr val="accent1">
                    <a:lumMod val="75000"/>
                  </a:schemeClr>
                </a:solidFill>
              </a:rPr>
              <a:t>dengan</a:t>
            </a:r>
            <a:r>
              <a:rPr lang="en-GB" dirty="0">
                <a:solidFill>
                  <a:schemeClr val="accent1">
                    <a:lumMod val="75000"/>
                  </a:schemeClr>
                </a:solidFill>
              </a:rPr>
              <a:t> </a:t>
            </a:r>
            <a:r>
              <a:rPr lang="en-GB" dirty="0" err="1">
                <a:solidFill>
                  <a:schemeClr val="accent1">
                    <a:lumMod val="75000"/>
                  </a:schemeClr>
                </a:solidFill>
              </a:rPr>
              <a:t>menggunakan</a:t>
            </a:r>
            <a:r>
              <a:rPr lang="en-GB" dirty="0">
                <a:solidFill>
                  <a:schemeClr val="accent1">
                    <a:lumMod val="75000"/>
                  </a:schemeClr>
                </a:solidFill>
              </a:rPr>
              <a:t> </a:t>
            </a:r>
            <a:r>
              <a:rPr lang="en-GB" dirty="0" err="1">
                <a:solidFill>
                  <a:schemeClr val="accent1">
                    <a:lumMod val="75000"/>
                  </a:schemeClr>
                </a:solidFill>
              </a:rPr>
              <a:t>istilah</a:t>
            </a:r>
            <a:r>
              <a:rPr lang="en-GB" dirty="0">
                <a:solidFill>
                  <a:schemeClr val="accent1">
                    <a:lumMod val="75000"/>
                  </a:schemeClr>
                </a:solidFill>
              </a:rPr>
              <a:t> </a:t>
            </a:r>
            <a:r>
              <a:rPr lang="en-GB" dirty="0" err="1">
                <a:solidFill>
                  <a:schemeClr val="accent1">
                    <a:lumMod val="75000"/>
                  </a:schemeClr>
                </a:solidFill>
              </a:rPr>
              <a:t>sinonim</a:t>
            </a:r>
            <a:r>
              <a:rPr lang="en-GB" dirty="0">
                <a:solidFill>
                  <a:schemeClr val="accent1">
                    <a:lumMod val="75000"/>
                  </a:schemeClr>
                </a:solidFill>
              </a:rPr>
              <a:t> </a:t>
            </a:r>
            <a:r>
              <a:rPr lang="en-GB" dirty="0" err="1">
                <a:solidFill>
                  <a:schemeClr val="accent1">
                    <a:lumMod val="75000"/>
                  </a:schemeClr>
                </a:solidFill>
              </a:rPr>
              <a:t>seperti</a:t>
            </a:r>
            <a:r>
              <a:rPr lang="en-GB" dirty="0">
                <a:solidFill>
                  <a:schemeClr val="accent1">
                    <a:lumMod val="75000"/>
                  </a:schemeClr>
                </a:solidFill>
              </a:rPr>
              <a:t> yang </a:t>
            </a:r>
            <a:r>
              <a:rPr lang="en-GB" dirty="0" err="1">
                <a:solidFill>
                  <a:schemeClr val="accent1">
                    <a:lumMod val="75000"/>
                  </a:schemeClr>
                </a:solidFill>
              </a:rPr>
              <a:t>sudah</a:t>
            </a:r>
            <a:r>
              <a:rPr lang="en-GB" dirty="0">
                <a:solidFill>
                  <a:schemeClr val="accent1">
                    <a:lumMod val="75000"/>
                  </a:schemeClr>
                </a:solidFill>
              </a:rPr>
              <a:t> </a:t>
            </a:r>
            <a:r>
              <a:rPr lang="en-GB" dirty="0" err="1">
                <a:solidFill>
                  <a:schemeClr val="accent1">
                    <a:lumMod val="75000"/>
                  </a:schemeClr>
                </a:solidFill>
              </a:rPr>
              <a:t>ada</a:t>
            </a:r>
            <a:r>
              <a:rPr lang="en-GB" dirty="0">
                <a:solidFill>
                  <a:schemeClr val="accent1">
                    <a:lumMod val="75000"/>
                  </a:schemeClr>
                </a:solidFill>
              </a:rPr>
              <a:t> </a:t>
            </a:r>
            <a:r>
              <a:rPr lang="en-GB" dirty="0" err="1">
                <a:solidFill>
                  <a:schemeClr val="accent1">
                    <a:lumMod val="75000"/>
                  </a:schemeClr>
                </a:solidFill>
              </a:rPr>
              <a:t>pada</a:t>
            </a:r>
            <a:r>
              <a:rPr lang="en-GB" dirty="0">
                <a:solidFill>
                  <a:schemeClr val="accent1">
                    <a:lumMod val="75000"/>
                  </a:schemeClr>
                </a:solidFill>
              </a:rPr>
              <a:t> </a:t>
            </a:r>
            <a:r>
              <a:rPr lang="en-GB" dirty="0" err="1">
                <a:solidFill>
                  <a:schemeClr val="accent1">
                    <a:lumMod val="75000"/>
                  </a:schemeClr>
                </a:solidFill>
              </a:rPr>
              <a:t>tajuk</a:t>
            </a:r>
            <a:r>
              <a:rPr lang="en-GB" dirty="0">
                <a:solidFill>
                  <a:schemeClr val="accent1">
                    <a:lumMod val="75000"/>
                  </a:schemeClr>
                </a:solidFill>
              </a:rPr>
              <a:t> </a:t>
            </a:r>
            <a:r>
              <a:rPr lang="en-GB" dirty="0" err="1">
                <a:solidFill>
                  <a:schemeClr val="accent1">
                    <a:lumMod val="75000"/>
                  </a:schemeClr>
                </a:solidFill>
              </a:rPr>
              <a:t>sebelumnya</a:t>
            </a:r>
            <a:r>
              <a:rPr lang="en-GB" dirty="0">
                <a:solidFill>
                  <a:schemeClr val="accent1">
                    <a:lumMod val="75000"/>
                  </a:schemeClr>
                </a:solidFill>
              </a:rPr>
              <a:t>, </a:t>
            </a:r>
            <a:r>
              <a:rPr lang="en-GB" dirty="0" err="1">
                <a:solidFill>
                  <a:schemeClr val="accent1">
                    <a:lumMod val="75000"/>
                  </a:schemeClr>
                </a:solidFill>
              </a:rPr>
              <a:t>istilah</a:t>
            </a:r>
            <a:r>
              <a:rPr lang="en-GB" dirty="0">
                <a:solidFill>
                  <a:schemeClr val="accent1">
                    <a:lumMod val="75000"/>
                  </a:schemeClr>
                </a:solidFill>
              </a:rPr>
              <a:t> </a:t>
            </a:r>
            <a:r>
              <a:rPr lang="en-GB" dirty="0" err="1">
                <a:solidFill>
                  <a:schemeClr val="accent1">
                    <a:lumMod val="75000"/>
                  </a:schemeClr>
                </a:solidFill>
              </a:rPr>
              <a:t>luas</a:t>
            </a:r>
            <a:r>
              <a:rPr lang="en-GB" dirty="0">
                <a:solidFill>
                  <a:schemeClr val="accent1">
                    <a:lumMod val="75000"/>
                  </a:schemeClr>
                </a:solidFill>
              </a:rPr>
              <a:t> (IL), </a:t>
            </a:r>
            <a:r>
              <a:rPr lang="en-GB" dirty="0" err="1">
                <a:solidFill>
                  <a:schemeClr val="accent1">
                    <a:lumMod val="75000"/>
                  </a:schemeClr>
                </a:solidFill>
              </a:rPr>
              <a:t>istilah</a:t>
            </a:r>
            <a:r>
              <a:rPr lang="en-GB" dirty="0">
                <a:solidFill>
                  <a:schemeClr val="accent1">
                    <a:lumMod val="75000"/>
                  </a:schemeClr>
                </a:solidFill>
              </a:rPr>
              <a:t> </a:t>
            </a:r>
            <a:r>
              <a:rPr lang="en-GB" dirty="0" err="1">
                <a:solidFill>
                  <a:schemeClr val="accent1">
                    <a:lumMod val="75000"/>
                  </a:schemeClr>
                </a:solidFill>
              </a:rPr>
              <a:t>sempit</a:t>
            </a:r>
            <a:r>
              <a:rPr lang="en-GB" dirty="0">
                <a:solidFill>
                  <a:schemeClr val="accent1">
                    <a:lumMod val="75000"/>
                  </a:schemeClr>
                </a:solidFill>
              </a:rPr>
              <a:t> (IS), </a:t>
            </a:r>
            <a:r>
              <a:rPr lang="en-GB" dirty="0" err="1">
                <a:solidFill>
                  <a:schemeClr val="accent1">
                    <a:lumMod val="75000"/>
                  </a:schemeClr>
                </a:solidFill>
              </a:rPr>
              <a:t>dan</a:t>
            </a:r>
            <a:r>
              <a:rPr lang="en-GB" dirty="0">
                <a:solidFill>
                  <a:schemeClr val="accent1">
                    <a:lumMod val="75000"/>
                  </a:schemeClr>
                </a:solidFill>
              </a:rPr>
              <a:t> </a:t>
            </a:r>
            <a:r>
              <a:rPr lang="en-GB" dirty="0" err="1">
                <a:solidFill>
                  <a:schemeClr val="accent1">
                    <a:lumMod val="75000"/>
                  </a:schemeClr>
                </a:solidFill>
              </a:rPr>
              <a:t>istilah</a:t>
            </a:r>
            <a:r>
              <a:rPr lang="en-GB" dirty="0">
                <a:solidFill>
                  <a:schemeClr val="accent1">
                    <a:lumMod val="75000"/>
                  </a:schemeClr>
                </a:solidFill>
              </a:rPr>
              <a:t> yang </a:t>
            </a:r>
            <a:r>
              <a:rPr lang="en-GB" dirty="0" err="1">
                <a:solidFill>
                  <a:schemeClr val="accent1">
                    <a:lumMod val="75000"/>
                  </a:schemeClr>
                </a:solidFill>
              </a:rPr>
              <a:t>terkait</a:t>
            </a:r>
            <a:r>
              <a:rPr lang="en-GB" dirty="0">
                <a:solidFill>
                  <a:schemeClr val="accent1">
                    <a:lumMod val="75000"/>
                  </a:schemeClr>
                </a:solidFill>
              </a:rPr>
              <a:t> (IT), juga </a:t>
            </a:r>
            <a:r>
              <a:rPr lang="en-GB" dirty="0" err="1">
                <a:solidFill>
                  <a:schemeClr val="accent1">
                    <a:lumMod val="75000"/>
                  </a:schemeClr>
                </a:solidFill>
              </a:rPr>
              <a:t>acuan</a:t>
            </a:r>
            <a:r>
              <a:rPr lang="en-GB" dirty="0">
                <a:solidFill>
                  <a:schemeClr val="accent1">
                    <a:lumMod val="75000"/>
                  </a:schemeClr>
                </a:solidFill>
              </a:rPr>
              <a:t> </a:t>
            </a:r>
            <a:r>
              <a:rPr lang="en-GB" dirty="0" err="1">
                <a:solidFill>
                  <a:schemeClr val="accent1">
                    <a:lumMod val="75000"/>
                  </a:schemeClr>
                </a:solidFill>
              </a:rPr>
              <a:t>gunakan</a:t>
            </a:r>
            <a:r>
              <a:rPr lang="en-GB" dirty="0">
                <a:solidFill>
                  <a:schemeClr val="accent1">
                    <a:lumMod val="75000"/>
                  </a:schemeClr>
                </a:solidFill>
              </a:rPr>
              <a:t> </a:t>
            </a:r>
            <a:r>
              <a:rPr lang="en-GB" dirty="0" err="1">
                <a:solidFill>
                  <a:schemeClr val="accent1">
                    <a:lumMod val="75000"/>
                  </a:schemeClr>
                </a:solidFill>
              </a:rPr>
              <a:t>dan</a:t>
            </a:r>
            <a:r>
              <a:rPr lang="en-GB" dirty="0">
                <a:solidFill>
                  <a:schemeClr val="accent1">
                    <a:lumMod val="75000"/>
                  </a:schemeClr>
                </a:solidFill>
              </a:rPr>
              <a:t> </a:t>
            </a:r>
            <a:r>
              <a:rPr lang="en-GB" dirty="0" err="1">
                <a:solidFill>
                  <a:schemeClr val="accent1">
                    <a:lumMod val="75000"/>
                  </a:schemeClr>
                </a:solidFill>
              </a:rPr>
              <a:t>lihat</a:t>
            </a:r>
            <a:r>
              <a:rPr lang="en-GB" dirty="0">
                <a:solidFill>
                  <a:schemeClr val="accent1">
                    <a:lumMod val="75000"/>
                  </a:schemeClr>
                </a:solidFill>
              </a:rPr>
              <a:t> juga </a:t>
            </a:r>
            <a:r>
              <a:rPr lang="en-GB" dirty="0" err="1">
                <a:solidFill>
                  <a:schemeClr val="accent1">
                    <a:lumMod val="75000"/>
                  </a:schemeClr>
                </a:solidFill>
              </a:rPr>
              <a:t>pada</a:t>
            </a:r>
            <a:r>
              <a:rPr lang="en-GB" dirty="0">
                <a:solidFill>
                  <a:schemeClr val="accent1">
                    <a:lumMod val="75000"/>
                  </a:schemeClr>
                </a:solidFill>
              </a:rPr>
              <a:t> </a:t>
            </a:r>
            <a:r>
              <a:rPr lang="en-GB" dirty="0" err="1">
                <a:solidFill>
                  <a:schemeClr val="accent1">
                    <a:lumMod val="75000"/>
                  </a:schemeClr>
                </a:solidFill>
              </a:rPr>
              <a:t>katalog</a:t>
            </a:r>
            <a:r>
              <a:rPr lang="en-GB" dirty="0">
                <a:solidFill>
                  <a:schemeClr val="accent1">
                    <a:lumMod val="75000"/>
                  </a:schemeClr>
                </a:solidFill>
              </a:rPr>
              <a:t>.</a:t>
            </a:r>
          </a:p>
          <a:p>
            <a:r>
              <a:rPr lang="en-GB" dirty="0" err="1">
                <a:solidFill>
                  <a:schemeClr val="accent1">
                    <a:lumMod val="75000"/>
                  </a:schemeClr>
                </a:solidFill>
              </a:rPr>
              <a:t>Untuk</a:t>
            </a:r>
            <a:r>
              <a:rPr lang="en-GB" dirty="0">
                <a:solidFill>
                  <a:schemeClr val="accent1">
                    <a:lumMod val="75000"/>
                  </a:schemeClr>
                </a:solidFill>
              </a:rPr>
              <a:t> </a:t>
            </a:r>
            <a:r>
              <a:rPr lang="en-GB" dirty="0" err="1">
                <a:solidFill>
                  <a:schemeClr val="accent1">
                    <a:lumMod val="75000"/>
                  </a:schemeClr>
                </a:solidFill>
              </a:rPr>
              <a:t>membuat</a:t>
            </a:r>
            <a:r>
              <a:rPr lang="en-GB" dirty="0">
                <a:solidFill>
                  <a:schemeClr val="accent1">
                    <a:lumMod val="75000"/>
                  </a:schemeClr>
                </a:solidFill>
              </a:rPr>
              <a:t> </a:t>
            </a:r>
            <a:r>
              <a:rPr lang="en-GB" dirty="0" err="1">
                <a:solidFill>
                  <a:schemeClr val="accent1">
                    <a:lumMod val="75000"/>
                  </a:schemeClr>
                </a:solidFill>
              </a:rPr>
              <a:t>istilah</a:t>
            </a:r>
            <a:r>
              <a:rPr lang="en-GB" dirty="0">
                <a:solidFill>
                  <a:schemeClr val="accent1">
                    <a:lumMod val="75000"/>
                  </a:schemeClr>
                </a:solidFill>
              </a:rPr>
              <a:t> </a:t>
            </a:r>
            <a:r>
              <a:rPr lang="en-GB" dirty="0" err="1">
                <a:solidFill>
                  <a:schemeClr val="accent1">
                    <a:lumMod val="75000"/>
                  </a:schemeClr>
                </a:solidFill>
              </a:rPr>
              <a:t>tajuk</a:t>
            </a:r>
            <a:r>
              <a:rPr lang="en-GB" dirty="0">
                <a:solidFill>
                  <a:schemeClr val="accent1">
                    <a:lumMod val="75000"/>
                  </a:schemeClr>
                </a:solidFill>
              </a:rPr>
              <a:t> </a:t>
            </a:r>
            <a:r>
              <a:rPr lang="en-GB" dirty="0" err="1">
                <a:solidFill>
                  <a:schemeClr val="accent1">
                    <a:lumMod val="75000"/>
                  </a:schemeClr>
                </a:solidFill>
              </a:rPr>
              <a:t>baru</a:t>
            </a:r>
            <a:r>
              <a:rPr lang="en-GB" dirty="0">
                <a:solidFill>
                  <a:schemeClr val="accent1">
                    <a:lumMod val="75000"/>
                  </a:schemeClr>
                </a:solidFill>
              </a:rPr>
              <a:t> </a:t>
            </a:r>
            <a:r>
              <a:rPr lang="en-GB" dirty="0" err="1">
                <a:solidFill>
                  <a:schemeClr val="accent1">
                    <a:lumMod val="75000"/>
                  </a:schemeClr>
                </a:solidFill>
              </a:rPr>
              <a:t>sama</a:t>
            </a:r>
            <a:r>
              <a:rPr lang="en-GB" dirty="0">
                <a:solidFill>
                  <a:schemeClr val="accent1">
                    <a:lumMod val="75000"/>
                  </a:schemeClr>
                </a:solidFill>
              </a:rPr>
              <a:t> </a:t>
            </a:r>
            <a:r>
              <a:rPr lang="en-GB" dirty="0" err="1">
                <a:solidFill>
                  <a:schemeClr val="accent1">
                    <a:lumMod val="75000"/>
                  </a:schemeClr>
                </a:solidFill>
              </a:rPr>
              <a:t>baiknya</a:t>
            </a:r>
            <a:r>
              <a:rPr lang="en-GB" dirty="0">
                <a:solidFill>
                  <a:schemeClr val="accent1">
                    <a:lumMod val="75000"/>
                  </a:schemeClr>
                </a:solidFill>
              </a:rPr>
              <a:t> </a:t>
            </a:r>
            <a:r>
              <a:rPr lang="en-GB" dirty="0" err="1">
                <a:solidFill>
                  <a:schemeClr val="accent1">
                    <a:lumMod val="75000"/>
                  </a:schemeClr>
                </a:solidFill>
              </a:rPr>
              <a:t>dengan</a:t>
            </a:r>
            <a:r>
              <a:rPr lang="en-GB" dirty="0">
                <a:solidFill>
                  <a:schemeClr val="accent1">
                    <a:lumMod val="75000"/>
                  </a:schemeClr>
                </a:solidFill>
              </a:rPr>
              <a:t> </a:t>
            </a:r>
            <a:r>
              <a:rPr lang="en-GB" dirty="0" err="1">
                <a:solidFill>
                  <a:schemeClr val="accent1">
                    <a:lumMod val="75000"/>
                  </a:schemeClr>
                </a:solidFill>
              </a:rPr>
              <a:t>indeks</a:t>
            </a:r>
            <a:r>
              <a:rPr lang="en-GB" dirty="0">
                <a:solidFill>
                  <a:schemeClr val="accent1">
                    <a:lumMod val="75000"/>
                  </a:schemeClr>
                </a:solidFill>
              </a:rPr>
              <a:t> </a:t>
            </a:r>
            <a:r>
              <a:rPr lang="en-GB" dirty="0" err="1">
                <a:solidFill>
                  <a:schemeClr val="accent1">
                    <a:lumMod val="75000"/>
                  </a:schemeClr>
                </a:solidFill>
              </a:rPr>
              <a:t>majalah</a:t>
            </a:r>
            <a:r>
              <a:rPr lang="en-GB" dirty="0">
                <a:solidFill>
                  <a:schemeClr val="accent1">
                    <a:lumMod val="75000"/>
                  </a:schemeClr>
                </a:solidFill>
              </a:rPr>
              <a:t> yang </a:t>
            </a:r>
            <a:r>
              <a:rPr lang="en-GB" dirty="0" err="1">
                <a:solidFill>
                  <a:schemeClr val="accent1">
                    <a:lumMod val="75000"/>
                  </a:schemeClr>
                </a:solidFill>
              </a:rPr>
              <a:t>ada</a:t>
            </a:r>
            <a:r>
              <a:rPr lang="en-GB" dirty="0">
                <a:solidFill>
                  <a:schemeClr val="accent1">
                    <a:lumMod val="75000"/>
                  </a:schemeClr>
                </a:solidFill>
              </a:rPr>
              <a:t>, </a:t>
            </a:r>
            <a:r>
              <a:rPr lang="en-GB" dirty="0" err="1">
                <a:solidFill>
                  <a:schemeClr val="accent1">
                    <a:lumMod val="75000"/>
                  </a:schemeClr>
                </a:solidFill>
              </a:rPr>
              <a:t>meskipun</a:t>
            </a:r>
            <a:r>
              <a:rPr lang="en-GB" dirty="0">
                <a:solidFill>
                  <a:schemeClr val="accent1">
                    <a:lumMod val="75000"/>
                  </a:schemeClr>
                </a:solidFill>
              </a:rPr>
              <a:t> </a:t>
            </a:r>
            <a:r>
              <a:rPr lang="en-GB" dirty="0" err="1">
                <a:solidFill>
                  <a:schemeClr val="accent1">
                    <a:lumMod val="75000"/>
                  </a:schemeClr>
                </a:solidFill>
              </a:rPr>
              <a:t>lembaran</a:t>
            </a:r>
            <a:r>
              <a:rPr lang="en-GB" dirty="0">
                <a:solidFill>
                  <a:schemeClr val="accent1">
                    <a:lumMod val="75000"/>
                  </a:schemeClr>
                </a:solidFill>
              </a:rPr>
              <a:t> </a:t>
            </a:r>
            <a:r>
              <a:rPr lang="en-GB" dirty="0" err="1">
                <a:solidFill>
                  <a:schemeClr val="accent1">
                    <a:lumMod val="75000"/>
                  </a:schemeClr>
                </a:solidFill>
              </a:rPr>
              <a:t>harian</a:t>
            </a:r>
            <a:r>
              <a:rPr lang="en-GB" dirty="0">
                <a:solidFill>
                  <a:schemeClr val="accent1">
                    <a:lumMod val="75000"/>
                  </a:schemeClr>
                </a:solidFill>
              </a:rPr>
              <a:t> </a:t>
            </a:r>
            <a:r>
              <a:rPr lang="en-GB" dirty="0" err="1">
                <a:solidFill>
                  <a:schemeClr val="accent1">
                    <a:lumMod val="75000"/>
                  </a:schemeClr>
                </a:solidFill>
              </a:rPr>
              <a:t>baru</a:t>
            </a:r>
            <a:r>
              <a:rPr lang="en-GB" dirty="0">
                <a:solidFill>
                  <a:schemeClr val="accent1">
                    <a:lumMod val="75000"/>
                  </a:schemeClr>
                </a:solidFill>
              </a:rPr>
              <a:t> </a:t>
            </a:r>
            <a:r>
              <a:rPr lang="en-GB" dirty="0" err="1">
                <a:solidFill>
                  <a:schemeClr val="accent1">
                    <a:lumMod val="75000"/>
                  </a:schemeClr>
                </a:solidFill>
              </a:rPr>
              <a:t>mungkin</a:t>
            </a:r>
            <a:r>
              <a:rPr lang="en-GB" dirty="0">
                <a:solidFill>
                  <a:schemeClr val="accent1">
                    <a:lumMod val="75000"/>
                  </a:schemeClr>
                </a:solidFill>
              </a:rPr>
              <a:t> </a:t>
            </a:r>
            <a:r>
              <a:rPr lang="en-GB" dirty="0" err="1">
                <a:solidFill>
                  <a:schemeClr val="accent1">
                    <a:lumMod val="75000"/>
                  </a:schemeClr>
                </a:solidFill>
              </a:rPr>
              <a:t>masih</a:t>
            </a:r>
            <a:r>
              <a:rPr lang="en-GB" dirty="0">
                <a:solidFill>
                  <a:schemeClr val="accent1">
                    <a:lumMod val="75000"/>
                  </a:schemeClr>
                </a:solidFill>
              </a:rPr>
              <a:t> </a:t>
            </a:r>
            <a:r>
              <a:rPr lang="en-GB" dirty="0" err="1">
                <a:solidFill>
                  <a:schemeClr val="accent1">
                    <a:lumMod val="75000"/>
                  </a:schemeClr>
                </a:solidFill>
              </a:rPr>
              <a:t>menggunakan</a:t>
            </a:r>
            <a:r>
              <a:rPr lang="en-GB" dirty="0">
                <a:solidFill>
                  <a:schemeClr val="accent1">
                    <a:lumMod val="75000"/>
                  </a:schemeClr>
                </a:solidFill>
              </a:rPr>
              <a:t> </a:t>
            </a:r>
            <a:r>
              <a:rPr lang="en-GB" dirty="0" err="1">
                <a:solidFill>
                  <a:schemeClr val="accent1">
                    <a:lumMod val="75000"/>
                  </a:schemeClr>
                </a:solidFill>
              </a:rPr>
              <a:t>bahasa</a:t>
            </a:r>
            <a:r>
              <a:rPr lang="en-GB" dirty="0">
                <a:solidFill>
                  <a:schemeClr val="accent1">
                    <a:lumMod val="75000"/>
                  </a:schemeClr>
                </a:solidFill>
              </a:rPr>
              <a:t> </a:t>
            </a:r>
            <a:r>
              <a:rPr lang="en-GB" dirty="0" err="1">
                <a:solidFill>
                  <a:schemeClr val="accent1">
                    <a:lumMod val="75000"/>
                  </a:schemeClr>
                </a:solidFill>
              </a:rPr>
              <a:t>gaul</a:t>
            </a:r>
            <a:r>
              <a:rPr lang="en-GB" dirty="0">
                <a:solidFill>
                  <a:schemeClr val="accent1">
                    <a:lumMod val="75000"/>
                  </a:schemeClr>
                </a:solidFill>
              </a:rPr>
              <a:t> </a:t>
            </a:r>
            <a:r>
              <a:rPr lang="en-GB" dirty="0" err="1">
                <a:solidFill>
                  <a:schemeClr val="accent1">
                    <a:lumMod val="75000"/>
                  </a:schemeClr>
                </a:solidFill>
              </a:rPr>
              <a:t>untuk</a:t>
            </a:r>
            <a:r>
              <a:rPr lang="en-GB" dirty="0">
                <a:solidFill>
                  <a:schemeClr val="accent1">
                    <a:lumMod val="75000"/>
                  </a:schemeClr>
                </a:solidFill>
              </a:rPr>
              <a:t> </a:t>
            </a:r>
            <a:r>
              <a:rPr lang="en-GB" dirty="0" err="1">
                <a:solidFill>
                  <a:schemeClr val="accent1">
                    <a:lumMod val="75000"/>
                  </a:schemeClr>
                </a:solidFill>
              </a:rPr>
              <a:t>tajuk</a:t>
            </a:r>
            <a:r>
              <a:rPr lang="en-GB" dirty="0">
                <a:solidFill>
                  <a:schemeClr val="accent1">
                    <a:lumMod val="75000"/>
                  </a:schemeClr>
                </a:solidFill>
              </a:rPr>
              <a:t> </a:t>
            </a:r>
            <a:r>
              <a:rPr lang="en-GB" dirty="0" err="1">
                <a:solidFill>
                  <a:schemeClr val="accent1">
                    <a:lumMod val="75000"/>
                  </a:schemeClr>
                </a:solidFill>
              </a:rPr>
              <a:t>baru</a:t>
            </a:r>
            <a:r>
              <a:rPr lang="en-GB" dirty="0">
                <a:solidFill>
                  <a:schemeClr val="accent1">
                    <a:lumMod val="75000"/>
                  </a:schemeClr>
                </a:solidFill>
              </a:rPr>
              <a:t>, </a:t>
            </a:r>
            <a:r>
              <a:rPr lang="en-GB" dirty="0" err="1">
                <a:solidFill>
                  <a:schemeClr val="accent1">
                    <a:lumMod val="75000"/>
                  </a:schemeClr>
                </a:solidFill>
              </a:rPr>
              <a:t>tindakan</a:t>
            </a:r>
            <a:r>
              <a:rPr lang="en-GB" dirty="0">
                <a:solidFill>
                  <a:schemeClr val="accent1">
                    <a:lumMod val="75000"/>
                  </a:schemeClr>
                </a:solidFill>
              </a:rPr>
              <a:t> </a:t>
            </a:r>
            <a:r>
              <a:rPr lang="en-GB" dirty="0" err="1">
                <a:solidFill>
                  <a:schemeClr val="accent1">
                    <a:lumMod val="75000"/>
                  </a:schemeClr>
                </a:solidFill>
              </a:rPr>
              <a:t>ini</a:t>
            </a:r>
            <a:r>
              <a:rPr lang="en-GB" dirty="0">
                <a:solidFill>
                  <a:schemeClr val="accent1">
                    <a:lumMod val="75000"/>
                  </a:schemeClr>
                </a:solidFill>
              </a:rPr>
              <a:t> </a:t>
            </a:r>
            <a:r>
              <a:rPr lang="en-GB" dirty="0" err="1">
                <a:solidFill>
                  <a:schemeClr val="accent1">
                    <a:lumMod val="75000"/>
                  </a:schemeClr>
                </a:solidFill>
              </a:rPr>
              <a:t>tetap</a:t>
            </a:r>
            <a:r>
              <a:rPr lang="en-GB" dirty="0">
                <a:solidFill>
                  <a:schemeClr val="accent1">
                    <a:lumMod val="75000"/>
                  </a:schemeClr>
                </a:solidFill>
              </a:rPr>
              <a:t> </a:t>
            </a:r>
            <a:r>
              <a:rPr lang="en-GB" dirty="0" err="1">
                <a:solidFill>
                  <a:schemeClr val="accent1">
                    <a:lumMod val="75000"/>
                  </a:schemeClr>
                </a:solidFill>
              </a:rPr>
              <a:t>menjadi</a:t>
            </a:r>
            <a:r>
              <a:rPr lang="en-GB" dirty="0">
                <a:solidFill>
                  <a:schemeClr val="accent1">
                    <a:lumMod val="75000"/>
                  </a:schemeClr>
                </a:solidFill>
              </a:rPr>
              <a:t> </a:t>
            </a:r>
            <a:r>
              <a:rPr lang="en-GB" dirty="0" err="1">
                <a:solidFill>
                  <a:schemeClr val="accent1">
                    <a:lumMod val="75000"/>
                  </a:schemeClr>
                </a:solidFill>
              </a:rPr>
              <a:t>kunci</a:t>
            </a:r>
            <a:r>
              <a:rPr lang="en-GB" dirty="0">
                <a:solidFill>
                  <a:schemeClr val="accent1">
                    <a:lumMod val="75000"/>
                  </a:schemeClr>
                </a:solidFill>
              </a:rPr>
              <a:t> </a:t>
            </a:r>
            <a:r>
              <a:rPr lang="en-GB" dirty="0" err="1">
                <a:solidFill>
                  <a:schemeClr val="accent1">
                    <a:lumMod val="75000"/>
                  </a:schemeClr>
                </a:solidFill>
              </a:rPr>
              <a:t>bagi</a:t>
            </a:r>
            <a:r>
              <a:rPr lang="en-GB" dirty="0">
                <a:solidFill>
                  <a:schemeClr val="accent1">
                    <a:lumMod val="75000"/>
                  </a:schemeClr>
                </a:solidFill>
              </a:rPr>
              <a:t> </a:t>
            </a:r>
            <a:r>
              <a:rPr lang="en-GB" dirty="0" err="1">
                <a:solidFill>
                  <a:schemeClr val="accent1">
                    <a:lumMod val="75000"/>
                  </a:schemeClr>
                </a:solidFill>
              </a:rPr>
              <a:t>pemakai</a:t>
            </a:r>
            <a:r>
              <a:rPr lang="en-GB" dirty="0">
                <a:solidFill>
                  <a:schemeClr val="accent1">
                    <a:lumMod val="75000"/>
                  </a:schemeClr>
                </a:solidFill>
              </a:rPr>
              <a:t> </a:t>
            </a:r>
            <a:r>
              <a:rPr lang="en-GB" dirty="0" err="1">
                <a:solidFill>
                  <a:schemeClr val="accent1">
                    <a:lumMod val="75000"/>
                  </a:schemeClr>
                </a:solidFill>
              </a:rPr>
              <a:t>untuk</a:t>
            </a:r>
            <a:r>
              <a:rPr lang="en-GB" dirty="0">
                <a:solidFill>
                  <a:schemeClr val="accent1">
                    <a:lumMod val="75000"/>
                  </a:schemeClr>
                </a:solidFill>
              </a:rPr>
              <a:t> </a:t>
            </a:r>
            <a:r>
              <a:rPr lang="en-GB" dirty="0" err="1">
                <a:solidFill>
                  <a:schemeClr val="accent1">
                    <a:lumMod val="75000"/>
                  </a:schemeClr>
                </a:solidFill>
              </a:rPr>
              <a:t>materi</a:t>
            </a:r>
            <a:r>
              <a:rPr lang="en-GB" dirty="0">
                <a:solidFill>
                  <a:schemeClr val="accent1">
                    <a:lumMod val="75000"/>
                  </a:schemeClr>
                </a:solidFill>
              </a:rPr>
              <a:t> yang </a:t>
            </a:r>
            <a:r>
              <a:rPr lang="en-GB" dirty="0" err="1">
                <a:solidFill>
                  <a:schemeClr val="accent1">
                    <a:lumMod val="75000"/>
                  </a:schemeClr>
                </a:solidFill>
              </a:rPr>
              <a:t>dicari</a:t>
            </a:r>
            <a:r>
              <a:rPr lang="en-GB" dirty="0">
                <a:solidFill>
                  <a:schemeClr val="accent1">
                    <a:lumMod val="75000"/>
                  </a:schemeClr>
                </a:solidFill>
              </a:rPr>
              <a:t>, </a:t>
            </a:r>
            <a:r>
              <a:rPr lang="en-GB" dirty="0" err="1">
                <a:solidFill>
                  <a:schemeClr val="accent1">
                    <a:lumMod val="75000"/>
                  </a:schemeClr>
                </a:solidFill>
              </a:rPr>
              <a:t>dan</a:t>
            </a:r>
            <a:r>
              <a:rPr lang="en-GB" dirty="0">
                <a:solidFill>
                  <a:schemeClr val="accent1">
                    <a:lumMod val="75000"/>
                  </a:schemeClr>
                </a:solidFill>
              </a:rPr>
              <a:t> </a:t>
            </a:r>
            <a:r>
              <a:rPr lang="en-GB" dirty="0" err="1">
                <a:solidFill>
                  <a:schemeClr val="accent1">
                    <a:lumMod val="75000"/>
                  </a:schemeClr>
                </a:solidFill>
              </a:rPr>
              <a:t>menjadi</a:t>
            </a:r>
            <a:r>
              <a:rPr lang="en-GB" dirty="0">
                <a:solidFill>
                  <a:schemeClr val="accent1">
                    <a:lumMod val="75000"/>
                  </a:schemeClr>
                </a:solidFill>
              </a:rPr>
              <a:t> </a:t>
            </a:r>
            <a:r>
              <a:rPr lang="en-GB" dirty="0" err="1">
                <a:solidFill>
                  <a:schemeClr val="accent1">
                    <a:lumMod val="75000"/>
                  </a:schemeClr>
                </a:solidFill>
              </a:rPr>
              <a:t>istilah</a:t>
            </a:r>
            <a:r>
              <a:rPr lang="en-GB" dirty="0">
                <a:solidFill>
                  <a:schemeClr val="accent1">
                    <a:lumMod val="75000"/>
                  </a:schemeClr>
                </a:solidFill>
              </a:rPr>
              <a:t> yang </a:t>
            </a:r>
            <a:r>
              <a:rPr lang="en-GB" dirty="0" err="1">
                <a:solidFill>
                  <a:schemeClr val="accent1">
                    <a:lumMod val="75000"/>
                  </a:schemeClr>
                </a:solidFill>
              </a:rPr>
              <a:t>digunakan</a:t>
            </a:r>
            <a:r>
              <a:rPr lang="en-GB" dirty="0">
                <a:solidFill>
                  <a:schemeClr val="accent1">
                    <a:lumMod val="75000"/>
                  </a:schemeClr>
                </a:solidFill>
              </a:rPr>
              <a:t> </a:t>
            </a:r>
            <a:r>
              <a:rPr lang="en-GB" dirty="0" err="1">
                <a:solidFill>
                  <a:schemeClr val="accent1">
                    <a:lumMod val="75000"/>
                  </a:schemeClr>
                </a:solidFill>
              </a:rPr>
              <a:t>sebagai</a:t>
            </a:r>
            <a:r>
              <a:rPr lang="en-GB" dirty="0">
                <a:solidFill>
                  <a:schemeClr val="accent1">
                    <a:lumMod val="75000"/>
                  </a:schemeClr>
                </a:solidFill>
              </a:rPr>
              <a:t> </a:t>
            </a:r>
            <a:r>
              <a:rPr lang="en-GB" dirty="0" err="1">
                <a:solidFill>
                  <a:schemeClr val="accent1">
                    <a:lumMod val="75000"/>
                  </a:schemeClr>
                </a:solidFill>
              </a:rPr>
              <a:t>acuan</a:t>
            </a:r>
            <a:r>
              <a:rPr lang="en-GB" dirty="0">
                <a:solidFill>
                  <a:schemeClr val="accent1">
                    <a:lumMod val="75000"/>
                  </a:schemeClr>
                </a:solidFill>
              </a:rPr>
              <a:t> </a:t>
            </a:r>
            <a:r>
              <a:rPr lang="en-GB" dirty="0" err="1">
                <a:solidFill>
                  <a:schemeClr val="accent1">
                    <a:lumMod val="75000"/>
                  </a:schemeClr>
                </a:solidFill>
              </a:rPr>
              <a:t>gunakan</a:t>
            </a:r>
            <a:r>
              <a:rPr lang="en-GB" dirty="0">
                <a:solidFill>
                  <a:schemeClr val="accent1">
                    <a:lumMod val="75000"/>
                  </a:schemeClr>
                </a:solidFill>
              </a:rPr>
              <a:t> </a:t>
            </a:r>
            <a:r>
              <a:rPr lang="en-GB" dirty="0" err="1">
                <a:solidFill>
                  <a:schemeClr val="accent1">
                    <a:lumMod val="75000"/>
                  </a:schemeClr>
                </a:solidFill>
              </a:rPr>
              <a:t>untuk</a:t>
            </a:r>
            <a:r>
              <a:rPr lang="en-GB" dirty="0">
                <a:solidFill>
                  <a:schemeClr val="accent1">
                    <a:lumMod val="75000"/>
                  </a:schemeClr>
                </a:solidFill>
              </a:rPr>
              <a:t> (GU). Library of Congress (LC) </a:t>
            </a:r>
            <a:r>
              <a:rPr lang="en-GB" dirty="0" err="1">
                <a:solidFill>
                  <a:schemeClr val="accent1">
                    <a:lumMod val="75000"/>
                  </a:schemeClr>
                </a:solidFill>
              </a:rPr>
              <a:t>subjectheadings</a:t>
            </a:r>
            <a:r>
              <a:rPr lang="en-GB" dirty="0">
                <a:solidFill>
                  <a:schemeClr val="accent1">
                    <a:lumMod val="75000"/>
                  </a:schemeClr>
                </a:solidFill>
              </a:rPr>
              <a:t> yang </a:t>
            </a:r>
            <a:r>
              <a:rPr lang="en-GB" dirty="0" err="1">
                <a:solidFill>
                  <a:schemeClr val="accent1">
                    <a:lumMod val="75000"/>
                  </a:schemeClr>
                </a:solidFill>
              </a:rPr>
              <a:t>diterbitkan</a:t>
            </a:r>
            <a:r>
              <a:rPr lang="en-GB" dirty="0">
                <a:solidFill>
                  <a:schemeClr val="accent1">
                    <a:lumMod val="75000"/>
                  </a:schemeClr>
                </a:solidFill>
              </a:rPr>
              <a:t> </a:t>
            </a:r>
            <a:r>
              <a:rPr lang="en-GB" dirty="0" err="1">
                <a:solidFill>
                  <a:schemeClr val="accent1">
                    <a:lumMod val="75000"/>
                  </a:schemeClr>
                </a:solidFill>
              </a:rPr>
              <a:t>tiap</a:t>
            </a:r>
            <a:r>
              <a:rPr lang="en-GB" dirty="0">
                <a:solidFill>
                  <a:schemeClr val="accent1">
                    <a:lumMod val="75000"/>
                  </a:schemeClr>
                </a:solidFill>
              </a:rPr>
              <a:t> </a:t>
            </a:r>
            <a:r>
              <a:rPr lang="en-GB" dirty="0" err="1">
                <a:solidFill>
                  <a:schemeClr val="accent1">
                    <a:lumMod val="75000"/>
                  </a:schemeClr>
                </a:solidFill>
              </a:rPr>
              <a:t>minggu</a:t>
            </a:r>
            <a:r>
              <a:rPr lang="en-GB" dirty="0">
                <a:solidFill>
                  <a:schemeClr val="accent1">
                    <a:lumMod val="75000"/>
                  </a:schemeClr>
                </a:solidFill>
              </a:rPr>
              <a:t>, </a:t>
            </a:r>
            <a:r>
              <a:rPr lang="en-GB" dirty="0" err="1">
                <a:solidFill>
                  <a:schemeClr val="accent1">
                    <a:lumMod val="75000"/>
                  </a:schemeClr>
                </a:solidFill>
              </a:rPr>
              <a:t>mencakup</a:t>
            </a:r>
            <a:r>
              <a:rPr lang="en-GB" dirty="0">
                <a:solidFill>
                  <a:schemeClr val="accent1">
                    <a:lumMod val="75000"/>
                  </a:schemeClr>
                </a:solidFill>
              </a:rPr>
              <a:t> </a:t>
            </a:r>
            <a:r>
              <a:rPr lang="en-GB" dirty="0" err="1">
                <a:solidFill>
                  <a:schemeClr val="accent1">
                    <a:lumMod val="75000"/>
                  </a:schemeClr>
                </a:solidFill>
              </a:rPr>
              <a:t>tajuk</a:t>
            </a:r>
            <a:r>
              <a:rPr lang="en-GB" dirty="0">
                <a:solidFill>
                  <a:schemeClr val="accent1">
                    <a:lumMod val="75000"/>
                  </a:schemeClr>
                </a:solidFill>
              </a:rPr>
              <a:t> </a:t>
            </a:r>
            <a:r>
              <a:rPr lang="en-GB" dirty="0" err="1">
                <a:solidFill>
                  <a:schemeClr val="accent1">
                    <a:lumMod val="75000"/>
                  </a:schemeClr>
                </a:solidFill>
              </a:rPr>
              <a:t>subjek</a:t>
            </a:r>
            <a:r>
              <a:rPr lang="en-GB" dirty="0">
                <a:solidFill>
                  <a:schemeClr val="accent1">
                    <a:lumMod val="75000"/>
                  </a:schemeClr>
                </a:solidFill>
              </a:rPr>
              <a:t> </a:t>
            </a:r>
            <a:r>
              <a:rPr lang="en-GB" dirty="0" err="1">
                <a:solidFill>
                  <a:schemeClr val="accent1">
                    <a:lumMod val="75000"/>
                  </a:schemeClr>
                </a:solidFill>
              </a:rPr>
              <a:t>menarik</a:t>
            </a:r>
            <a:r>
              <a:rPr lang="en-GB" dirty="0">
                <a:solidFill>
                  <a:schemeClr val="accent1">
                    <a:lumMod val="75000"/>
                  </a:schemeClr>
                </a:solidFill>
              </a:rPr>
              <a:t> yang </a:t>
            </a:r>
            <a:r>
              <a:rPr lang="en-GB" dirty="0" err="1">
                <a:solidFill>
                  <a:schemeClr val="accent1">
                    <a:lumMod val="75000"/>
                  </a:schemeClr>
                </a:solidFill>
              </a:rPr>
              <a:t>terbaru</a:t>
            </a:r>
            <a:r>
              <a:rPr lang="en-GB" dirty="0">
                <a:solidFill>
                  <a:schemeClr val="accent1">
                    <a:lumMod val="75000"/>
                  </a:schemeClr>
                </a:solidFill>
              </a:rPr>
              <a:t>.</a:t>
            </a:r>
          </a:p>
          <a:p>
            <a:endParaRPr lang="en-GB" dirty="0">
              <a:solidFill>
                <a:schemeClr val="accent1">
                  <a:lumMod val="75000"/>
                </a:schemeClr>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1048752"/>
                                        </p:tgtEl>
                                        <p:attrNameLst>
                                          <p:attrName>style.color</p:attrName>
                                        </p:attrNameLst>
                                      </p:cBhvr>
                                      <p:by>
                                        <p:hsl h="7200000" s="0" l="0"/>
                                      </p:by>
                                    </p:animClr>
                                    <p:animClr clrSpc="hsl" dir="cw">
                                      <p:cBhvr>
                                        <p:cTn id="7" dur="500" fill="hold"/>
                                        <p:tgtEl>
                                          <p:spTgt spid="1048752"/>
                                        </p:tgtEl>
                                        <p:attrNameLst>
                                          <p:attrName>fillcolor</p:attrName>
                                        </p:attrNameLst>
                                      </p:cBhvr>
                                      <p:by>
                                        <p:hsl h="7200000" s="0" l="0"/>
                                      </p:by>
                                    </p:animClr>
                                    <p:animClr clrSpc="hsl" dir="cw">
                                      <p:cBhvr>
                                        <p:cTn id="8" dur="500" fill="hold"/>
                                        <p:tgtEl>
                                          <p:spTgt spid="1048752"/>
                                        </p:tgtEl>
                                        <p:attrNameLst>
                                          <p:attrName>stroke.color</p:attrName>
                                        </p:attrNameLst>
                                      </p:cBhvr>
                                      <p:by>
                                        <p:hsl h="7200000" s="0" l="0"/>
                                      </p:by>
                                    </p:animClr>
                                    <p:set>
                                      <p:cBhvr>
                                        <p:cTn id="9" dur="500" fill="hold"/>
                                        <p:tgtEl>
                                          <p:spTgt spid="104875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8" presetClass="emph" presetSubtype="0" fill="hold" grpId="0" nodeType="clickEffect">
                                  <p:stCondLst>
                                    <p:cond delay="0"/>
                                  </p:stCondLst>
                                  <p:childTnLst>
                                    <p:animRot by="21600000">
                                      <p:cBhvr>
                                        <p:cTn id="13" dur="2000" fill="hold"/>
                                        <p:tgtEl>
                                          <p:spTgt spid="1048753">
                                            <p:txEl>
                                              <p:pRg st="0" end="0"/>
                                            </p:txEl>
                                          </p:spTgt>
                                        </p:tgtEl>
                                        <p:attrNameLst>
                                          <p:attrName>r</p:attrName>
                                        </p:attrNameLst>
                                      </p:cBhvr>
                                    </p:animRot>
                                  </p:childTnLst>
                                </p:cTn>
                              </p:par>
                            </p:childTnLst>
                          </p:cTn>
                        </p:par>
                      </p:childTnLst>
                    </p:cTn>
                  </p:par>
                  <p:par>
                    <p:cTn id="14" fill="hold">
                      <p:stCondLst>
                        <p:cond delay="indefinite"/>
                      </p:stCondLst>
                      <p:childTnLst>
                        <p:par>
                          <p:cTn id="15" fill="hold">
                            <p:stCondLst>
                              <p:cond delay="0"/>
                            </p:stCondLst>
                            <p:childTnLst>
                              <p:par>
                                <p:cTn id="16" presetID="8" presetClass="emph" presetSubtype="0" fill="hold" grpId="0" nodeType="clickEffect">
                                  <p:stCondLst>
                                    <p:cond delay="0"/>
                                  </p:stCondLst>
                                  <p:childTnLst>
                                    <p:animRot by="21600000">
                                      <p:cBhvr>
                                        <p:cTn id="17" dur="2000" fill="hold"/>
                                        <p:tgtEl>
                                          <p:spTgt spid="104875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2" grpId="0"/>
      <p:bldP spid="104875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4" name="Title 1048753"/>
          <p:cNvSpPr>
            <a:spLocks noGrp="1"/>
          </p:cNvSpPr>
          <p:nvPr>
            <p:ph type="title"/>
          </p:nvPr>
        </p:nvSpPr>
        <p:spPr/>
        <p:txBody>
          <a:bodyPr/>
          <a:lstStyle/>
          <a:p>
            <a:endParaRPr lang="en-GB"/>
          </a:p>
        </p:txBody>
      </p:sp>
      <p:sp>
        <p:nvSpPr>
          <p:cNvPr id="1048755" name="Content Placeholder 1048754"/>
          <p:cNvSpPr>
            <a:spLocks noGrp="1"/>
          </p:cNvSpPr>
          <p:nvPr>
            <p:ph idx="1"/>
          </p:nvPr>
        </p:nvSpPr>
        <p:spPr/>
        <p:txBody>
          <a:bodyPr/>
          <a:lstStyle/>
          <a:p>
            <a:pPr marL="0" indent="0" algn="just">
              <a:buNone/>
            </a:pPr>
            <a:r>
              <a:rPr lang="en-GB" dirty="0">
                <a:solidFill>
                  <a:schemeClr val="accent4">
                    <a:lumMod val="50000"/>
                  </a:schemeClr>
                </a:solidFill>
              </a:rPr>
              <a:t>	</a:t>
            </a:r>
            <a:r>
              <a:rPr lang="en-GB" dirty="0" err="1">
                <a:solidFill>
                  <a:schemeClr val="accent4">
                    <a:lumMod val="50000"/>
                  </a:schemeClr>
                </a:solidFill>
              </a:rPr>
              <a:t>Tajuk</a:t>
            </a:r>
            <a:r>
              <a:rPr lang="en-GB" dirty="0">
                <a:solidFill>
                  <a:schemeClr val="accent4">
                    <a:lumMod val="50000"/>
                  </a:schemeClr>
                </a:solidFill>
              </a:rPr>
              <a:t> </a:t>
            </a:r>
            <a:r>
              <a:rPr lang="en-GB" dirty="0" err="1">
                <a:solidFill>
                  <a:schemeClr val="accent4">
                    <a:lumMod val="50000"/>
                  </a:schemeClr>
                </a:solidFill>
              </a:rPr>
              <a:t>baru</a:t>
            </a:r>
            <a:r>
              <a:rPr lang="en-GB" dirty="0">
                <a:solidFill>
                  <a:schemeClr val="accent4">
                    <a:lumMod val="50000"/>
                  </a:schemeClr>
                </a:solidFill>
              </a:rPr>
              <a:t> yang </a:t>
            </a:r>
            <a:r>
              <a:rPr lang="en-GB" dirty="0" err="1">
                <a:solidFill>
                  <a:schemeClr val="accent4">
                    <a:lumMod val="50000"/>
                  </a:schemeClr>
                </a:solidFill>
              </a:rPr>
              <a:t>sudah</a:t>
            </a:r>
            <a:r>
              <a:rPr lang="en-GB" dirty="0">
                <a:solidFill>
                  <a:schemeClr val="accent4">
                    <a:lumMod val="50000"/>
                  </a:schemeClr>
                </a:solidFill>
              </a:rPr>
              <a:t> </a:t>
            </a:r>
            <a:r>
              <a:rPr lang="en-GB" dirty="0" err="1">
                <a:solidFill>
                  <a:schemeClr val="accent4">
                    <a:lumMod val="50000"/>
                  </a:schemeClr>
                </a:solidFill>
              </a:rPr>
              <a:t>diputuskan</a:t>
            </a:r>
            <a:r>
              <a:rPr lang="en-GB" dirty="0">
                <a:solidFill>
                  <a:schemeClr val="accent4">
                    <a:lumMod val="50000"/>
                  </a:schemeClr>
                </a:solidFill>
              </a:rPr>
              <a:t> </a:t>
            </a:r>
            <a:r>
              <a:rPr lang="en-GB" dirty="0" err="1">
                <a:solidFill>
                  <a:schemeClr val="accent4">
                    <a:lumMod val="50000"/>
                  </a:schemeClr>
                </a:solidFill>
              </a:rPr>
              <a:t>tidak</a:t>
            </a:r>
            <a:r>
              <a:rPr lang="en-GB" dirty="0">
                <a:solidFill>
                  <a:schemeClr val="accent4">
                    <a:lumMod val="50000"/>
                  </a:schemeClr>
                </a:solidFill>
              </a:rPr>
              <a:t> </a:t>
            </a:r>
            <a:r>
              <a:rPr lang="en-GB" dirty="0" err="1">
                <a:solidFill>
                  <a:schemeClr val="accent4">
                    <a:lumMod val="50000"/>
                  </a:schemeClr>
                </a:solidFill>
              </a:rPr>
              <a:t>mungkin</a:t>
            </a:r>
            <a:r>
              <a:rPr lang="en-GB" dirty="0">
                <a:solidFill>
                  <a:schemeClr val="accent4">
                    <a:lumMod val="50000"/>
                  </a:schemeClr>
                </a:solidFill>
              </a:rPr>
              <a:t> </a:t>
            </a:r>
            <a:r>
              <a:rPr lang="en-GB" dirty="0" err="1">
                <a:solidFill>
                  <a:schemeClr val="accent4">
                    <a:lumMod val="50000"/>
                  </a:schemeClr>
                </a:solidFill>
              </a:rPr>
              <a:t>akan</a:t>
            </a:r>
            <a:r>
              <a:rPr lang="en-GB" dirty="0">
                <a:solidFill>
                  <a:schemeClr val="accent4">
                    <a:lumMod val="50000"/>
                  </a:schemeClr>
                </a:solidFill>
              </a:rPr>
              <a:t> </a:t>
            </a:r>
            <a:r>
              <a:rPr lang="en-GB" dirty="0" err="1">
                <a:solidFill>
                  <a:schemeClr val="accent4">
                    <a:lumMod val="50000"/>
                  </a:schemeClr>
                </a:solidFill>
              </a:rPr>
              <a:t>langsung</a:t>
            </a:r>
            <a:r>
              <a:rPr lang="en-GB" dirty="0">
                <a:solidFill>
                  <a:schemeClr val="accent4">
                    <a:lumMod val="50000"/>
                  </a:schemeClr>
                </a:solidFill>
              </a:rPr>
              <a:t> </a:t>
            </a:r>
            <a:r>
              <a:rPr lang="en-GB" dirty="0" err="1">
                <a:solidFill>
                  <a:schemeClr val="accent4">
                    <a:lumMod val="50000"/>
                  </a:schemeClr>
                </a:solidFill>
              </a:rPr>
              <a:t>permanen</a:t>
            </a:r>
            <a:r>
              <a:rPr lang="en-GB" dirty="0">
                <a:solidFill>
                  <a:schemeClr val="accent4">
                    <a:lumMod val="50000"/>
                  </a:schemeClr>
                </a:solidFill>
              </a:rPr>
              <a:t>. </a:t>
            </a:r>
            <a:r>
              <a:rPr lang="en-GB" dirty="0" err="1">
                <a:solidFill>
                  <a:schemeClr val="accent4">
                    <a:lumMod val="50000"/>
                  </a:schemeClr>
                </a:solidFill>
              </a:rPr>
              <a:t>Pengatalog</a:t>
            </a:r>
            <a:r>
              <a:rPr lang="en-GB" dirty="0">
                <a:solidFill>
                  <a:schemeClr val="accent4">
                    <a:lumMod val="50000"/>
                  </a:schemeClr>
                </a:solidFill>
              </a:rPr>
              <a:t> juga </a:t>
            </a:r>
            <a:r>
              <a:rPr lang="en-GB" dirty="0" err="1">
                <a:solidFill>
                  <a:schemeClr val="accent4">
                    <a:lumMod val="50000"/>
                  </a:schemeClr>
                </a:solidFill>
              </a:rPr>
              <a:t>tidak</a:t>
            </a:r>
            <a:r>
              <a:rPr lang="en-GB" dirty="0">
                <a:solidFill>
                  <a:schemeClr val="accent4">
                    <a:lumMod val="50000"/>
                  </a:schemeClr>
                </a:solidFill>
              </a:rPr>
              <a:t> </a:t>
            </a:r>
            <a:r>
              <a:rPr lang="en-GB" dirty="0" err="1">
                <a:solidFill>
                  <a:schemeClr val="accent4">
                    <a:lumMod val="50000"/>
                  </a:schemeClr>
                </a:solidFill>
              </a:rPr>
              <a:t>akan</a:t>
            </a:r>
            <a:r>
              <a:rPr lang="en-GB" dirty="0">
                <a:solidFill>
                  <a:schemeClr val="accent4">
                    <a:lumMod val="50000"/>
                  </a:schemeClr>
                </a:solidFill>
              </a:rPr>
              <a:t> </a:t>
            </a:r>
            <a:r>
              <a:rPr lang="en-GB" dirty="0" err="1">
                <a:solidFill>
                  <a:schemeClr val="accent4">
                    <a:lumMod val="50000"/>
                  </a:schemeClr>
                </a:solidFill>
              </a:rPr>
              <a:t>menunda</a:t>
            </a:r>
            <a:r>
              <a:rPr lang="en-GB" dirty="0">
                <a:solidFill>
                  <a:schemeClr val="accent4">
                    <a:lumMod val="50000"/>
                  </a:schemeClr>
                </a:solidFill>
              </a:rPr>
              <a:t> </a:t>
            </a:r>
            <a:r>
              <a:rPr lang="en-GB" dirty="0" err="1">
                <a:solidFill>
                  <a:schemeClr val="accent4">
                    <a:lumMod val="50000"/>
                  </a:schemeClr>
                </a:solidFill>
              </a:rPr>
              <a:t>suatu</a:t>
            </a:r>
            <a:r>
              <a:rPr lang="en-GB" dirty="0">
                <a:solidFill>
                  <a:schemeClr val="accent4">
                    <a:lumMod val="50000"/>
                  </a:schemeClr>
                </a:solidFill>
              </a:rPr>
              <a:t> </a:t>
            </a:r>
            <a:r>
              <a:rPr lang="en-GB" dirty="0" err="1">
                <a:solidFill>
                  <a:schemeClr val="accent4">
                    <a:lumMod val="50000"/>
                  </a:schemeClr>
                </a:solidFill>
              </a:rPr>
              <a:t>subjek</a:t>
            </a:r>
            <a:r>
              <a:rPr lang="en-GB" dirty="0">
                <a:solidFill>
                  <a:schemeClr val="accent4">
                    <a:lumMod val="50000"/>
                  </a:schemeClr>
                </a:solidFill>
              </a:rPr>
              <a:t> yang </a:t>
            </a:r>
            <a:r>
              <a:rPr lang="en-GB" dirty="0" err="1">
                <a:solidFill>
                  <a:schemeClr val="accent4">
                    <a:lumMod val="50000"/>
                  </a:schemeClr>
                </a:solidFill>
              </a:rPr>
              <a:t>telah</a:t>
            </a:r>
            <a:r>
              <a:rPr lang="en-GB" dirty="0">
                <a:solidFill>
                  <a:schemeClr val="accent4">
                    <a:lumMod val="50000"/>
                  </a:schemeClr>
                </a:solidFill>
              </a:rPr>
              <a:t> </a:t>
            </a:r>
            <a:r>
              <a:rPr lang="en-GB" dirty="0" err="1">
                <a:solidFill>
                  <a:schemeClr val="accent4">
                    <a:lumMod val="50000"/>
                  </a:schemeClr>
                </a:solidFill>
              </a:rPr>
              <a:t>ditentukan</a:t>
            </a:r>
            <a:r>
              <a:rPr lang="en-GB" dirty="0">
                <a:solidFill>
                  <a:schemeClr val="accent4">
                    <a:lumMod val="50000"/>
                  </a:schemeClr>
                </a:solidFill>
              </a:rPr>
              <a:t>. </a:t>
            </a:r>
            <a:r>
              <a:rPr lang="en-GB" dirty="0" err="1">
                <a:solidFill>
                  <a:schemeClr val="accent4">
                    <a:lumMod val="50000"/>
                  </a:schemeClr>
                </a:solidFill>
              </a:rPr>
              <a:t>Tajuk</a:t>
            </a:r>
            <a:r>
              <a:rPr lang="en-GB" dirty="0">
                <a:solidFill>
                  <a:schemeClr val="accent4">
                    <a:lumMod val="50000"/>
                  </a:schemeClr>
                </a:solidFill>
              </a:rPr>
              <a:t> </a:t>
            </a:r>
            <a:r>
              <a:rPr lang="en-GB" dirty="0" err="1">
                <a:solidFill>
                  <a:schemeClr val="accent4">
                    <a:lumMod val="50000"/>
                  </a:schemeClr>
                </a:solidFill>
              </a:rPr>
              <a:t>sementara</a:t>
            </a:r>
            <a:r>
              <a:rPr lang="en-GB" dirty="0">
                <a:solidFill>
                  <a:schemeClr val="accent4">
                    <a:lumMod val="50000"/>
                  </a:schemeClr>
                </a:solidFill>
              </a:rPr>
              <a:t> yang </a:t>
            </a:r>
            <a:r>
              <a:rPr lang="en-GB" dirty="0" err="1">
                <a:solidFill>
                  <a:schemeClr val="accent4">
                    <a:lumMod val="50000"/>
                  </a:schemeClr>
                </a:solidFill>
              </a:rPr>
              <a:t>belum</a:t>
            </a:r>
            <a:r>
              <a:rPr lang="en-GB" dirty="0">
                <a:solidFill>
                  <a:schemeClr val="accent4">
                    <a:lumMod val="50000"/>
                  </a:schemeClr>
                </a:solidFill>
              </a:rPr>
              <a:t> </a:t>
            </a:r>
            <a:r>
              <a:rPr lang="en-GB" dirty="0" err="1">
                <a:solidFill>
                  <a:schemeClr val="accent4">
                    <a:lumMod val="50000"/>
                  </a:schemeClr>
                </a:solidFill>
              </a:rPr>
              <a:t>diputuskan</a:t>
            </a:r>
            <a:r>
              <a:rPr lang="en-GB" dirty="0">
                <a:solidFill>
                  <a:schemeClr val="accent4">
                    <a:lumMod val="50000"/>
                  </a:schemeClr>
                </a:solidFill>
              </a:rPr>
              <a:t> </a:t>
            </a:r>
            <a:r>
              <a:rPr lang="en-GB" dirty="0" err="1">
                <a:solidFill>
                  <a:schemeClr val="accent4">
                    <a:lumMod val="50000"/>
                  </a:schemeClr>
                </a:solidFill>
              </a:rPr>
              <a:t>dapat</a:t>
            </a:r>
            <a:r>
              <a:rPr lang="en-GB" dirty="0">
                <a:solidFill>
                  <a:schemeClr val="accent4">
                    <a:lumMod val="50000"/>
                  </a:schemeClr>
                </a:solidFill>
              </a:rPr>
              <a:t> </a:t>
            </a:r>
            <a:r>
              <a:rPr lang="en-GB" dirty="0" err="1">
                <a:solidFill>
                  <a:schemeClr val="accent4">
                    <a:lumMod val="50000"/>
                  </a:schemeClr>
                </a:solidFill>
              </a:rPr>
              <a:t>digunakan</a:t>
            </a:r>
            <a:r>
              <a:rPr lang="en-GB" dirty="0">
                <a:solidFill>
                  <a:schemeClr val="accent4">
                    <a:lumMod val="50000"/>
                  </a:schemeClr>
                </a:solidFill>
              </a:rPr>
              <a:t> </a:t>
            </a:r>
            <a:r>
              <a:rPr lang="en-GB" dirty="0" err="1">
                <a:solidFill>
                  <a:schemeClr val="accent4">
                    <a:lumMod val="50000"/>
                  </a:schemeClr>
                </a:solidFill>
              </a:rPr>
              <a:t>hingga</a:t>
            </a:r>
            <a:r>
              <a:rPr lang="en-GB" dirty="0">
                <a:solidFill>
                  <a:schemeClr val="accent4">
                    <a:lumMod val="50000"/>
                  </a:schemeClr>
                </a:solidFill>
              </a:rPr>
              <a:t> </a:t>
            </a:r>
            <a:r>
              <a:rPr lang="en-GB" dirty="0" err="1">
                <a:solidFill>
                  <a:schemeClr val="accent4">
                    <a:lumMod val="50000"/>
                  </a:schemeClr>
                </a:solidFill>
              </a:rPr>
              <a:t>istilah</a:t>
            </a:r>
            <a:r>
              <a:rPr lang="en-GB" dirty="0">
                <a:solidFill>
                  <a:schemeClr val="accent4">
                    <a:lumMod val="50000"/>
                  </a:schemeClr>
                </a:solidFill>
              </a:rPr>
              <a:t> </a:t>
            </a:r>
            <a:r>
              <a:rPr lang="en-GB" dirty="0" err="1">
                <a:solidFill>
                  <a:schemeClr val="accent4">
                    <a:lumMod val="50000"/>
                  </a:schemeClr>
                </a:solidFill>
              </a:rPr>
              <a:t>tersebut</a:t>
            </a:r>
            <a:r>
              <a:rPr lang="en-GB" dirty="0">
                <a:solidFill>
                  <a:schemeClr val="accent4">
                    <a:lumMod val="50000"/>
                  </a:schemeClr>
                </a:solidFill>
              </a:rPr>
              <a:t> </a:t>
            </a:r>
            <a:r>
              <a:rPr lang="en-GB" dirty="0" err="1">
                <a:solidFill>
                  <a:schemeClr val="accent4">
                    <a:lumMod val="50000"/>
                  </a:schemeClr>
                </a:solidFill>
              </a:rPr>
              <a:t>menjadi</a:t>
            </a:r>
            <a:r>
              <a:rPr lang="en-GB" dirty="0">
                <a:solidFill>
                  <a:schemeClr val="accent4">
                    <a:lumMod val="50000"/>
                  </a:schemeClr>
                </a:solidFill>
              </a:rPr>
              <a:t> </a:t>
            </a:r>
            <a:r>
              <a:rPr lang="en-GB" dirty="0" err="1">
                <a:solidFill>
                  <a:schemeClr val="accent4">
                    <a:lumMod val="50000"/>
                  </a:schemeClr>
                </a:solidFill>
              </a:rPr>
              <a:t>standar</a:t>
            </a:r>
            <a:r>
              <a:rPr lang="en-GB" dirty="0">
                <a:solidFill>
                  <a:schemeClr val="accent4">
                    <a:lumMod val="50000"/>
                  </a:schemeClr>
                </a:solidFill>
              </a:rPr>
              <a:t>. </a:t>
            </a:r>
            <a:r>
              <a:rPr lang="en-GB" dirty="0" err="1">
                <a:solidFill>
                  <a:schemeClr val="accent4">
                    <a:lumMod val="50000"/>
                  </a:schemeClr>
                </a:solidFill>
              </a:rPr>
              <a:t>Daftar</a:t>
            </a:r>
            <a:r>
              <a:rPr lang="en-GB" dirty="0">
                <a:solidFill>
                  <a:schemeClr val="accent4">
                    <a:lumMod val="50000"/>
                  </a:schemeClr>
                </a:solidFill>
              </a:rPr>
              <a:t> </a:t>
            </a:r>
            <a:r>
              <a:rPr lang="en-GB" dirty="0" err="1">
                <a:solidFill>
                  <a:schemeClr val="accent4">
                    <a:lumMod val="50000"/>
                  </a:schemeClr>
                </a:solidFill>
              </a:rPr>
              <a:t>tajuk</a:t>
            </a:r>
            <a:r>
              <a:rPr lang="en-GB" dirty="0">
                <a:solidFill>
                  <a:schemeClr val="accent4">
                    <a:lumMod val="50000"/>
                  </a:schemeClr>
                </a:solidFill>
              </a:rPr>
              <a:t> </a:t>
            </a:r>
            <a:r>
              <a:rPr lang="en-GB" dirty="0" err="1">
                <a:solidFill>
                  <a:schemeClr val="accent4">
                    <a:lumMod val="50000"/>
                  </a:schemeClr>
                </a:solidFill>
              </a:rPr>
              <a:t>baru</a:t>
            </a:r>
            <a:r>
              <a:rPr lang="en-GB" dirty="0">
                <a:solidFill>
                  <a:schemeClr val="accent4">
                    <a:lumMod val="50000"/>
                  </a:schemeClr>
                </a:solidFill>
              </a:rPr>
              <a:t> </a:t>
            </a:r>
            <a:r>
              <a:rPr lang="en-GB" dirty="0" err="1">
                <a:solidFill>
                  <a:schemeClr val="accent4">
                    <a:lumMod val="50000"/>
                  </a:schemeClr>
                </a:solidFill>
              </a:rPr>
              <a:t>ini</a:t>
            </a:r>
            <a:r>
              <a:rPr lang="en-GB" dirty="0">
                <a:solidFill>
                  <a:schemeClr val="accent4">
                    <a:lumMod val="50000"/>
                  </a:schemeClr>
                </a:solidFill>
              </a:rPr>
              <a:t> </a:t>
            </a:r>
            <a:r>
              <a:rPr lang="en-GB" dirty="0" err="1">
                <a:solidFill>
                  <a:schemeClr val="accent4">
                    <a:lumMod val="50000"/>
                  </a:schemeClr>
                </a:solidFill>
              </a:rPr>
              <a:t>harus</a:t>
            </a:r>
            <a:r>
              <a:rPr lang="en-GB" dirty="0">
                <a:solidFill>
                  <a:schemeClr val="accent4">
                    <a:lumMod val="50000"/>
                  </a:schemeClr>
                </a:solidFill>
              </a:rPr>
              <a:t> </a:t>
            </a:r>
            <a:r>
              <a:rPr lang="en-GB" dirty="0" err="1">
                <a:solidFill>
                  <a:schemeClr val="accent4">
                    <a:lumMod val="50000"/>
                  </a:schemeClr>
                </a:solidFill>
              </a:rPr>
              <a:t>dibuat</a:t>
            </a:r>
            <a:r>
              <a:rPr lang="en-GB" dirty="0">
                <a:solidFill>
                  <a:schemeClr val="accent4">
                    <a:lumMod val="50000"/>
                  </a:schemeClr>
                </a:solidFill>
              </a:rPr>
              <a:t> (</a:t>
            </a:r>
            <a:r>
              <a:rPr lang="en-GB" dirty="0" err="1">
                <a:solidFill>
                  <a:schemeClr val="accent4">
                    <a:lumMod val="50000"/>
                  </a:schemeClr>
                </a:solidFill>
              </a:rPr>
              <a:t>walaupun</a:t>
            </a:r>
            <a:r>
              <a:rPr lang="en-GB" dirty="0">
                <a:solidFill>
                  <a:schemeClr val="accent4">
                    <a:lumMod val="50000"/>
                  </a:schemeClr>
                </a:solidFill>
              </a:rPr>
              <a:t> </a:t>
            </a:r>
            <a:r>
              <a:rPr lang="en-GB" dirty="0" err="1">
                <a:solidFill>
                  <a:schemeClr val="accent4">
                    <a:lumMod val="50000"/>
                  </a:schemeClr>
                </a:solidFill>
              </a:rPr>
              <a:t>sementara</a:t>
            </a:r>
            <a:r>
              <a:rPr lang="en-GB" dirty="0">
                <a:solidFill>
                  <a:schemeClr val="accent4">
                    <a:lumMod val="50000"/>
                  </a:schemeClr>
                </a:solidFill>
              </a:rPr>
              <a:t>), </a:t>
            </a:r>
            <a:r>
              <a:rPr lang="en-GB" dirty="0" err="1">
                <a:solidFill>
                  <a:schemeClr val="accent4">
                    <a:lumMod val="50000"/>
                  </a:schemeClr>
                </a:solidFill>
              </a:rPr>
              <a:t>karena</a:t>
            </a:r>
            <a:r>
              <a:rPr lang="en-GB" dirty="0">
                <a:solidFill>
                  <a:schemeClr val="accent4">
                    <a:lumMod val="50000"/>
                  </a:schemeClr>
                </a:solidFill>
              </a:rPr>
              <a:t> </a:t>
            </a:r>
            <a:r>
              <a:rPr lang="en-GB" dirty="0" err="1">
                <a:solidFill>
                  <a:schemeClr val="accent4">
                    <a:lumMod val="50000"/>
                  </a:schemeClr>
                </a:solidFill>
              </a:rPr>
              <a:t>akan</a:t>
            </a:r>
            <a:r>
              <a:rPr lang="en-GB" dirty="0">
                <a:solidFill>
                  <a:schemeClr val="accent4">
                    <a:lumMod val="50000"/>
                  </a:schemeClr>
                </a:solidFill>
              </a:rPr>
              <a:t> </a:t>
            </a:r>
            <a:r>
              <a:rPr lang="en-GB" dirty="0" err="1">
                <a:solidFill>
                  <a:schemeClr val="accent4">
                    <a:lumMod val="50000"/>
                  </a:schemeClr>
                </a:solidFill>
              </a:rPr>
              <a:t>menjadi</a:t>
            </a:r>
            <a:r>
              <a:rPr lang="en-GB" dirty="0">
                <a:solidFill>
                  <a:schemeClr val="accent4">
                    <a:lumMod val="50000"/>
                  </a:schemeClr>
                </a:solidFill>
              </a:rPr>
              <a:t> </a:t>
            </a:r>
            <a:r>
              <a:rPr lang="en-GB" dirty="0" err="1">
                <a:solidFill>
                  <a:schemeClr val="accent4">
                    <a:lumMod val="50000"/>
                  </a:schemeClr>
                </a:solidFill>
              </a:rPr>
              <a:t>suplemen</a:t>
            </a:r>
            <a:r>
              <a:rPr lang="en-GB" dirty="0">
                <a:solidFill>
                  <a:schemeClr val="accent4">
                    <a:lumMod val="50000"/>
                  </a:schemeClr>
                </a:solidFill>
              </a:rPr>
              <a:t> </a:t>
            </a:r>
            <a:r>
              <a:rPr lang="en-GB" dirty="0" err="1">
                <a:solidFill>
                  <a:schemeClr val="accent4">
                    <a:lumMod val="50000"/>
                  </a:schemeClr>
                </a:solidFill>
              </a:rPr>
              <a:t>dalam</a:t>
            </a:r>
            <a:r>
              <a:rPr lang="en-GB" dirty="0">
                <a:solidFill>
                  <a:schemeClr val="accent4">
                    <a:lumMod val="50000"/>
                  </a:schemeClr>
                </a:solidFill>
              </a:rPr>
              <a:t> </a:t>
            </a:r>
            <a:r>
              <a:rPr lang="en-GB" dirty="0" err="1">
                <a:solidFill>
                  <a:schemeClr val="accent4">
                    <a:lumMod val="50000"/>
                  </a:schemeClr>
                </a:solidFill>
              </a:rPr>
              <a:t>daftar</a:t>
            </a:r>
            <a:r>
              <a:rPr lang="en-GB" dirty="0">
                <a:solidFill>
                  <a:schemeClr val="accent4">
                    <a:lumMod val="50000"/>
                  </a:schemeClr>
                </a:solidFill>
              </a:rPr>
              <a:t> </a:t>
            </a:r>
            <a:r>
              <a:rPr lang="en-GB" dirty="0" err="1">
                <a:solidFill>
                  <a:schemeClr val="accent4">
                    <a:lumMod val="50000"/>
                  </a:schemeClr>
                </a:solidFill>
              </a:rPr>
              <a:t>dan</a:t>
            </a:r>
            <a:r>
              <a:rPr lang="en-GB" dirty="0">
                <a:solidFill>
                  <a:schemeClr val="accent4">
                    <a:lumMod val="50000"/>
                  </a:schemeClr>
                </a:solidFill>
              </a:rPr>
              <a:t> </a:t>
            </a:r>
            <a:r>
              <a:rPr lang="en-GB" dirty="0" err="1">
                <a:solidFill>
                  <a:schemeClr val="accent4">
                    <a:lumMod val="50000"/>
                  </a:schemeClr>
                </a:solidFill>
              </a:rPr>
              <a:t>akan</a:t>
            </a:r>
            <a:r>
              <a:rPr lang="en-GB" dirty="0">
                <a:solidFill>
                  <a:schemeClr val="accent4">
                    <a:lumMod val="50000"/>
                  </a:schemeClr>
                </a:solidFill>
              </a:rPr>
              <a:t> </a:t>
            </a:r>
            <a:r>
              <a:rPr lang="en-GB" dirty="0" err="1">
                <a:solidFill>
                  <a:schemeClr val="accent4">
                    <a:lumMod val="50000"/>
                  </a:schemeClr>
                </a:solidFill>
              </a:rPr>
              <a:t>diterbitkan</a:t>
            </a:r>
            <a:r>
              <a:rPr lang="en-GB" dirty="0">
                <a:solidFill>
                  <a:schemeClr val="accent4">
                    <a:lumMod val="50000"/>
                  </a:schemeClr>
                </a:solidFill>
              </a:rPr>
              <a:t> </a:t>
            </a:r>
            <a:r>
              <a:rPr lang="en-GB" dirty="0" err="1">
                <a:solidFill>
                  <a:schemeClr val="accent4">
                    <a:lumMod val="50000"/>
                  </a:schemeClr>
                </a:solidFill>
              </a:rPr>
              <a:t>secara</a:t>
            </a:r>
            <a:r>
              <a:rPr lang="en-GB" dirty="0">
                <a:solidFill>
                  <a:schemeClr val="accent4">
                    <a:lumMod val="50000"/>
                  </a:schemeClr>
                </a:solidFill>
              </a:rPr>
              <a:t> </a:t>
            </a:r>
            <a:r>
              <a:rPr lang="en-GB" dirty="0" err="1">
                <a:solidFill>
                  <a:schemeClr val="accent4">
                    <a:lumMod val="50000"/>
                  </a:schemeClr>
                </a:solidFill>
              </a:rPr>
              <a:t>periodik</a:t>
            </a:r>
            <a:r>
              <a:rPr lang="en-GB" dirty="0">
                <a:solidFill>
                  <a:schemeClr val="accent4">
                    <a:lumMod val="50000"/>
                  </a:schemeClr>
                </a:solidFill>
              </a:rPr>
              <a:t>. </a:t>
            </a:r>
            <a:r>
              <a:rPr lang="en-GB" dirty="0" err="1">
                <a:solidFill>
                  <a:schemeClr val="accent4">
                    <a:lumMod val="50000"/>
                  </a:schemeClr>
                </a:solidFill>
              </a:rPr>
              <a:t>Pengatalog</a:t>
            </a:r>
            <a:r>
              <a:rPr lang="en-GB" dirty="0">
                <a:solidFill>
                  <a:schemeClr val="accent4">
                    <a:lumMod val="50000"/>
                  </a:schemeClr>
                </a:solidFill>
              </a:rPr>
              <a:t> </a:t>
            </a:r>
            <a:r>
              <a:rPr lang="en-GB" dirty="0" err="1">
                <a:solidFill>
                  <a:schemeClr val="accent4">
                    <a:lumMod val="50000"/>
                  </a:schemeClr>
                </a:solidFill>
              </a:rPr>
              <a:t>harus</a:t>
            </a:r>
            <a:r>
              <a:rPr lang="en-GB" dirty="0">
                <a:solidFill>
                  <a:schemeClr val="accent4">
                    <a:lumMod val="50000"/>
                  </a:schemeClr>
                </a:solidFill>
              </a:rPr>
              <a:t> </a:t>
            </a:r>
            <a:r>
              <a:rPr lang="en-GB" dirty="0" err="1">
                <a:solidFill>
                  <a:schemeClr val="accent4">
                    <a:lumMod val="50000"/>
                  </a:schemeClr>
                </a:solidFill>
              </a:rPr>
              <a:t>yakin</a:t>
            </a:r>
            <a:r>
              <a:rPr lang="en-GB" dirty="0">
                <a:solidFill>
                  <a:schemeClr val="accent4">
                    <a:lumMod val="50000"/>
                  </a:schemeClr>
                </a:solidFill>
              </a:rPr>
              <a:t> </a:t>
            </a:r>
            <a:r>
              <a:rPr lang="en-GB" dirty="0" err="1">
                <a:solidFill>
                  <a:schemeClr val="accent4">
                    <a:lumMod val="50000"/>
                  </a:schemeClr>
                </a:solidFill>
              </a:rPr>
              <a:t>bahwa</a:t>
            </a:r>
            <a:r>
              <a:rPr lang="en-GB" dirty="0">
                <a:solidFill>
                  <a:schemeClr val="accent4">
                    <a:lumMod val="50000"/>
                  </a:schemeClr>
                </a:solidFill>
              </a:rPr>
              <a:t> </a:t>
            </a:r>
            <a:r>
              <a:rPr lang="en-GB" dirty="0" err="1">
                <a:solidFill>
                  <a:schemeClr val="accent4">
                    <a:lumMod val="50000"/>
                  </a:schemeClr>
                </a:solidFill>
              </a:rPr>
              <a:t>istilah</a:t>
            </a:r>
            <a:r>
              <a:rPr lang="en-GB" dirty="0">
                <a:solidFill>
                  <a:schemeClr val="accent4">
                    <a:lumMod val="50000"/>
                  </a:schemeClr>
                </a:solidFill>
              </a:rPr>
              <a:t> </a:t>
            </a:r>
            <a:r>
              <a:rPr lang="en-GB" dirty="0" err="1">
                <a:solidFill>
                  <a:schemeClr val="accent4">
                    <a:lumMod val="50000"/>
                  </a:schemeClr>
                </a:solidFill>
              </a:rPr>
              <a:t>baru</a:t>
            </a:r>
            <a:r>
              <a:rPr lang="en-GB" dirty="0">
                <a:solidFill>
                  <a:schemeClr val="accent4">
                    <a:lumMod val="50000"/>
                  </a:schemeClr>
                </a:solidFill>
              </a:rPr>
              <a:t> </a:t>
            </a:r>
            <a:r>
              <a:rPr lang="en-GB" dirty="0" err="1">
                <a:solidFill>
                  <a:schemeClr val="accent4">
                    <a:lumMod val="50000"/>
                  </a:schemeClr>
                </a:solidFill>
              </a:rPr>
              <a:t>tidak</a:t>
            </a:r>
            <a:r>
              <a:rPr lang="en-GB" dirty="0">
                <a:solidFill>
                  <a:schemeClr val="accent4">
                    <a:lumMod val="50000"/>
                  </a:schemeClr>
                </a:solidFill>
              </a:rPr>
              <a:t> </a:t>
            </a:r>
            <a:r>
              <a:rPr lang="en-GB" dirty="0" err="1">
                <a:solidFill>
                  <a:schemeClr val="accent4">
                    <a:lumMod val="50000"/>
                  </a:schemeClr>
                </a:solidFill>
              </a:rPr>
              <a:t>hanya</a:t>
            </a:r>
            <a:r>
              <a:rPr lang="en-GB" dirty="0">
                <a:solidFill>
                  <a:schemeClr val="accent4">
                    <a:lumMod val="50000"/>
                  </a:schemeClr>
                </a:solidFill>
              </a:rPr>
              <a:t> </a:t>
            </a:r>
            <a:r>
              <a:rPr lang="en-GB" dirty="0" err="1">
                <a:solidFill>
                  <a:schemeClr val="accent4">
                    <a:lumMod val="50000"/>
                  </a:schemeClr>
                </a:solidFill>
              </a:rPr>
              <a:t>sebagai</a:t>
            </a:r>
            <a:r>
              <a:rPr lang="en-GB" dirty="0">
                <a:solidFill>
                  <a:schemeClr val="accent4">
                    <a:lumMod val="50000"/>
                  </a:schemeClr>
                </a:solidFill>
              </a:rPr>
              <a:t> kata </a:t>
            </a:r>
            <a:r>
              <a:rPr lang="en-GB" dirty="0" err="1">
                <a:solidFill>
                  <a:schemeClr val="accent4">
                    <a:lumMod val="50000"/>
                  </a:schemeClr>
                </a:solidFill>
              </a:rPr>
              <a:t>baru</a:t>
            </a:r>
            <a:r>
              <a:rPr lang="en-GB" dirty="0">
                <a:solidFill>
                  <a:schemeClr val="accent4">
                    <a:lumMod val="50000"/>
                  </a:schemeClr>
                </a:solidFill>
              </a:rPr>
              <a:t> yang </a:t>
            </a:r>
            <a:r>
              <a:rPr lang="en-GB" dirty="0" err="1">
                <a:solidFill>
                  <a:schemeClr val="accent4">
                    <a:lumMod val="50000"/>
                  </a:schemeClr>
                </a:solidFill>
              </a:rPr>
              <a:t>dicantumkan</a:t>
            </a:r>
            <a:r>
              <a:rPr lang="en-GB" dirty="0">
                <a:solidFill>
                  <a:schemeClr val="accent4">
                    <a:lumMod val="50000"/>
                  </a:schemeClr>
                </a:solidFill>
              </a:rPr>
              <a:t> </a:t>
            </a:r>
            <a:r>
              <a:rPr lang="en-GB" dirty="0" err="1">
                <a:solidFill>
                  <a:schemeClr val="accent4">
                    <a:lumMod val="50000"/>
                  </a:schemeClr>
                </a:solidFill>
              </a:rPr>
              <a:t>pada</a:t>
            </a:r>
            <a:r>
              <a:rPr lang="en-GB" dirty="0">
                <a:solidFill>
                  <a:schemeClr val="accent4">
                    <a:lumMod val="50000"/>
                  </a:schemeClr>
                </a:solidFill>
              </a:rPr>
              <a:t> </a:t>
            </a:r>
            <a:r>
              <a:rPr lang="en-GB" dirty="0" err="1">
                <a:solidFill>
                  <a:schemeClr val="accent4">
                    <a:lumMod val="50000"/>
                  </a:schemeClr>
                </a:solidFill>
              </a:rPr>
              <a:t>katalog</a:t>
            </a:r>
            <a:r>
              <a:rPr lang="en-GB" dirty="0">
                <a:solidFill>
                  <a:schemeClr val="accent4">
                    <a:lumMod val="50000"/>
                  </a:schemeClr>
                </a:solidFill>
              </a:rPr>
              <a:t>, </a:t>
            </a:r>
            <a:r>
              <a:rPr lang="en-GB" dirty="0" err="1">
                <a:solidFill>
                  <a:schemeClr val="accent4">
                    <a:lumMod val="50000"/>
                  </a:schemeClr>
                </a:solidFill>
              </a:rPr>
              <a:t>tetapi</a:t>
            </a:r>
            <a:r>
              <a:rPr lang="en-GB" dirty="0">
                <a:solidFill>
                  <a:schemeClr val="accent4">
                    <a:lumMod val="50000"/>
                  </a:schemeClr>
                </a:solidFill>
              </a:rPr>
              <a:t> juga </a:t>
            </a:r>
            <a:r>
              <a:rPr lang="en-GB" dirty="0" err="1">
                <a:solidFill>
                  <a:schemeClr val="accent4">
                    <a:lumMod val="50000"/>
                  </a:schemeClr>
                </a:solidFill>
              </a:rPr>
              <a:t>akan</a:t>
            </a:r>
            <a:r>
              <a:rPr lang="en-GB" dirty="0">
                <a:solidFill>
                  <a:schemeClr val="accent4">
                    <a:lumMod val="50000"/>
                  </a:schemeClr>
                </a:solidFill>
              </a:rPr>
              <a:t> </a:t>
            </a:r>
            <a:r>
              <a:rPr lang="en-GB" dirty="0" err="1">
                <a:solidFill>
                  <a:schemeClr val="accent4">
                    <a:lumMod val="50000"/>
                  </a:schemeClr>
                </a:solidFill>
              </a:rPr>
              <a:t>menjadi</a:t>
            </a:r>
            <a:r>
              <a:rPr lang="en-GB" dirty="0">
                <a:solidFill>
                  <a:schemeClr val="accent4">
                    <a:lumMod val="50000"/>
                  </a:schemeClr>
                </a:solidFill>
              </a:rPr>
              <a:t> </a:t>
            </a:r>
            <a:r>
              <a:rPr lang="en-GB" dirty="0" err="1">
                <a:solidFill>
                  <a:schemeClr val="accent4">
                    <a:lumMod val="50000"/>
                  </a:schemeClr>
                </a:solidFill>
              </a:rPr>
              <a:t>istilah</a:t>
            </a:r>
            <a:r>
              <a:rPr lang="en-GB" dirty="0">
                <a:solidFill>
                  <a:schemeClr val="accent4">
                    <a:lumMod val="50000"/>
                  </a:schemeClr>
                </a:solidFill>
              </a:rPr>
              <a:t> </a:t>
            </a:r>
            <a:r>
              <a:rPr lang="en-GB" dirty="0" err="1">
                <a:solidFill>
                  <a:schemeClr val="accent4">
                    <a:lumMod val="50000"/>
                  </a:schemeClr>
                </a:solidFill>
              </a:rPr>
              <a:t>baru</a:t>
            </a:r>
            <a:r>
              <a:rPr lang="en-GB" dirty="0">
                <a:solidFill>
                  <a:schemeClr val="accent4">
                    <a:lumMod val="50000"/>
                  </a:schemeClr>
                </a:solidFill>
              </a:rPr>
              <a:t> </a:t>
            </a:r>
            <a:r>
              <a:rPr lang="en-GB" dirty="0" err="1">
                <a:solidFill>
                  <a:schemeClr val="accent4">
                    <a:lumMod val="50000"/>
                  </a:schemeClr>
                </a:solidFill>
              </a:rPr>
              <a:t>dalam</a:t>
            </a:r>
            <a:r>
              <a:rPr lang="en-GB" dirty="0">
                <a:solidFill>
                  <a:schemeClr val="accent4">
                    <a:lumMod val="50000"/>
                  </a:schemeClr>
                </a:solidFill>
              </a:rPr>
              <a:t> </a:t>
            </a:r>
            <a:r>
              <a:rPr lang="en-GB" dirty="0" err="1">
                <a:solidFill>
                  <a:schemeClr val="accent4">
                    <a:lumMod val="50000"/>
                  </a:schemeClr>
                </a:solidFill>
              </a:rPr>
              <a:t>perkembangan</a:t>
            </a:r>
            <a:r>
              <a:rPr lang="en-GB" dirty="0">
                <a:solidFill>
                  <a:schemeClr val="accent4">
                    <a:lumMod val="50000"/>
                  </a:schemeClr>
                </a:solidFill>
              </a:rPr>
              <a:t> </a:t>
            </a:r>
            <a:r>
              <a:rPr lang="en-GB" dirty="0" err="1">
                <a:solidFill>
                  <a:schemeClr val="accent4">
                    <a:lumMod val="50000"/>
                  </a:schemeClr>
                </a:solidFill>
              </a:rPr>
              <a:t>bidang</a:t>
            </a:r>
            <a:r>
              <a:rPr lang="en-GB" dirty="0">
                <a:solidFill>
                  <a:schemeClr val="accent4">
                    <a:lumMod val="50000"/>
                  </a:schemeClr>
                </a:solidFill>
              </a:rPr>
              <a:t> </a:t>
            </a:r>
            <a:r>
              <a:rPr lang="en-GB" dirty="0" err="1">
                <a:solidFill>
                  <a:schemeClr val="accent4">
                    <a:lumMod val="50000"/>
                  </a:schemeClr>
                </a:solidFill>
              </a:rPr>
              <a:t>ilmu</a:t>
            </a:r>
            <a:r>
              <a:rPr lang="en-GB" dirty="0">
                <a:solidFill>
                  <a:schemeClr val="accent4">
                    <a:lumMod val="50000"/>
                  </a:schemeClr>
                </a:solidFill>
              </a:rPr>
              <a:t> </a:t>
            </a:r>
            <a:r>
              <a:rPr lang="en-GB" dirty="0" err="1">
                <a:solidFill>
                  <a:schemeClr val="accent4">
                    <a:lumMod val="50000"/>
                  </a:schemeClr>
                </a:solidFill>
              </a:rPr>
              <a:t>pengetahuan</a:t>
            </a:r>
            <a:r>
              <a:rPr lang="en-GB" dirty="0">
                <a:solidFill>
                  <a:schemeClr val="accent4">
                    <a:lumMod val="50000"/>
                  </a:schemeClr>
                </a:solidFill>
              </a:rPr>
              <a:t> </a:t>
            </a:r>
            <a:r>
              <a:rPr lang="en-GB" dirty="0" err="1">
                <a:solidFill>
                  <a:schemeClr val="accent4">
                    <a:lumMod val="50000"/>
                  </a:schemeClr>
                </a:solidFill>
              </a:rPr>
              <a:t>pada</a:t>
            </a:r>
            <a:r>
              <a:rPr lang="en-GB" dirty="0">
                <a:solidFill>
                  <a:schemeClr val="accent4">
                    <a:lumMod val="50000"/>
                  </a:schemeClr>
                </a:solidFill>
              </a:rPr>
              <a:t> </a:t>
            </a:r>
            <a:r>
              <a:rPr lang="en-GB" dirty="0" err="1">
                <a:solidFill>
                  <a:schemeClr val="accent4">
                    <a:lumMod val="50000"/>
                  </a:schemeClr>
                </a:solidFill>
              </a:rPr>
              <a:t>umumnya</a:t>
            </a:r>
            <a:endParaRPr lang="en-GB" dirty="0">
              <a:solidFill>
                <a:schemeClr val="accent4">
                  <a:lumMod val="50000"/>
                </a:schemeClr>
              </a:solidFill>
            </a:endParaRPr>
          </a:p>
          <a:p>
            <a:pPr algn="just"/>
            <a:endParaRPr lang="en-GB" dirty="0">
              <a:solidFill>
                <a:schemeClr val="accent4">
                  <a:lumMod val="50000"/>
                </a:schemeClr>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8755">
                                            <p:txEl>
                                              <p:pRg st="0" end="0"/>
                                            </p:txEl>
                                          </p:spTgt>
                                        </p:tgtEl>
                                        <p:attrNameLst>
                                          <p:attrName>style.visibility</p:attrName>
                                        </p:attrNameLst>
                                      </p:cBhvr>
                                      <p:to>
                                        <p:strVal val="visible"/>
                                      </p:to>
                                    </p:set>
                                    <p:anim calcmode="lin" valueType="num">
                                      <p:cBhvr additive="base">
                                        <p:cTn id="7" dur="500" fill="hold"/>
                                        <p:tgtEl>
                                          <p:spTgt spid="1048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75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6" name="Title 1048755"/>
          <p:cNvSpPr>
            <a:spLocks noGrp="1"/>
          </p:cNvSpPr>
          <p:nvPr>
            <p:ph type="title"/>
          </p:nvPr>
        </p:nvSpPr>
        <p:spPr/>
        <p:txBody>
          <a:bodyPr/>
          <a:lstStyle/>
          <a:p>
            <a:r>
              <a:rPr lang="en-GB" dirty="0" err="1">
                <a:solidFill>
                  <a:schemeClr val="accent1">
                    <a:lumMod val="75000"/>
                  </a:schemeClr>
                </a:solidFill>
              </a:rPr>
              <a:t>Subjek</a:t>
            </a:r>
            <a:r>
              <a:rPr lang="en-GB" dirty="0">
                <a:solidFill>
                  <a:schemeClr val="accent1">
                    <a:lumMod val="75000"/>
                  </a:schemeClr>
                </a:solidFill>
              </a:rPr>
              <a:t> Yang </a:t>
            </a:r>
            <a:r>
              <a:rPr lang="en-GB" dirty="0" err="1">
                <a:solidFill>
                  <a:schemeClr val="accent1">
                    <a:lumMod val="75000"/>
                  </a:schemeClr>
                </a:solidFill>
              </a:rPr>
              <a:t>Dibatalkan</a:t>
            </a:r>
            <a:r>
              <a:rPr lang="en-GB" dirty="0">
                <a:solidFill>
                  <a:schemeClr val="accent1">
                    <a:lumMod val="75000"/>
                  </a:schemeClr>
                </a:solidFill>
              </a:rPr>
              <a:t/>
            </a:r>
            <a:br>
              <a:rPr lang="en-GB" dirty="0">
                <a:solidFill>
                  <a:schemeClr val="accent1">
                    <a:lumMod val="75000"/>
                  </a:schemeClr>
                </a:solidFill>
              </a:rPr>
            </a:br>
            <a:endParaRPr lang="en-GB" dirty="0">
              <a:solidFill>
                <a:schemeClr val="accent1">
                  <a:lumMod val="75000"/>
                </a:schemeClr>
              </a:solidFill>
            </a:endParaRPr>
          </a:p>
        </p:txBody>
      </p:sp>
      <p:sp>
        <p:nvSpPr>
          <p:cNvPr id="1048757" name="Content Placeholder 1048756"/>
          <p:cNvSpPr>
            <a:spLocks noGrp="1"/>
          </p:cNvSpPr>
          <p:nvPr>
            <p:ph idx="1"/>
          </p:nvPr>
        </p:nvSpPr>
        <p:spPr/>
        <p:txBody>
          <a:bodyPr/>
          <a:lstStyle/>
          <a:p>
            <a:pPr marL="0" indent="0" algn="just">
              <a:buNone/>
            </a:pPr>
            <a:r>
              <a:rPr lang="en-GB" dirty="0">
                <a:solidFill>
                  <a:schemeClr val="accent4">
                    <a:lumMod val="50000"/>
                  </a:schemeClr>
                </a:solidFill>
              </a:rPr>
              <a:t>	</a:t>
            </a:r>
            <a:r>
              <a:rPr lang="en-GB" dirty="0" err="1">
                <a:solidFill>
                  <a:schemeClr val="accent4">
                    <a:lumMod val="50000"/>
                  </a:schemeClr>
                </a:solidFill>
              </a:rPr>
              <a:t>Jika</a:t>
            </a:r>
            <a:r>
              <a:rPr lang="en-GB" dirty="0">
                <a:solidFill>
                  <a:schemeClr val="accent4">
                    <a:lumMod val="50000"/>
                  </a:schemeClr>
                </a:solidFill>
              </a:rPr>
              <a:t> </a:t>
            </a:r>
            <a:r>
              <a:rPr lang="en-GB" dirty="0" err="1">
                <a:solidFill>
                  <a:schemeClr val="accent4">
                    <a:lumMod val="50000"/>
                  </a:schemeClr>
                </a:solidFill>
              </a:rPr>
              <a:t>semua</a:t>
            </a:r>
            <a:r>
              <a:rPr lang="en-GB" dirty="0">
                <a:solidFill>
                  <a:schemeClr val="accent4">
                    <a:lumMod val="50000"/>
                  </a:schemeClr>
                </a:solidFill>
              </a:rPr>
              <a:t> </a:t>
            </a:r>
            <a:r>
              <a:rPr lang="en-GB" dirty="0" err="1">
                <a:solidFill>
                  <a:schemeClr val="accent4">
                    <a:lumMod val="50000"/>
                  </a:schemeClr>
                </a:solidFill>
              </a:rPr>
              <a:t>entri</a:t>
            </a:r>
            <a:r>
              <a:rPr lang="en-GB" dirty="0">
                <a:solidFill>
                  <a:schemeClr val="accent4">
                    <a:lumMod val="50000"/>
                  </a:schemeClr>
                </a:solidFill>
              </a:rPr>
              <a:t> </a:t>
            </a:r>
            <a:r>
              <a:rPr lang="en-GB" dirty="0" err="1">
                <a:solidFill>
                  <a:schemeClr val="accent4">
                    <a:lumMod val="50000"/>
                  </a:schemeClr>
                </a:solidFill>
              </a:rPr>
              <a:t>suatu</a:t>
            </a:r>
            <a:r>
              <a:rPr lang="en-GB" dirty="0">
                <a:solidFill>
                  <a:schemeClr val="accent4">
                    <a:lumMod val="50000"/>
                  </a:schemeClr>
                </a:solidFill>
              </a:rPr>
              <a:t> </a:t>
            </a:r>
            <a:r>
              <a:rPr lang="en-GB" dirty="0" err="1">
                <a:solidFill>
                  <a:schemeClr val="accent4">
                    <a:lumMod val="50000"/>
                  </a:schemeClr>
                </a:solidFill>
              </a:rPr>
              <a:t>subjek</a:t>
            </a:r>
            <a:r>
              <a:rPr lang="en-GB" dirty="0">
                <a:solidFill>
                  <a:schemeClr val="accent4">
                    <a:lumMod val="50000"/>
                  </a:schemeClr>
                </a:solidFill>
              </a:rPr>
              <a:t> </a:t>
            </a:r>
            <a:r>
              <a:rPr lang="en-GB" dirty="0" err="1">
                <a:solidFill>
                  <a:schemeClr val="accent4">
                    <a:lumMod val="50000"/>
                  </a:schemeClr>
                </a:solidFill>
              </a:rPr>
              <a:t>dicabut</a:t>
            </a:r>
            <a:r>
              <a:rPr lang="en-GB" dirty="0">
                <a:solidFill>
                  <a:schemeClr val="accent4">
                    <a:lumMod val="50000"/>
                  </a:schemeClr>
                </a:solidFill>
              </a:rPr>
              <a:t> </a:t>
            </a:r>
            <a:r>
              <a:rPr lang="en-GB" dirty="0" err="1">
                <a:solidFill>
                  <a:schemeClr val="accent4">
                    <a:lumMod val="50000"/>
                  </a:schemeClr>
                </a:solidFill>
              </a:rPr>
              <a:t>dari</a:t>
            </a:r>
            <a:r>
              <a:rPr lang="en-GB" dirty="0">
                <a:solidFill>
                  <a:schemeClr val="accent4">
                    <a:lumMod val="50000"/>
                  </a:schemeClr>
                </a:solidFill>
              </a:rPr>
              <a:t> </a:t>
            </a:r>
            <a:r>
              <a:rPr lang="en-GB" dirty="0" err="1">
                <a:solidFill>
                  <a:schemeClr val="accent4">
                    <a:lumMod val="50000"/>
                  </a:schemeClr>
                </a:solidFill>
              </a:rPr>
              <a:t>katalog</a:t>
            </a:r>
            <a:r>
              <a:rPr lang="en-GB" dirty="0">
                <a:solidFill>
                  <a:schemeClr val="accent4">
                    <a:lumMod val="50000"/>
                  </a:schemeClr>
                </a:solidFill>
              </a:rPr>
              <a:t>, </a:t>
            </a:r>
            <a:r>
              <a:rPr lang="en-GB" dirty="0" err="1">
                <a:solidFill>
                  <a:schemeClr val="accent4">
                    <a:lumMod val="50000"/>
                  </a:schemeClr>
                </a:solidFill>
              </a:rPr>
              <a:t>maka</a:t>
            </a:r>
            <a:r>
              <a:rPr lang="en-GB" dirty="0">
                <a:solidFill>
                  <a:schemeClr val="accent4">
                    <a:lumMod val="50000"/>
                  </a:schemeClr>
                </a:solidFill>
              </a:rPr>
              <a:t> juga </a:t>
            </a:r>
            <a:r>
              <a:rPr lang="en-GB" dirty="0" err="1">
                <a:solidFill>
                  <a:schemeClr val="accent4">
                    <a:lumMod val="50000"/>
                  </a:schemeClr>
                </a:solidFill>
              </a:rPr>
              <a:t>harus</a:t>
            </a:r>
            <a:r>
              <a:rPr lang="en-GB" dirty="0">
                <a:solidFill>
                  <a:schemeClr val="accent4">
                    <a:lumMod val="50000"/>
                  </a:schemeClr>
                </a:solidFill>
              </a:rPr>
              <a:t> </a:t>
            </a:r>
            <a:r>
              <a:rPr lang="en-GB" dirty="0" err="1">
                <a:solidFill>
                  <a:schemeClr val="accent4">
                    <a:lumMod val="50000"/>
                  </a:schemeClr>
                </a:solidFill>
              </a:rPr>
              <a:t>merujuk</a:t>
            </a:r>
            <a:r>
              <a:rPr lang="en-GB" dirty="0">
                <a:solidFill>
                  <a:schemeClr val="accent4">
                    <a:lumMod val="50000"/>
                  </a:schemeClr>
                </a:solidFill>
              </a:rPr>
              <a:t> </a:t>
            </a:r>
            <a:r>
              <a:rPr lang="en-GB" dirty="0" err="1">
                <a:solidFill>
                  <a:schemeClr val="accent4">
                    <a:lumMod val="50000"/>
                  </a:schemeClr>
                </a:solidFill>
              </a:rPr>
              <a:t>ke</a:t>
            </a:r>
            <a:r>
              <a:rPr lang="en-GB" dirty="0">
                <a:solidFill>
                  <a:schemeClr val="accent4">
                    <a:lumMod val="50000"/>
                  </a:schemeClr>
                </a:solidFill>
              </a:rPr>
              <a:t> </a:t>
            </a:r>
            <a:r>
              <a:rPr lang="en-GB" dirty="0" err="1">
                <a:solidFill>
                  <a:schemeClr val="accent4">
                    <a:lumMod val="50000"/>
                  </a:schemeClr>
                </a:solidFill>
              </a:rPr>
              <a:t>daftar</a:t>
            </a:r>
            <a:r>
              <a:rPr lang="en-GB" dirty="0">
                <a:solidFill>
                  <a:schemeClr val="accent4">
                    <a:lumMod val="50000"/>
                  </a:schemeClr>
                </a:solidFill>
              </a:rPr>
              <a:t> </a:t>
            </a:r>
            <a:r>
              <a:rPr lang="en-GB" dirty="0" err="1">
                <a:solidFill>
                  <a:schemeClr val="accent4">
                    <a:lumMod val="50000"/>
                  </a:schemeClr>
                </a:solidFill>
              </a:rPr>
              <a:t>tajuk</a:t>
            </a:r>
            <a:r>
              <a:rPr lang="en-GB" dirty="0">
                <a:solidFill>
                  <a:schemeClr val="accent4">
                    <a:lumMod val="50000"/>
                  </a:schemeClr>
                </a:solidFill>
              </a:rPr>
              <a:t> </a:t>
            </a:r>
            <a:r>
              <a:rPr lang="en-GB" dirty="0" err="1">
                <a:solidFill>
                  <a:schemeClr val="accent4">
                    <a:lumMod val="50000"/>
                  </a:schemeClr>
                </a:solidFill>
              </a:rPr>
              <a:t>subjek</a:t>
            </a:r>
            <a:r>
              <a:rPr lang="en-GB" dirty="0">
                <a:solidFill>
                  <a:schemeClr val="accent4">
                    <a:lumMod val="50000"/>
                  </a:schemeClr>
                </a:solidFill>
              </a:rPr>
              <a:t>. </a:t>
            </a:r>
            <a:r>
              <a:rPr lang="en-GB" dirty="0" err="1">
                <a:solidFill>
                  <a:schemeClr val="accent4">
                    <a:lumMod val="50000"/>
                  </a:schemeClr>
                </a:solidFill>
              </a:rPr>
              <a:t>Misalnya</a:t>
            </a:r>
            <a:r>
              <a:rPr lang="en-GB" dirty="0">
                <a:solidFill>
                  <a:schemeClr val="accent4">
                    <a:lumMod val="50000"/>
                  </a:schemeClr>
                </a:solidFill>
              </a:rPr>
              <a:t>: </a:t>
            </a:r>
            <a:r>
              <a:rPr lang="en-GB" dirty="0" err="1">
                <a:solidFill>
                  <a:schemeClr val="accent4">
                    <a:lumMod val="50000"/>
                  </a:schemeClr>
                </a:solidFill>
              </a:rPr>
              <a:t>Subjek</a:t>
            </a:r>
            <a:r>
              <a:rPr lang="en-GB" dirty="0">
                <a:solidFill>
                  <a:schemeClr val="accent4">
                    <a:lumMod val="50000"/>
                  </a:schemeClr>
                </a:solidFill>
              </a:rPr>
              <a:t> </a:t>
            </a:r>
            <a:r>
              <a:rPr lang="en-GB" dirty="0" err="1">
                <a:solidFill>
                  <a:schemeClr val="accent4">
                    <a:lumMod val="50000"/>
                  </a:schemeClr>
                </a:solidFill>
              </a:rPr>
              <a:t>tentang</a:t>
            </a:r>
            <a:r>
              <a:rPr lang="en-GB" dirty="0">
                <a:solidFill>
                  <a:schemeClr val="accent4">
                    <a:lumMod val="50000"/>
                  </a:schemeClr>
                </a:solidFill>
              </a:rPr>
              <a:t> </a:t>
            </a:r>
            <a:r>
              <a:rPr lang="en-GB" dirty="0" err="1">
                <a:solidFill>
                  <a:schemeClr val="accent4">
                    <a:lumMod val="50000"/>
                  </a:schemeClr>
                </a:solidFill>
              </a:rPr>
              <a:t>Burung</a:t>
            </a:r>
            <a:r>
              <a:rPr lang="en-GB" dirty="0">
                <a:solidFill>
                  <a:schemeClr val="accent4">
                    <a:lumMod val="50000"/>
                  </a:schemeClr>
                </a:solidFill>
              </a:rPr>
              <a:t> </a:t>
            </a:r>
            <a:r>
              <a:rPr lang="en-GB" dirty="0" err="1">
                <a:solidFill>
                  <a:schemeClr val="accent4">
                    <a:lumMod val="50000"/>
                  </a:schemeClr>
                </a:solidFill>
              </a:rPr>
              <a:t>unta</a:t>
            </a:r>
            <a:r>
              <a:rPr lang="en-GB" dirty="0">
                <a:solidFill>
                  <a:schemeClr val="accent4">
                    <a:lumMod val="50000"/>
                  </a:schemeClr>
                </a:solidFill>
              </a:rPr>
              <a:t> </a:t>
            </a:r>
            <a:r>
              <a:rPr lang="en-GB" dirty="0" err="1">
                <a:solidFill>
                  <a:schemeClr val="accent4">
                    <a:lumMod val="50000"/>
                  </a:schemeClr>
                </a:solidFill>
              </a:rPr>
              <a:t>hilang</a:t>
            </a:r>
            <a:r>
              <a:rPr lang="en-GB" dirty="0">
                <a:solidFill>
                  <a:schemeClr val="accent4">
                    <a:lumMod val="50000"/>
                  </a:schemeClr>
                </a:solidFill>
              </a:rPr>
              <a:t>, </a:t>
            </a:r>
            <a:r>
              <a:rPr lang="en-GB" dirty="0" err="1">
                <a:solidFill>
                  <a:schemeClr val="accent4">
                    <a:lumMod val="50000"/>
                  </a:schemeClr>
                </a:solidFill>
              </a:rPr>
              <a:t>maka</a:t>
            </a:r>
            <a:r>
              <a:rPr lang="en-GB" dirty="0">
                <a:solidFill>
                  <a:schemeClr val="accent4">
                    <a:lumMod val="50000"/>
                  </a:schemeClr>
                </a:solidFill>
              </a:rPr>
              <a:t> </a:t>
            </a:r>
            <a:r>
              <a:rPr lang="en-GB" dirty="0" err="1">
                <a:solidFill>
                  <a:schemeClr val="accent4">
                    <a:lumMod val="50000"/>
                  </a:schemeClr>
                </a:solidFill>
              </a:rPr>
              <a:t>tajuk</a:t>
            </a:r>
            <a:r>
              <a:rPr lang="en-GB" dirty="0">
                <a:solidFill>
                  <a:schemeClr val="accent4">
                    <a:lumMod val="50000"/>
                  </a:schemeClr>
                </a:solidFill>
              </a:rPr>
              <a:t> </a:t>
            </a:r>
            <a:r>
              <a:rPr lang="en-GB" dirty="0" err="1">
                <a:solidFill>
                  <a:schemeClr val="accent4">
                    <a:lumMod val="50000"/>
                  </a:schemeClr>
                </a:solidFill>
              </a:rPr>
              <a:t>tersebut</a:t>
            </a:r>
            <a:r>
              <a:rPr lang="en-GB" dirty="0">
                <a:solidFill>
                  <a:schemeClr val="accent4">
                    <a:lumMod val="50000"/>
                  </a:schemeClr>
                </a:solidFill>
              </a:rPr>
              <a:t> </a:t>
            </a:r>
            <a:r>
              <a:rPr lang="en-GB" dirty="0" err="1">
                <a:solidFill>
                  <a:schemeClr val="accent4">
                    <a:lumMod val="50000"/>
                  </a:schemeClr>
                </a:solidFill>
              </a:rPr>
              <a:t>dibatalkan</a:t>
            </a:r>
            <a:r>
              <a:rPr lang="en-GB" dirty="0">
                <a:solidFill>
                  <a:schemeClr val="accent4">
                    <a:lumMod val="50000"/>
                  </a:schemeClr>
                </a:solidFill>
              </a:rPr>
              <a:t> </a:t>
            </a:r>
            <a:r>
              <a:rPr lang="en-GB" dirty="0" err="1">
                <a:solidFill>
                  <a:schemeClr val="accent4">
                    <a:lumMod val="50000"/>
                  </a:schemeClr>
                </a:solidFill>
              </a:rPr>
              <a:t>dari</a:t>
            </a:r>
            <a:r>
              <a:rPr lang="en-GB" dirty="0">
                <a:solidFill>
                  <a:schemeClr val="accent4">
                    <a:lumMod val="50000"/>
                  </a:schemeClr>
                </a:solidFill>
              </a:rPr>
              <a:t> </a:t>
            </a:r>
            <a:r>
              <a:rPr lang="en-GB" dirty="0" err="1">
                <a:solidFill>
                  <a:schemeClr val="accent4">
                    <a:lumMod val="50000"/>
                  </a:schemeClr>
                </a:solidFill>
              </a:rPr>
              <a:t>daftar</a:t>
            </a:r>
            <a:r>
              <a:rPr lang="en-GB" dirty="0">
                <a:solidFill>
                  <a:schemeClr val="accent4">
                    <a:lumMod val="50000"/>
                  </a:schemeClr>
                </a:solidFill>
              </a:rPr>
              <a:t>, </a:t>
            </a:r>
            <a:r>
              <a:rPr lang="en-GB" dirty="0" err="1">
                <a:solidFill>
                  <a:schemeClr val="accent4">
                    <a:lumMod val="50000"/>
                  </a:schemeClr>
                </a:solidFill>
              </a:rPr>
              <a:t>dan</a:t>
            </a:r>
            <a:r>
              <a:rPr lang="en-GB" dirty="0">
                <a:solidFill>
                  <a:schemeClr val="accent4">
                    <a:lumMod val="50000"/>
                  </a:schemeClr>
                </a:solidFill>
              </a:rPr>
              <a:t> </a:t>
            </a:r>
            <a:r>
              <a:rPr lang="en-GB" dirty="0" err="1">
                <a:solidFill>
                  <a:schemeClr val="accent4">
                    <a:lumMod val="50000"/>
                  </a:schemeClr>
                </a:solidFill>
              </a:rPr>
              <a:t>diubah</a:t>
            </a:r>
            <a:r>
              <a:rPr lang="en-GB" dirty="0">
                <a:solidFill>
                  <a:schemeClr val="accent4">
                    <a:lumMod val="50000"/>
                  </a:schemeClr>
                </a:solidFill>
              </a:rPr>
              <a:t> </a:t>
            </a:r>
            <a:r>
              <a:rPr lang="en-GB" dirty="0" err="1">
                <a:solidFill>
                  <a:schemeClr val="accent4">
                    <a:lumMod val="50000"/>
                  </a:schemeClr>
                </a:solidFill>
              </a:rPr>
              <a:t>dari</a:t>
            </a:r>
            <a:r>
              <a:rPr lang="en-GB" dirty="0">
                <a:solidFill>
                  <a:schemeClr val="accent4">
                    <a:lumMod val="50000"/>
                  </a:schemeClr>
                </a:solidFill>
              </a:rPr>
              <a:t> </a:t>
            </a:r>
            <a:r>
              <a:rPr lang="en-GB" dirty="0" err="1">
                <a:solidFill>
                  <a:schemeClr val="accent4">
                    <a:lumMod val="50000"/>
                  </a:schemeClr>
                </a:solidFill>
              </a:rPr>
              <a:t>cantuman</a:t>
            </a:r>
            <a:r>
              <a:rPr lang="en-GB" dirty="0">
                <a:solidFill>
                  <a:schemeClr val="accent4">
                    <a:lumMod val="50000"/>
                  </a:schemeClr>
                </a:solidFill>
              </a:rPr>
              <a:t> IS di </a:t>
            </a:r>
            <a:r>
              <a:rPr lang="en-GB" dirty="0" err="1">
                <a:solidFill>
                  <a:schemeClr val="accent4">
                    <a:lumMod val="50000"/>
                  </a:schemeClr>
                </a:solidFill>
              </a:rPr>
              <a:t>bawah</a:t>
            </a:r>
            <a:r>
              <a:rPr lang="en-GB" dirty="0">
                <a:solidFill>
                  <a:schemeClr val="accent4">
                    <a:lumMod val="50000"/>
                  </a:schemeClr>
                </a:solidFill>
              </a:rPr>
              <a:t> </a:t>
            </a:r>
            <a:r>
              <a:rPr lang="en-GB" dirty="0" err="1">
                <a:solidFill>
                  <a:schemeClr val="accent4">
                    <a:lumMod val="50000"/>
                  </a:schemeClr>
                </a:solidFill>
              </a:rPr>
              <a:t>Burung</a:t>
            </a:r>
            <a:r>
              <a:rPr lang="en-GB" dirty="0">
                <a:solidFill>
                  <a:schemeClr val="accent4">
                    <a:lumMod val="50000"/>
                  </a:schemeClr>
                </a:solidFill>
              </a:rPr>
              <a:t>. Hal </a:t>
            </a:r>
            <a:r>
              <a:rPr lang="en-GB" dirty="0" err="1">
                <a:solidFill>
                  <a:schemeClr val="accent4">
                    <a:lumMod val="50000"/>
                  </a:schemeClr>
                </a:solidFill>
              </a:rPr>
              <a:t>ini</a:t>
            </a:r>
            <a:r>
              <a:rPr lang="en-GB" dirty="0">
                <a:solidFill>
                  <a:schemeClr val="accent4">
                    <a:lumMod val="50000"/>
                  </a:schemeClr>
                </a:solidFill>
              </a:rPr>
              <a:t> </a:t>
            </a:r>
            <a:r>
              <a:rPr lang="en-GB" dirty="0" err="1">
                <a:solidFill>
                  <a:schemeClr val="accent4">
                    <a:lumMod val="50000"/>
                  </a:schemeClr>
                </a:solidFill>
              </a:rPr>
              <a:t>menyatakan</a:t>
            </a:r>
            <a:r>
              <a:rPr lang="en-GB" dirty="0">
                <a:solidFill>
                  <a:schemeClr val="accent4">
                    <a:lumMod val="50000"/>
                  </a:schemeClr>
                </a:solidFill>
              </a:rPr>
              <a:t> </a:t>
            </a:r>
            <a:r>
              <a:rPr lang="en-GB" dirty="0" err="1">
                <a:solidFill>
                  <a:schemeClr val="accent4">
                    <a:lumMod val="50000"/>
                  </a:schemeClr>
                </a:solidFill>
              </a:rPr>
              <a:t>bahwa</a:t>
            </a:r>
            <a:r>
              <a:rPr lang="en-GB" dirty="0">
                <a:solidFill>
                  <a:schemeClr val="accent4">
                    <a:lumMod val="50000"/>
                  </a:schemeClr>
                </a:solidFill>
              </a:rPr>
              <a:t> </a:t>
            </a:r>
            <a:r>
              <a:rPr lang="en-GB" dirty="0" err="1">
                <a:solidFill>
                  <a:schemeClr val="accent4">
                    <a:lumMod val="50000"/>
                  </a:schemeClr>
                </a:solidFill>
              </a:rPr>
              <a:t>buku</a:t>
            </a:r>
            <a:r>
              <a:rPr lang="en-GB" dirty="0">
                <a:solidFill>
                  <a:schemeClr val="accent4">
                    <a:lumMod val="50000"/>
                  </a:schemeClr>
                </a:solidFill>
              </a:rPr>
              <a:t> </a:t>
            </a:r>
            <a:r>
              <a:rPr lang="en-GB" dirty="0" err="1">
                <a:solidFill>
                  <a:schemeClr val="accent4">
                    <a:lumMod val="50000"/>
                  </a:schemeClr>
                </a:solidFill>
              </a:rPr>
              <a:t>tentang</a:t>
            </a:r>
            <a:r>
              <a:rPr lang="en-GB" dirty="0">
                <a:solidFill>
                  <a:schemeClr val="accent4">
                    <a:lumMod val="50000"/>
                  </a:schemeClr>
                </a:solidFill>
              </a:rPr>
              <a:t> </a:t>
            </a:r>
            <a:r>
              <a:rPr lang="en-GB" dirty="0" err="1">
                <a:solidFill>
                  <a:schemeClr val="accent4">
                    <a:lumMod val="50000"/>
                  </a:schemeClr>
                </a:solidFill>
              </a:rPr>
              <a:t>burung</a:t>
            </a:r>
            <a:r>
              <a:rPr lang="en-GB" dirty="0">
                <a:solidFill>
                  <a:schemeClr val="accent4">
                    <a:lumMod val="50000"/>
                  </a:schemeClr>
                </a:solidFill>
              </a:rPr>
              <a:t> </a:t>
            </a:r>
            <a:r>
              <a:rPr lang="en-GB" dirty="0" err="1">
                <a:solidFill>
                  <a:schemeClr val="accent4">
                    <a:lumMod val="50000"/>
                  </a:schemeClr>
                </a:solidFill>
              </a:rPr>
              <a:t>unta</a:t>
            </a:r>
            <a:r>
              <a:rPr lang="en-GB" dirty="0">
                <a:solidFill>
                  <a:schemeClr val="accent4">
                    <a:lumMod val="50000"/>
                  </a:schemeClr>
                </a:solidFill>
              </a:rPr>
              <a:t> </a:t>
            </a:r>
            <a:r>
              <a:rPr lang="en-GB" dirty="0" err="1">
                <a:solidFill>
                  <a:schemeClr val="accent4">
                    <a:lumMod val="50000"/>
                  </a:schemeClr>
                </a:solidFill>
              </a:rPr>
              <a:t>tidak</a:t>
            </a:r>
            <a:r>
              <a:rPr lang="en-GB" dirty="0">
                <a:solidFill>
                  <a:schemeClr val="accent4">
                    <a:lumMod val="50000"/>
                  </a:schemeClr>
                </a:solidFill>
              </a:rPr>
              <a:t> </a:t>
            </a:r>
            <a:r>
              <a:rPr lang="en-GB" dirty="0" err="1">
                <a:solidFill>
                  <a:schemeClr val="accent4">
                    <a:lumMod val="50000"/>
                  </a:schemeClr>
                </a:solidFill>
              </a:rPr>
              <a:t>ada</a:t>
            </a:r>
            <a:r>
              <a:rPr lang="en-GB" dirty="0">
                <a:solidFill>
                  <a:schemeClr val="accent4">
                    <a:lumMod val="50000"/>
                  </a:schemeClr>
                </a:solidFill>
              </a:rPr>
              <a:t> </a:t>
            </a:r>
            <a:r>
              <a:rPr lang="en-GB" dirty="0" err="1">
                <a:solidFill>
                  <a:schemeClr val="accent4">
                    <a:lumMod val="50000"/>
                  </a:schemeClr>
                </a:solidFill>
              </a:rPr>
              <a:t>lagi</a:t>
            </a:r>
            <a:r>
              <a:rPr lang="en-GB" dirty="0">
                <a:solidFill>
                  <a:schemeClr val="accent4">
                    <a:lumMod val="50000"/>
                  </a:schemeClr>
                </a:solidFill>
              </a:rPr>
              <a:t> di </a:t>
            </a:r>
            <a:r>
              <a:rPr lang="en-GB" dirty="0" err="1">
                <a:solidFill>
                  <a:schemeClr val="accent4">
                    <a:lumMod val="50000"/>
                  </a:schemeClr>
                </a:solidFill>
              </a:rPr>
              <a:t>perpustakaan</a:t>
            </a:r>
            <a:r>
              <a:rPr lang="en-GB" dirty="0">
                <a:solidFill>
                  <a:schemeClr val="accent4">
                    <a:lumMod val="50000"/>
                  </a:schemeClr>
                </a:solidFill>
              </a:rPr>
              <a:t>. </a:t>
            </a:r>
            <a:r>
              <a:rPr lang="en-GB" dirty="0" err="1">
                <a:solidFill>
                  <a:schemeClr val="accent4">
                    <a:lumMod val="50000"/>
                  </a:schemeClr>
                </a:solidFill>
              </a:rPr>
              <a:t>Tetapi</a:t>
            </a:r>
            <a:r>
              <a:rPr lang="en-GB" dirty="0">
                <a:solidFill>
                  <a:schemeClr val="accent4">
                    <a:lumMod val="50000"/>
                  </a:schemeClr>
                </a:solidFill>
              </a:rPr>
              <a:t> </a:t>
            </a:r>
            <a:r>
              <a:rPr lang="en-GB" dirty="0" err="1">
                <a:solidFill>
                  <a:schemeClr val="accent4">
                    <a:lumMod val="50000"/>
                  </a:schemeClr>
                </a:solidFill>
              </a:rPr>
              <a:t>tajuk</a:t>
            </a:r>
            <a:r>
              <a:rPr lang="en-GB" dirty="0">
                <a:solidFill>
                  <a:schemeClr val="accent4">
                    <a:lumMod val="50000"/>
                  </a:schemeClr>
                </a:solidFill>
              </a:rPr>
              <a:t> </a:t>
            </a:r>
            <a:r>
              <a:rPr lang="en-GB" dirty="0" err="1">
                <a:solidFill>
                  <a:schemeClr val="accent4">
                    <a:lumMod val="50000"/>
                  </a:schemeClr>
                </a:solidFill>
              </a:rPr>
              <a:t>Burung</a:t>
            </a:r>
            <a:r>
              <a:rPr lang="en-GB" dirty="0">
                <a:solidFill>
                  <a:schemeClr val="accent4">
                    <a:lumMod val="50000"/>
                  </a:schemeClr>
                </a:solidFill>
              </a:rPr>
              <a:t> </a:t>
            </a:r>
            <a:r>
              <a:rPr lang="en-GB" dirty="0" err="1">
                <a:solidFill>
                  <a:schemeClr val="accent4">
                    <a:lumMod val="50000"/>
                  </a:schemeClr>
                </a:solidFill>
              </a:rPr>
              <a:t>masih</a:t>
            </a:r>
            <a:r>
              <a:rPr lang="en-GB" dirty="0">
                <a:solidFill>
                  <a:schemeClr val="accent4">
                    <a:lumMod val="50000"/>
                  </a:schemeClr>
                </a:solidFill>
              </a:rPr>
              <a:t> </a:t>
            </a:r>
            <a:r>
              <a:rPr lang="en-GB" dirty="0" err="1">
                <a:solidFill>
                  <a:schemeClr val="accent4">
                    <a:lumMod val="50000"/>
                  </a:schemeClr>
                </a:solidFill>
              </a:rPr>
              <a:t>tetap</a:t>
            </a:r>
            <a:r>
              <a:rPr lang="en-GB" dirty="0">
                <a:solidFill>
                  <a:schemeClr val="accent4">
                    <a:lumMod val="50000"/>
                  </a:schemeClr>
                </a:solidFill>
              </a:rPr>
              <a:t> </a:t>
            </a:r>
            <a:r>
              <a:rPr lang="en-GB" dirty="0" err="1">
                <a:solidFill>
                  <a:schemeClr val="accent4">
                    <a:lumMod val="50000"/>
                  </a:schemeClr>
                </a:solidFill>
              </a:rPr>
              <a:t>tercantum</a:t>
            </a:r>
            <a:r>
              <a:rPr lang="en-GB" dirty="0">
                <a:solidFill>
                  <a:schemeClr val="accent4">
                    <a:lumMod val="50000"/>
                  </a:schemeClr>
                </a:solidFill>
              </a:rPr>
              <a:t>, </a:t>
            </a:r>
            <a:r>
              <a:rPr lang="en-GB" dirty="0" err="1">
                <a:solidFill>
                  <a:schemeClr val="accent4">
                    <a:lumMod val="50000"/>
                  </a:schemeClr>
                </a:solidFill>
              </a:rPr>
              <a:t>karena</a:t>
            </a:r>
            <a:r>
              <a:rPr lang="en-GB" dirty="0">
                <a:solidFill>
                  <a:schemeClr val="accent4">
                    <a:lumMod val="50000"/>
                  </a:schemeClr>
                </a:solidFill>
              </a:rPr>
              <a:t> </a:t>
            </a:r>
            <a:r>
              <a:rPr lang="en-GB" dirty="0" err="1">
                <a:solidFill>
                  <a:schemeClr val="accent4">
                    <a:lumMod val="50000"/>
                  </a:schemeClr>
                </a:solidFill>
              </a:rPr>
              <a:t>subjek</a:t>
            </a:r>
            <a:r>
              <a:rPr lang="en-GB" dirty="0">
                <a:solidFill>
                  <a:schemeClr val="accent4">
                    <a:lumMod val="50000"/>
                  </a:schemeClr>
                </a:solidFill>
              </a:rPr>
              <a:t> </a:t>
            </a:r>
            <a:r>
              <a:rPr lang="en-GB" dirty="0" err="1">
                <a:solidFill>
                  <a:schemeClr val="accent4">
                    <a:lumMod val="50000"/>
                  </a:schemeClr>
                </a:solidFill>
              </a:rPr>
              <a:t>tersebut</a:t>
            </a:r>
            <a:r>
              <a:rPr lang="en-GB" dirty="0">
                <a:solidFill>
                  <a:schemeClr val="accent4">
                    <a:lumMod val="50000"/>
                  </a:schemeClr>
                </a:solidFill>
              </a:rPr>
              <a:t> </a:t>
            </a:r>
            <a:r>
              <a:rPr lang="en-GB" dirty="0" err="1">
                <a:solidFill>
                  <a:schemeClr val="accent4">
                    <a:lumMod val="50000"/>
                  </a:schemeClr>
                </a:solidFill>
              </a:rPr>
              <a:t>masih</a:t>
            </a:r>
            <a:r>
              <a:rPr lang="en-GB" dirty="0">
                <a:solidFill>
                  <a:schemeClr val="accent4">
                    <a:lumMod val="50000"/>
                  </a:schemeClr>
                </a:solidFill>
              </a:rPr>
              <a:t> </a:t>
            </a:r>
            <a:r>
              <a:rPr lang="en-GB" dirty="0" err="1">
                <a:solidFill>
                  <a:schemeClr val="accent4">
                    <a:lumMod val="50000"/>
                  </a:schemeClr>
                </a:solidFill>
              </a:rPr>
              <a:t>ada</a:t>
            </a:r>
            <a:r>
              <a:rPr lang="en-GB" dirty="0">
                <a:solidFill>
                  <a:schemeClr val="accent4">
                    <a:lumMod val="50000"/>
                  </a:schemeClr>
                </a:solidFill>
              </a:rPr>
              <a:t>.</a:t>
            </a:r>
          </a:p>
          <a:p>
            <a:pPr algn="just"/>
            <a:endParaRPr lang="en-GB" dirty="0">
              <a:solidFill>
                <a:schemeClr val="accent4">
                  <a:lumMod val="50000"/>
                </a:schemeClr>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048756"/>
                                        </p:tgtEl>
                                        <p:attrNameLst>
                                          <p:attrName>style.color</p:attrName>
                                        </p:attrNameLst>
                                      </p:cBhvr>
                                      <p:by>
                                        <p:hsl h="0" s="-12549" l="-25098"/>
                                      </p:by>
                                    </p:animClr>
                                    <p:animClr clrSpc="hsl" dir="cw">
                                      <p:cBhvr>
                                        <p:cTn id="7" dur="500" fill="hold"/>
                                        <p:tgtEl>
                                          <p:spTgt spid="1048756"/>
                                        </p:tgtEl>
                                        <p:attrNameLst>
                                          <p:attrName>fillcolor</p:attrName>
                                        </p:attrNameLst>
                                      </p:cBhvr>
                                      <p:by>
                                        <p:hsl h="0" s="-12549" l="-25098"/>
                                      </p:by>
                                    </p:animClr>
                                    <p:animClr clrSpc="hsl" dir="cw">
                                      <p:cBhvr>
                                        <p:cTn id="8" dur="500" fill="hold"/>
                                        <p:tgtEl>
                                          <p:spTgt spid="1048756"/>
                                        </p:tgtEl>
                                        <p:attrNameLst>
                                          <p:attrName>stroke.color</p:attrName>
                                        </p:attrNameLst>
                                      </p:cBhvr>
                                      <p:by>
                                        <p:hsl h="0" s="-12549" l="-25098"/>
                                      </p:by>
                                    </p:animClr>
                                    <p:set>
                                      <p:cBhvr>
                                        <p:cTn id="9" dur="500" fill="hold"/>
                                        <p:tgtEl>
                                          <p:spTgt spid="1048756"/>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5" presetClass="emph" presetSubtype="0" fill="hold" grpId="0" nodeType="clickEffect">
                                  <p:stCondLst>
                                    <p:cond delay="0"/>
                                  </p:stCondLst>
                                  <p:childTnLst>
                                    <p:animClr clrSpc="hsl" dir="cw">
                                      <p:cBhvr override="childStyle">
                                        <p:cTn id="13" dur="500" fill="hold"/>
                                        <p:tgtEl>
                                          <p:spTgt spid="1048757">
                                            <p:txEl>
                                              <p:pRg st="0" end="0"/>
                                            </p:txEl>
                                          </p:spTgt>
                                        </p:tgtEl>
                                        <p:attrNameLst>
                                          <p:attrName>style.color</p:attrName>
                                        </p:attrNameLst>
                                      </p:cBhvr>
                                      <p:by>
                                        <p:hsl h="0" s="-70588" l="0"/>
                                      </p:by>
                                    </p:animClr>
                                    <p:animClr clrSpc="hsl" dir="cw">
                                      <p:cBhvr>
                                        <p:cTn id="14" dur="500" fill="hold"/>
                                        <p:tgtEl>
                                          <p:spTgt spid="1048757">
                                            <p:txEl>
                                              <p:pRg st="0" end="0"/>
                                            </p:txEl>
                                          </p:spTgt>
                                        </p:tgtEl>
                                        <p:attrNameLst>
                                          <p:attrName>fillcolor</p:attrName>
                                        </p:attrNameLst>
                                      </p:cBhvr>
                                      <p:by>
                                        <p:hsl h="0" s="-70588" l="0"/>
                                      </p:by>
                                    </p:animClr>
                                    <p:animClr clrSpc="hsl" dir="cw">
                                      <p:cBhvr>
                                        <p:cTn id="15" dur="500" fill="hold"/>
                                        <p:tgtEl>
                                          <p:spTgt spid="1048757">
                                            <p:txEl>
                                              <p:pRg st="0" end="0"/>
                                            </p:txEl>
                                          </p:spTgt>
                                        </p:tgtEl>
                                        <p:attrNameLst>
                                          <p:attrName>stroke.color</p:attrName>
                                        </p:attrNameLst>
                                      </p:cBhvr>
                                      <p:by>
                                        <p:hsl h="0" s="-70588" l="0"/>
                                      </p:by>
                                    </p:animClr>
                                    <p:set>
                                      <p:cBhvr>
                                        <p:cTn id="16" dur="500" fill="hold"/>
                                        <p:tgtEl>
                                          <p:spTgt spid="1048757">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6" grpId="0"/>
      <p:bldP spid="104875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6"/>
          <p:cNvSpPr>
            <a:spLocks noGrp="1"/>
          </p:cNvSpPr>
          <p:nvPr>
            <p:ph type="title"/>
          </p:nvPr>
        </p:nvSpPr>
        <p:spPr/>
        <p:txBody>
          <a:bodyPr>
            <a:normAutofit/>
          </a:bodyPr>
          <a:lstStyle/>
          <a:p>
            <a:r>
              <a:rPr lang="en-US" sz="4000" dirty="0" smtClean="0">
                <a:solidFill>
                  <a:schemeClr val="accent6">
                    <a:lumMod val="75000"/>
                  </a:schemeClr>
                </a:solidFill>
              </a:rPr>
              <a:t>Step 3</a:t>
            </a:r>
            <a:endParaRPr lang="id-ID" sz="4000" dirty="0">
              <a:solidFill>
                <a:schemeClr val="accent6">
                  <a:lumMod val="75000"/>
                </a:schemeClr>
              </a:solidFill>
            </a:endParaRPr>
          </a:p>
        </p:txBody>
      </p:sp>
      <p:sp>
        <p:nvSpPr>
          <p:cNvPr id="1048615" name="Text Placeholder 8"/>
          <p:cNvSpPr>
            <a:spLocks noGrp="1"/>
          </p:cNvSpPr>
          <p:nvPr>
            <p:ph type="body" idx="1"/>
          </p:nvPr>
        </p:nvSpPr>
        <p:spPr>
          <a:xfrm>
            <a:off x="1524000" y="1268761"/>
            <a:ext cx="4389120" cy="720079"/>
          </a:xfrm>
        </p:spPr>
        <p:txBody>
          <a:bodyPr/>
          <a:lstStyle/>
          <a:p>
            <a:r>
              <a:rPr lang="id-ID" dirty="0" smtClean="0"/>
              <a:t>Keseragaman</a:t>
            </a:r>
            <a:endParaRPr lang="en-US" dirty="0" smtClean="0"/>
          </a:p>
          <a:p>
            <a:endParaRPr lang="id-ID" dirty="0"/>
          </a:p>
        </p:txBody>
      </p:sp>
      <p:sp>
        <p:nvSpPr>
          <p:cNvPr id="1048616" name="Content Placeholder 7"/>
          <p:cNvSpPr>
            <a:spLocks noGrp="1"/>
          </p:cNvSpPr>
          <p:nvPr>
            <p:ph sz="half" idx="2"/>
          </p:nvPr>
        </p:nvSpPr>
        <p:spPr>
          <a:xfrm>
            <a:off x="1524000" y="1988840"/>
            <a:ext cx="4389120" cy="3869052"/>
          </a:xfrm>
        </p:spPr>
        <p:txBody>
          <a:bodyPr>
            <a:normAutofit fontScale="85658" lnSpcReduction="10000"/>
          </a:bodyPr>
          <a:lstStyle/>
          <a:p>
            <a:pPr algn="just"/>
            <a:r>
              <a:rPr lang="id-ID" dirty="0" smtClean="0">
                <a:solidFill>
                  <a:schemeClr val="accent1">
                    <a:lumMod val="75000"/>
                  </a:schemeClr>
                </a:solidFill>
              </a:rPr>
              <a:t>Keseragaman </a:t>
            </a:r>
            <a:r>
              <a:rPr lang="id-ID" dirty="0" smtClean="0">
                <a:solidFill>
                  <a:schemeClr val="accent1">
                    <a:lumMod val="75000"/>
                  </a:schemeClr>
                </a:solidFill>
              </a:rPr>
              <a:t>merupakan prinsip penting yang perlu dipertimbangkan. </a:t>
            </a:r>
            <a:endParaRPr lang="en-US" dirty="0" smtClean="0">
              <a:solidFill>
                <a:schemeClr val="accent1">
                  <a:lumMod val="75000"/>
                </a:schemeClr>
              </a:solidFill>
            </a:endParaRPr>
          </a:p>
          <a:p>
            <a:pPr algn="just"/>
            <a:r>
              <a:rPr lang="id-ID" dirty="0" smtClean="0">
                <a:solidFill>
                  <a:schemeClr val="accent1">
                    <a:lumMod val="75000"/>
                  </a:schemeClr>
                </a:solidFill>
              </a:rPr>
              <a:t>Bila </a:t>
            </a:r>
            <a:r>
              <a:rPr lang="id-ID" dirty="0" smtClean="0">
                <a:solidFill>
                  <a:schemeClr val="accent1">
                    <a:lumMod val="75000"/>
                  </a:schemeClr>
                </a:solidFill>
              </a:rPr>
              <a:t>terdapat beberapa kata yang mempunyai pengertian sama (sinonim), perlu ditetapkan satu untuk digunakan sebagai tajuk secara taat asas.  </a:t>
            </a:r>
            <a:endParaRPr lang="en-US" dirty="0" smtClean="0">
              <a:solidFill>
                <a:schemeClr val="accent1">
                  <a:lumMod val="75000"/>
                </a:schemeClr>
              </a:solidFill>
            </a:endParaRPr>
          </a:p>
          <a:p>
            <a:pPr lvl="1" algn="just"/>
            <a:r>
              <a:rPr lang="id-ID" dirty="0" smtClean="0">
                <a:solidFill>
                  <a:schemeClr val="accent1">
                    <a:lumMod val="75000"/>
                  </a:schemeClr>
                </a:solidFill>
              </a:rPr>
              <a:t>Ketika </a:t>
            </a:r>
            <a:r>
              <a:rPr lang="id-ID" dirty="0" smtClean="0">
                <a:solidFill>
                  <a:schemeClr val="accent1">
                    <a:lumMod val="75000"/>
                  </a:schemeClr>
                </a:solidFill>
              </a:rPr>
              <a:t>satu jenis telah digunakan, maka setelah diseleksi harus digunakan seragam. </a:t>
            </a:r>
            <a:endParaRPr lang="en-US" dirty="0" smtClean="0">
              <a:solidFill>
                <a:schemeClr val="accent1">
                  <a:lumMod val="75000"/>
                </a:schemeClr>
              </a:solidFill>
            </a:endParaRPr>
          </a:p>
          <a:p>
            <a:pPr algn="just"/>
            <a:r>
              <a:rPr lang="id-ID" dirty="0" smtClean="0">
                <a:solidFill>
                  <a:schemeClr val="accent1">
                    <a:lumMod val="75000"/>
                  </a:schemeClr>
                </a:solidFill>
              </a:rPr>
              <a:t>Tajuk </a:t>
            </a:r>
            <a:r>
              <a:rPr lang="id-ID" dirty="0" smtClean="0">
                <a:solidFill>
                  <a:schemeClr val="accent1">
                    <a:lumMod val="75000"/>
                  </a:schemeClr>
                </a:solidFill>
              </a:rPr>
              <a:t>juga dapat berbentuk tunggal atau jamak. </a:t>
            </a:r>
            <a:endParaRPr lang="en-US" dirty="0" smtClean="0">
              <a:solidFill>
                <a:schemeClr val="accent1">
                  <a:lumMod val="75000"/>
                </a:schemeClr>
              </a:solidFill>
            </a:endParaRPr>
          </a:p>
          <a:p>
            <a:pPr lvl="1" algn="just"/>
            <a:r>
              <a:rPr lang="id-ID" dirty="0" smtClean="0">
                <a:solidFill>
                  <a:schemeClr val="accent1">
                    <a:lumMod val="75000"/>
                  </a:schemeClr>
                </a:solidFill>
              </a:rPr>
              <a:t>Pada </a:t>
            </a:r>
            <a:r>
              <a:rPr lang="id-ID" dirty="0" smtClean="0">
                <a:solidFill>
                  <a:schemeClr val="accent1">
                    <a:lumMod val="75000"/>
                  </a:schemeClr>
                </a:solidFill>
              </a:rPr>
              <a:t>tajuk subjek beberapa kata harus digunakan secara konsisten dengan beberapa perbedaan antara etnis, geografis, dan istilah linguistik. </a:t>
            </a:r>
          </a:p>
          <a:p>
            <a:pPr marL="0" indent="0" algn="just">
              <a:buNone/>
            </a:pPr>
            <a:r>
              <a:rPr lang="id-ID" dirty="0" smtClean="0">
                <a:solidFill>
                  <a:schemeClr val="accent1">
                    <a:lumMod val="75000"/>
                  </a:schemeClr>
                </a:solidFill>
              </a:rPr>
              <a:t>	</a:t>
            </a:r>
            <a:endParaRPr lang="en-US" sz="1900" dirty="0" smtClean="0">
              <a:solidFill>
                <a:schemeClr val="accent1">
                  <a:lumMod val="75000"/>
                </a:schemeClr>
              </a:solidFill>
            </a:endParaRPr>
          </a:p>
          <a:p>
            <a:pPr algn="just">
              <a:buNone/>
            </a:pPr>
            <a:endParaRPr lang="id-ID" dirty="0">
              <a:solidFill>
                <a:schemeClr val="accent1">
                  <a:lumMod val="75000"/>
                </a:schemeClr>
              </a:solidFill>
            </a:endParaRPr>
          </a:p>
        </p:txBody>
      </p:sp>
      <p:sp>
        <p:nvSpPr>
          <p:cNvPr id="1048617" name="Text Placeholder 9"/>
          <p:cNvSpPr>
            <a:spLocks noGrp="1"/>
          </p:cNvSpPr>
          <p:nvPr>
            <p:ph type="body" sz="quarter" idx="3"/>
          </p:nvPr>
        </p:nvSpPr>
        <p:spPr>
          <a:xfrm>
            <a:off x="6278880" y="1268761"/>
            <a:ext cx="4389120" cy="720079"/>
          </a:xfrm>
        </p:spPr>
        <p:txBody>
          <a:bodyPr/>
          <a:lstStyle/>
          <a:p>
            <a:r>
              <a:rPr lang="id-ID" dirty="0" smtClean="0"/>
              <a:t>Contoh :  </a:t>
            </a:r>
          </a:p>
          <a:p>
            <a:endParaRPr lang="id-ID" dirty="0"/>
          </a:p>
        </p:txBody>
      </p:sp>
      <p:sp>
        <p:nvSpPr>
          <p:cNvPr id="1048618" name="Content Placeholder 10"/>
          <p:cNvSpPr>
            <a:spLocks noGrp="1"/>
          </p:cNvSpPr>
          <p:nvPr>
            <p:ph sz="quarter" idx="4"/>
          </p:nvPr>
        </p:nvSpPr>
        <p:spPr>
          <a:xfrm>
            <a:off x="6278880" y="1772816"/>
            <a:ext cx="5174970" cy="4176464"/>
          </a:xfrm>
        </p:spPr>
        <p:txBody>
          <a:bodyPr>
            <a:noAutofit/>
          </a:bodyPr>
          <a:lstStyle/>
          <a:p>
            <a:pPr>
              <a:buFont typeface="Wingdings" panose="05000000000000000000" pitchFamily="2" charset="2"/>
              <a:buChar char="Ø"/>
            </a:pPr>
            <a:r>
              <a:rPr lang="id-ID" sz="1400" dirty="0" smtClean="0">
                <a:solidFill>
                  <a:schemeClr val="accent1">
                    <a:lumMod val="75000"/>
                  </a:schemeClr>
                </a:solidFill>
              </a:rPr>
              <a:t>Adaptasi (Biologi) - Adaptasi (Psikologi) </a:t>
            </a:r>
          </a:p>
          <a:p>
            <a:pPr>
              <a:buFont typeface="Wingdings" panose="05000000000000000000" pitchFamily="2" charset="2"/>
              <a:buChar char="Ø"/>
            </a:pPr>
            <a:r>
              <a:rPr lang="id-ID" sz="1400" dirty="0" smtClean="0">
                <a:solidFill>
                  <a:schemeClr val="accent1">
                    <a:lumMod val="75000"/>
                  </a:schemeClr>
                </a:solidFill>
              </a:rPr>
              <a:t>Komposisi (Kesenian) - Komposisi (Musik) </a:t>
            </a:r>
          </a:p>
          <a:p>
            <a:pPr>
              <a:buFont typeface="Wingdings" panose="05000000000000000000" pitchFamily="2" charset="2"/>
              <a:buChar char="Ø"/>
            </a:pPr>
            <a:r>
              <a:rPr lang="id-ID" sz="1400" dirty="0" smtClean="0">
                <a:solidFill>
                  <a:schemeClr val="accent1">
                    <a:lumMod val="75000"/>
                  </a:schemeClr>
                </a:solidFill>
              </a:rPr>
              <a:t>Pengakuan (Hukum intemasional) - Pengakuan (Pengadilan)  </a:t>
            </a:r>
          </a:p>
          <a:p>
            <a:pPr marL="0" indent="0">
              <a:lnSpc>
                <a:spcPct val="100000"/>
              </a:lnSpc>
              <a:spcBef>
                <a:spcPts val="1200"/>
              </a:spcBef>
              <a:buNone/>
            </a:pPr>
            <a:r>
              <a:rPr lang="id-ID" sz="1400" dirty="0" smtClean="0">
                <a:solidFill>
                  <a:schemeClr val="accent1">
                    <a:lumMod val="75000"/>
                  </a:schemeClr>
                </a:solidFill>
              </a:rPr>
              <a:t>Tujuan dari penambahan tersebut adalah:</a:t>
            </a:r>
          </a:p>
          <a:p>
            <a:pPr marL="803275" indent="-442913">
              <a:lnSpc>
                <a:spcPct val="100000"/>
              </a:lnSpc>
              <a:spcBef>
                <a:spcPts val="1200"/>
              </a:spcBef>
              <a:buAutoNum type="arabicParenBoth"/>
            </a:pPr>
            <a:r>
              <a:rPr lang="id-ID" sz="1400" dirty="0" smtClean="0">
                <a:solidFill>
                  <a:schemeClr val="accent1">
                    <a:lumMod val="75000"/>
                  </a:schemeClr>
                </a:solidFill>
              </a:rPr>
              <a:t>Memperjelas arti subjek yang bersangkutan, </a:t>
            </a:r>
          </a:p>
          <a:p>
            <a:pPr marL="803275" indent="-442913">
              <a:lnSpc>
                <a:spcPct val="100000"/>
              </a:lnSpc>
              <a:spcBef>
                <a:spcPts val="1200"/>
              </a:spcBef>
              <a:buAutoNum type="arabicParenBoth"/>
            </a:pPr>
            <a:r>
              <a:rPr lang="id-ID" sz="1400" dirty="0" smtClean="0">
                <a:solidFill>
                  <a:schemeClr val="accent1">
                    <a:lumMod val="75000"/>
                  </a:schemeClr>
                </a:solidFill>
              </a:rPr>
              <a:t>Membedakan istilah yang sama tetapi berlainan makna,</a:t>
            </a:r>
          </a:p>
          <a:p>
            <a:pPr marL="803275" indent="-442913">
              <a:lnSpc>
                <a:spcPct val="100000"/>
              </a:lnSpc>
              <a:spcBef>
                <a:spcPts val="1200"/>
              </a:spcBef>
              <a:buAutoNum type="arabicParenBoth"/>
            </a:pPr>
            <a:r>
              <a:rPr lang="id-ID" sz="1400" dirty="0" smtClean="0">
                <a:solidFill>
                  <a:schemeClr val="accent1">
                    <a:lumMod val="75000"/>
                  </a:schemeClr>
                </a:solidFill>
              </a:rPr>
              <a:t>Membedakan istilah yang sama tetapi berlainan aspek,</a:t>
            </a:r>
          </a:p>
          <a:p>
            <a:pPr marL="803275" indent="-442913">
              <a:lnSpc>
                <a:spcPct val="100000"/>
              </a:lnSpc>
              <a:spcBef>
                <a:spcPts val="1200"/>
              </a:spcBef>
              <a:buAutoNum type="arabicParenBoth"/>
            </a:pPr>
            <a:r>
              <a:rPr lang="id-ID" sz="1400" dirty="0" smtClean="0">
                <a:solidFill>
                  <a:schemeClr val="accent1">
                    <a:lumMod val="75000"/>
                  </a:schemeClr>
                </a:solidFill>
              </a:rPr>
              <a:t>Mempersempit ruang lingkup tajuk, </a:t>
            </a:r>
          </a:p>
          <a:p>
            <a:pPr marL="803275" indent="-442913">
              <a:lnSpc>
                <a:spcPct val="100000"/>
              </a:lnSpc>
              <a:spcBef>
                <a:spcPts val="1200"/>
              </a:spcBef>
              <a:buAutoNum type="arabicParenBoth"/>
            </a:pPr>
            <a:r>
              <a:rPr lang="id-ID" sz="1400" dirty="0" smtClean="0">
                <a:solidFill>
                  <a:schemeClr val="accent1">
                    <a:lumMod val="75000"/>
                  </a:schemeClr>
                </a:solidFill>
              </a:rPr>
              <a:t>Mengkhususkan pengertian tajuk.</a:t>
            </a:r>
          </a:p>
          <a:p>
            <a:pPr marL="0" indent="0">
              <a:buNone/>
            </a:pPr>
            <a:endParaRPr lang="id-ID" sz="1100" dirty="0" smtClean="0">
              <a:solidFill>
                <a:schemeClr val="accent1">
                  <a:lumMod val="75000"/>
                </a:schemeClr>
              </a:solidFill>
            </a:endParaRPr>
          </a:p>
          <a:p>
            <a:endParaRPr lang="en-US" sz="1100" dirty="0" smtClean="0">
              <a:solidFill>
                <a:schemeClr val="accent1">
                  <a:lumMod val="75000"/>
                </a:schemeClr>
              </a:solidFill>
            </a:endParaRPr>
          </a:p>
          <a:p>
            <a:pPr>
              <a:buNone/>
            </a:pPr>
            <a:endParaRPr lang="id-ID" sz="1100" dirty="0">
              <a:solidFill>
                <a:schemeClr val="accent1">
                  <a:lumMod val="75000"/>
                </a:schemeClr>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1048614"/>
                                        </p:tgtEl>
                                        <p:attrNameLst>
                                          <p:attrName>style.visibility</p:attrName>
                                        </p:attrNameLst>
                                      </p:cBhvr>
                                      <p:to>
                                        <p:strVal val="visible"/>
                                      </p:to>
                                    </p:set>
                                    <p:animEffect transition="in" filter="fade">
                                      <p:cBhvr>
                                        <p:cTn id="7" dur="1000"/>
                                        <p:tgtEl>
                                          <p:spTgt spid="1048614"/>
                                        </p:tgtEl>
                                      </p:cBhvr>
                                    </p:animEffect>
                                    <p:anim calcmode="lin" valueType="num">
                                      <p:cBhvr>
                                        <p:cTn id="8" dur="1000" fill="hold"/>
                                        <p:tgtEl>
                                          <p:spTgt spid="1048614"/>
                                        </p:tgtEl>
                                        <p:attrNameLst>
                                          <p:attrName>ppt_x</p:attrName>
                                        </p:attrNameLst>
                                      </p:cBhvr>
                                      <p:tavLst>
                                        <p:tav tm="0">
                                          <p:val>
                                            <p:strVal val="#ppt_x-.1"/>
                                          </p:val>
                                        </p:tav>
                                        <p:tav tm="100000">
                                          <p:val>
                                            <p:strVal val="#ppt_x"/>
                                          </p:val>
                                        </p:tav>
                                      </p:tavLst>
                                    </p:anim>
                                    <p:anim calcmode="lin" valueType="num">
                                      <p:cBhvr>
                                        <p:cTn id="9" dur="1000" fill="hold"/>
                                        <p:tgtEl>
                                          <p:spTgt spid="1048614"/>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4" presetClass="entr" presetSubtype="0" fill="hold" grpId="0" nodeType="clickEffect">
                                  <p:stCondLst>
                                    <p:cond delay="0"/>
                                  </p:stCondLst>
                                  <p:childTnLst>
                                    <p:set>
                                      <p:cBhvr>
                                        <p:cTn id="13" dur="1" fill="hold">
                                          <p:stCondLst>
                                            <p:cond delay="0"/>
                                          </p:stCondLst>
                                        </p:cTn>
                                        <p:tgtEl>
                                          <p:spTgt spid="1048615">
                                            <p:txEl>
                                              <p:pRg st="0" end="0"/>
                                            </p:txEl>
                                          </p:spTgt>
                                        </p:tgtEl>
                                        <p:attrNameLst>
                                          <p:attrName>style.visibility</p:attrName>
                                        </p:attrNameLst>
                                      </p:cBhvr>
                                      <p:to>
                                        <p:strVal val="visible"/>
                                      </p:to>
                                    </p:set>
                                    <p:anim to="" calcmode="lin" valueType="num">
                                      <p:cBhvr>
                                        <p:cTn id="14" dur="1" fill="hold"/>
                                        <p:tgtEl>
                                          <p:spTgt spid="1048615">
                                            <p:txEl>
                                              <p:pRg st="0" end="0"/>
                                            </p:txEl>
                                          </p:spTgt>
                                        </p:tgtEl>
                                      </p:cBhvr>
                                    </p:anim>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1048616">
                                            <p:txEl>
                                              <p:pRg st="0" end="0"/>
                                            </p:txEl>
                                          </p:spTgt>
                                        </p:tgtEl>
                                        <p:attrNameLst>
                                          <p:attrName>style.visibility</p:attrName>
                                        </p:attrNameLst>
                                      </p:cBhvr>
                                      <p:to>
                                        <p:strVal val="visible"/>
                                      </p:to>
                                    </p:set>
                                    <p:anim calcmode="lin" valueType="num">
                                      <p:cBhvr>
                                        <p:cTn id="19" dur="500" fill="hold"/>
                                        <p:tgtEl>
                                          <p:spTgt spid="1048616">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048616">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104861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1048616">
                                            <p:txEl>
                                              <p:pRg st="1" end="1"/>
                                            </p:txEl>
                                          </p:spTgt>
                                        </p:tgtEl>
                                        <p:attrNameLst>
                                          <p:attrName>style.visibility</p:attrName>
                                        </p:attrNameLst>
                                      </p:cBhvr>
                                      <p:to>
                                        <p:strVal val="visible"/>
                                      </p:to>
                                    </p:set>
                                    <p:anim calcmode="lin" valueType="num">
                                      <p:cBhvr>
                                        <p:cTn id="26" dur="500" fill="hold"/>
                                        <p:tgtEl>
                                          <p:spTgt spid="1048616">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1048616">
                                            <p:txEl>
                                              <p:pRg st="1" end="1"/>
                                            </p:txEl>
                                          </p:spTgt>
                                        </p:tgtEl>
                                        <p:attrNameLst>
                                          <p:attrName>ppt_h</p:attrName>
                                        </p:attrNameLst>
                                      </p:cBhvr>
                                      <p:tavLst>
                                        <p:tav tm="0">
                                          <p:val>
                                            <p:fltVal val="0"/>
                                          </p:val>
                                        </p:tav>
                                        <p:tav tm="100000">
                                          <p:val>
                                            <p:strVal val="#ppt_h"/>
                                          </p:val>
                                        </p:tav>
                                      </p:tavLst>
                                    </p:anim>
                                    <p:animEffect transition="in" filter="fade">
                                      <p:cBhvr>
                                        <p:cTn id="28" dur="500"/>
                                        <p:tgtEl>
                                          <p:spTgt spid="1048616">
                                            <p:txEl>
                                              <p:pRg st="1" end="1"/>
                                            </p:txEl>
                                          </p:spTgt>
                                        </p:tgtEl>
                                      </p:cBhvr>
                                    </p:animEffect>
                                  </p:childTnLst>
                                </p:cTn>
                              </p:par>
                              <p:par>
                                <p:cTn id="29" presetID="53" presetClass="entr" presetSubtype="0" fill="hold" grpId="0" nodeType="withEffect">
                                  <p:stCondLst>
                                    <p:cond delay="0"/>
                                  </p:stCondLst>
                                  <p:childTnLst>
                                    <p:set>
                                      <p:cBhvr>
                                        <p:cTn id="30" dur="1" fill="hold">
                                          <p:stCondLst>
                                            <p:cond delay="0"/>
                                          </p:stCondLst>
                                        </p:cTn>
                                        <p:tgtEl>
                                          <p:spTgt spid="1048616">
                                            <p:txEl>
                                              <p:pRg st="2" end="2"/>
                                            </p:txEl>
                                          </p:spTgt>
                                        </p:tgtEl>
                                        <p:attrNameLst>
                                          <p:attrName>style.visibility</p:attrName>
                                        </p:attrNameLst>
                                      </p:cBhvr>
                                      <p:to>
                                        <p:strVal val="visible"/>
                                      </p:to>
                                    </p:set>
                                    <p:anim calcmode="lin" valueType="num">
                                      <p:cBhvr>
                                        <p:cTn id="31" dur="500" fill="hold"/>
                                        <p:tgtEl>
                                          <p:spTgt spid="1048616">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1048616">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1048616">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0" fill="hold" grpId="0" nodeType="clickEffect">
                                  <p:stCondLst>
                                    <p:cond delay="0"/>
                                  </p:stCondLst>
                                  <p:childTnLst>
                                    <p:set>
                                      <p:cBhvr>
                                        <p:cTn id="37" dur="1" fill="hold">
                                          <p:stCondLst>
                                            <p:cond delay="0"/>
                                          </p:stCondLst>
                                        </p:cTn>
                                        <p:tgtEl>
                                          <p:spTgt spid="1048616">
                                            <p:txEl>
                                              <p:pRg st="3" end="3"/>
                                            </p:txEl>
                                          </p:spTgt>
                                        </p:tgtEl>
                                        <p:attrNameLst>
                                          <p:attrName>style.visibility</p:attrName>
                                        </p:attrNameLst>
                                      </p:cBhvr>
                                      <p:to>
                                        <p:strVal val="visible"/>
                                      </p:to>
                                    </p:set>
                                    <p:anim calcmode="lin" valueType="num">
                                      <p:cBhvr>
                                        <p:cTn id="38" dur="500" fill="hold"/>
                                        <p:tgtEl>
                                          <p:spTgt spid="1048616">
                                            <p:txEl>
                                              <p:pRg st="3" end="3"/>
                                            </p:txEl>
                                          </p:spTgt>
                                        </p:tgtEl>
                                        <p:attrNameLst>
                                          <p:attrName>ppt_w</p:attrName>
                                        </p:attrNameLst>
                                      </p:cBhvr>
                                      <p:tavLst>
                                        <p:tav tm="0">
                                          <p:val>
                                            <p:fltVal val="0"/>
                                          </p:val>
                                        </p:tav>
                                        <p:tav tm="100000">
                                          <p:val>
                                            <p:strVal val="#ppt_w"/>
                                          </p:val>
                                        </p:tav>
                                      </p:tavLst>
                                    </p:anim>
                                    <p:anim calcmode="lin" valueType="num">
                                      <p:cBhvr>
                                        <p:cTn id="39" dur="500" fill="hold"/>
                                        <p:tgtEl>
                                          <p:spTgt spid="1048616">
                                            <p:txEl>
                                              <p:pRg st="3" end="3"/>
                                            </p:txEl>
                                          </p:spTgt>
                                        </p:tgtEl>
                                        <p:attrNameLst>
                                          <p:attrName>ppt_h</p:attrName>
                                        </p:attrNameLst>
                                      </p:cBhvr>
                                      <p:tavLst>
                                        <p:tav tm="0">
                                          <p:val>
                                            <p:fltVal val="0"/>
                                          </p:val>
                                        </p:tav>
                                        <p:tav tm="100000">
                                          <p:val>
                                            <p:strVal val="#ppt_h"/>
                                          </p:val>
                                        </p:tav>
                                      </p:tavLst>
                                    </p:anim>
                                    <p:animEffect transition="in" filter="fade">
                                      <p:cBhvr>
                                        <p:cTn id="40" dur="500"/>
                                        <p:tgtEl>
                                          <p:spTgt spid="1048616">
                                            <p:txEl>
                                              <p:pRg st="3" end="3"/>
                                            </p:txEl>
                                          </p:spTgt>
                                        </p:tgtEl>
                                      </p:cBhvr>
                                    </p:animEffect>
                                  </p:childTnLst>
                                </p:cTn>
                              </p:par>
                              <p:par>
                                <p:cTn id="41" presetID="53" presetClass="entr" presetSubtype="0" fill="hold" grpId="0" nodeType="withEffect">
                                  <p:stCondLst>
                                    <p:cond delay="0"/>
                                  </p:stCondLst>
                                  <p:childTnLst>
                                    <p:set>
                                      <p:cBhvr>
                                        <p:cTn id="42" dur="1" fill="hold">
                                          <p:stCondLst>
                                            <p:cond delay="0"/>
                                          </p:stCondLst>
                                        </p:cTn>
                                        <p:tgtEl>
                                          <p:spTgt spid="1048616">
                                            <p:txEl>
                                              <p:pRg st="4" end="4"/>
                                            </p:txEl>
                                          </p:spTgt>
                                        </p:tgtEl>
                                        <p:attrNameLst>
                                          <p:attrName>style.visibility</p:attrName>
                                        </p:attrNameLst>
                                      </p:cBhvr>
                                      <p:to>
                                        <p:strVal val="visible"/>
                                      </p:to>
                                    </p:set>
                                    <p:anim calcmode="lin" valueType="num">
                                      <p:cBhvr>
                                        <p:cTn id="43" dur="500" fill="hold"/>
                                        <p:tgtEl>
                                          <p:spTgt spid="1048616">
                                            <p:txEl>
                                              <p:pRg st="4" end="4"/>
                                            </p:txEl>
                                          </p:spTgt>
                                        </p:tgtEl>
                                        <p:attrNameLst>
                                          <p:attrName>ppt_w</p:attrName>
                                        </p:attrNameLst>
                                      </p:cBhvr>
                                      <p:tavLst>
                                        <p:tav tm="0">
                                          <p:val>
                                            <p:fltVal val="0"/>
                                          </p:val>
                                        </p:tav>
                                        <p:tav tm="100000">
                                          <p:val>
                                            <p:strVal val="#ppt_w"/>
                                          </p:val>
                                        </p:tav>
                                      </p:tavLst>
                                    </p:anim>
                                    <p:anim calcmode="lin" valueType="num">
                                      <p:cBhvr>
                                        <p:cTn id="44" dur="500" fill="hold"/>
                                        <p:tgtEl>
                                          <p:spTgt spid="1048616">
                                            <p:txEl>
                                              <p:pRg st="4" end="4"/>
                                            </p:txEl>
                                          </p:spTgt>
                                        </p:tgtEl>
                                        <p:attrNameLst>
                                          <p:attrName>ppt_h</p:attrName>
                                        </p:attrNameLst>
                                      </p:cBhvr>
                                      <p:tavLst>
                                        <p:tav tm="0">
                                          <p:val>
                                            <p:fltVal val="0"/>
                                          </p:val>
                                        </p:tav>
                                        <p:tav tm="100000">
                                          <p:val>
                                            <p:strVal val="#ppt_h"/>
                                          </p:val>
                                        </p:tav>
                                      </p:tavLst>
                                    </p:anim>
                                    <p:animEffect transition="in" filter="fade">
                                      <p:cBhvr>
                                        <p:cTn id="45" dur="500"/>
                                        <p:tgtEl>
                                          <p:spTgt spid="1048616">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0" fill="hold" grpId="0" nodeType="clickEffect">
                                  <p:stCondLst>
                                    <p:cond delay="0"/>
                                  </p:stCondLst>
                                  <p:childTnLst>
                                    <p:set>
                                      <p:cBhvr>
                                        <p:cTn id="49" dur="1" fill="hold">
                                          <p:stCondLst>
                                            <p:cond delay="0"/>
                                          </p:stCondLst>
                                        </p:cTn>
                                        <p:tgtEl>
                                          <p:spTgt spid="1048616">
                                            <p:txEl>
                                              <p:pRg st="5" end="5"/>
                                            </p:txEl>
                                          </p:spTgt>
                                        </p:tgtEl>
                                        <p:attrNameLst>
                                          <p:attrName>style.visibility</p:attrName>
                                        </p:attrNameLst>
                                      </p:cBhvr>
                                      <p:to>
                                        <p:strVal val="visible"/>
                                      </p:to>
                                    </p:set>
                                    <p:anim calcmode="lin" valueType="num">
                                      <p:cBhvr>
                                        <p:cTn id="50" dur="500" fill="hold"/>
                                        <p:tgtEl>
                                          <p:spTgt spid="1048616">
                                            <p:txEl>
                                              <p:pRg st="5" end="5"/>
                                            </p:txEl>
                                          </p:spTgt>
                                        </p:tgtEl>
                                        <p:attrNameLst>
                                          <p:attrName>ppt_w</p:attrName>
                                        </p:attrNameLst>
                                      </p:cBhvr>
                                      <p:tavLst>
                                        <p:tav tm="0">
                                          <p:val>
                                            <p:fltVal val="0"/>
                                          </p:val>
                                        </p:tav>
                                        <p:tav tm="100000">
                                          <p:val>
                                            <p:strVal val="#ppt_w"/>
                                          </p:val>
                                        </p:tav>
                                      </p:tavLst>
                                    </p:anim>
                                    <p:anim calcmode="lin" valueType="num">
                                      <p:cBhvr>
                                        <p:cTn id="51" dur="500" fill="hold"/>
                                        <p:tgtEl>
                                          <p:spTgt spid="1048616">
                                            <p:txEl>
                                              <p:pRg st="5" end="5"/>
                                            </p:txEl>
                                          </p:spTgt>
                                        </p:tgtEl>
                                        <p:attrNameLst>
                                          <p:attrName>ppt_h</p:attrName>
                                        </p:attrNameLst>
                                      </p:cBhvr>
                                      <p:tavLst>
                                        <p:tav tm="0">
                                          <p:val>
                                            <p:fltVal val="0"/>
                                          </p:val>
                                        </p:tav>
                                        <p:tav tm="100000">
                                          <p:val>
                                            <p:strVal val="#ppt_h"/>
                                          </p:val>
                                        </p:tav>
                                      </p:tavLst>
                                    </p:anim>
                                    <p:animEffect transition="in" filter="fade">
                                      <p:cBhvr>
                                        <p:cTn id="52" dur="500"/>
                                        <p:tgtEl>
                                          <p:spTgt spid="1048616">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9" presetClass="entr" presetSubtype="0" fill="hold" grpId="0" nodeType="clickEffect">
                                  <p:stCondLst>
                                    <p:cond delay="0"/>
                                  </p:stCondLst>
                                  <p:childTnLst>
                                    <p:set>
                                      <p:cBhvr>
                                        <p:cTn id="56" dur="1" fill="hold">
                                          <p:stCondLst>
                                            <p:cond delay="0"/>
                                          </p:stCondLst>
                                        </p:cTn>
                                        <p:tgtEl>
                                          <p:spTgt spid="1048617">
                                            <p:txEl>
                                              <p:pRg st="0" end="0"/>
                                            </p:txEl>
                                          </p:spTgt>
                                        </p:tgtEl>
                                        <p:attrNameLst>
                                          <p:attrName>style.visibility</p:attrName>
                                        </p:attrNameLst>
                                      </p:cBhvr>
                                      <p:to>
                                        <p:strVal val="visible"/>
                                      </p:to>
                                    </p:set>
                                    <p:anim calcmode="lin" valueType="num">
                                      <p:cBhvr>
                                        <p:cTn id="57" dur="1000" fill="hold"/>
                                        <p:tgtEl>
                                          <p:spTgt spid="1048617">
                                            <p:txEl>
                                              <p:pRg st="0" end="0"/>
                                            </p:txEl>
                                          </p:spTgt>
                                        </p:tgtEl>
                                        <p:attrNameLst>
                                          <p:attrName>ppt_x</p:attrName>
                                        </p:attrNameLst>
                                      </p:cBhvr>
                                      <p:tavLst>
                                        <p:tav tm="0">
                                          <p:val>
                                            <p:strVal val="#ppt_x-.2"/>
                                          </p:val>
                                        </p:tav>
                                        <p:tav tm="100000">
                                          <p:val>
                                            <p:strVal val="#ppt_x"/>
                                          </p:val>
                                        </p:tav>
                                      </p:tavLst>
                                    </p:anim>
                                    <p:anim calcmode="lin" valueType="num">
                                      <p:cBhvr>
                                        <p:cTn id="58" dur="1000" fill="hold"/>
                                        <p:tgtEl>
                                          <p:spTgt spid="104861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59" dur="1000"/>
                                        <p:tgtEl>
                                          <p:spTgt spid="1048617">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mph" presetSubtype="0" fill="hold" grpId="0" nodeType="clickEffect">
                                  <p:stCondLst>
                                    <p:cond delay="0"/>
                                  </p:stCondLst>
                                  <p:childTnLst>
                                    <p:animScale>
                                      <p:cBhvr>
                                        <p:cTn id="63" dur="2000" fill="hold"/>
                                        <p:tgtEl>
                                          <p:spTgt spid="1048618">
                                            <p:txEl>
                                              <p:pRg st="0" end="0"/>
                                            </p:txEl>
                                          </p:spTgt>
                                        </p:tgtEl>
                                      </p:cBhvr>
                                      <p:by x="150000" y="150000"/>
                                    </p:animScale>
                                  </p:childTnLst>
                                </p:cTn>
                              </p:par>
                            </p:childTnLst>
                          </p:cTn>
                        </p:par>
                      </p:childTnLst>
                    </p:cTn>
                  </p:par>
                  <p:par>
                    <p:cTn id="64" fill="hold">
                      <p:stCondLst>
                        <p:cond delay="indefinite"/>
                      </p:stCondLst>
                      <p:childTnLst>
                        <p:par>
                          <p:cTn id="65" fill="hold">
                            <p:stCondLst>
                              <p:cond delay="0"/>
                            </p:stCondLst>
                            <p:childTnLst>
                              <p:par>
                                <p:cTn id="66" presetID="6" presetClass="emph" presetSubtype="0" fill="hold" grpId="0" nodeType="clickEffect">
                                  <p:stCondLst>
                                    <p:cond delay="0"/>
                                  </p:stCondLst>
                                  <p:childTnLst>
                                    <p:animScale>
                                      <p:cBhvr>
                                        <p:cTn id="67" dur="2000" fill="hold"/>
                                        <p:tgtEl>
                                          <p:spTgt spid="1048618">
                                            <p:txEl>
                                              <p:pRg st="1" end="1"/>
                                            </p:txEl>
                                          </p:spTgt>
                                        </p:tgtEl>
                                      </p:cBhvr>
                                      <p:by x="150000" y="150000"/>
                                    </p:animScale>
                                  </p:childTnLst>
                                </p:cTn>
                              </p:par>
                            </p:childTnLst>
                          </p:cTn>
                        </p:par>
                      </p:childTnLst>
                    </p:cTn>
                  </p:par>
                  <p:par>
                    <p:cTn id="68" fill="hold">
                      <p:stCondLst>
                        <p:cond delay="indefinite"/>
                      </p:stCondLst>
                      <p:childTnLst>
                        <p:par>
                          <p:cTn id="69" fill="hold">
                            <p:stCondLst>
                              <p:cond delay="0"/>
                            </p:stCondLst>
                            <p:childTnLst>
                              <p:par>
                                <p:cTn id="70" presetID="6" presetClass="emph" presetSubtype="0" fill="hold" grpId="0" nodeType="clickEffect">
                                  <p:stCondLst>
                                    <p:cond delay="0"/>
                                  </p:stCondLst>
                                  <p:childTnLst>
                                    <p:animScale>
                                      <p:cBhvr>
                                        <p:cTn id="71" dur="2000" fill="hold"/>
                                        <p:tgtEl>
                                          <p:spTgt spid="1048618">
                                            <p:txEl>
                                              <p:pRg st="2" end="2"/>
                                            </p:txEl>
                                          </p:spTgt>
                                        </p:tgtEl>
                                      </p:cBhvr>
                                      <p:by x="150000" y="150000"/>
                                    </p:animScale>
                                  </p:childTnLst>
                                </p:cTn>
                              </p:par>
                            </p:childTnLst>
                          </p:cTn>
                        </p:par>
                      </p:childTnLst>
                    </p:cTn>
                  </p:par>
                  <p:par>
                    <p:cTn id="72" fill="hold">
                      <p:stCondLst>
                        <p:cond delay="indefinite"/>
                      </p:stCondLst>
                      <p:childTnLst>
                        <p:par>
                          <p:cTn id="73" fill="hold">
                            <p:stCondLst>
                              <p:cond delay="0"/>
                            </p:stCondLst>
                            <p:childTnLst>
                              <p:par>
                                <p:cTn id="74" presetID="6" presetClass="emph" presetSubtype="0" fill="hold" grpId="0" nodeType="clickEffect">
                                  <p:stCondLst>
                                    <p:cond delay="0"/>
                                  </p:stCondLst>
                                  <p:childTnLst>
                                    <p:animScale>
                                      <p:cBhvr>
                                        <p:cTn id="75" dur="2000" fill="hold"/>
                                        <p:tgtEl>
                                          <p:spTgt spid="1048618">
                                            <p:txEl>
                                              <p:pRg st="3" end="3"/>
                                            </p:txEl>
                                          </p:spTgt>
                                        </p:tgtEl>
                                      </p:cBhvr>
                                      <p:by x="150000" y="150000"/>
                                    </p:animScale>
                                  </p:childTnLst>
                                </p:cTn>
                              </p:par>
                            </p:childTnLst>
                          </p:cTn>
                        </p:par>
                      </p:childTnLst>
                    </p:cTn>
                  </p:par>
                  <p:par>
                    <p:cTn id="76" fill="hold">
                      <p:stCondLst>
                        <p:cond delay="indefinite"/>
                      </p:stCondLst>
                      <p:childTnLst>
                        <p:par>
                          <p:cTn id="77" fill="hold">
                            <p:stCondLst>
                              <p:cond delay="0"/>
                            </p:stCondLst>
                            <p:childTnLst>
                              <p:par>
                                <p:cTn id="78" presetID="6" presetClass="emph" presetSubtype="0" fill="hold" grpId="0" nodeType="clickEffect">
                                  <p:stCondLst>
                                    <p:cond delay="0"/>
                                  </p:stCondLst>
                                  <p:childTnLst>
                                    <p:animScale>
                                      <p:cBhvr>
                                        <p:cTn id="79" dur="2000" fill="hold"/>
                                        <p:tgtEl>
                                          <p:spTgt spid="1048618">
                                            <p:txEl>
                                              <p:pRg st="4" end="4"/>
                                            </p:txEl>
                                          </p:spTgt>
                                        </p:tgtEl>
                                      </p:cBhvr>
                                      <p:by x="150000" y="150000"/>
                                    </p:animScale>
                                  </p:childTnLst>
                                </p:cTn>
                              </p:par>
                            </p:childTnLst>
                          </p:cTn>
                        </p:par>
                      </p:childTnLst>
                    </p:cTn>
                  </p:par>
                  <p:par>
                    <p:cTn id="80" fill="hold">
                      <p:stCondLst>
                        <p:cond delay="indefinite"/>
                      </p:stCondLst>
                      <p:childTnLst>
                        <p:par>
                          <p:cTn id="81" fill="hold">
                            <p:stCondLst>
                              <p:cond delay="0"/>
                            </p:stCondLst>
                            <p:childTnLst>
                              <p:par>
                                <p:cTn id="82" presetID="6" presetClass="emph" presetSubtype="0" fill="hold" grpId="0" nodeType="clickEffect">
                                  <p:stCondLst>
                                    <p:cond delay="0"/>
                                  </p:stCondLst>
                                  <p:childTnLst>
                                    <p:animScale>
                                      <p:cBhvr>
                                        <p:cTn id="83" dur="2000" fill="hold"/>
                                        <p:tgtEl>
                                          <p:spTgt spid="1048618">
                                            <p:txEl>
                                              <p:pRg st="5" end="5"/>
                                            </p:txEl>
                                          </p:spTgt>
                                        </p:tgtEl>
                                      </p:cBhvr>
                                      <p:by x="150000" y="150000"/>
                                    </p:animScale>
                                  </p:childTnLst>
                                </p:cTn>
                              </p:par>
                            </p:childTnLst>
                          </p:cTn>
                        </p:par>
                      </p:childTnLst>
                    </p:cTn>
                  </p:par>
                  <p:par>
                    <p:cTn id="84" fill="hold">
                      <p:stCondLst>
                        <p:cond delay="indefinite"/>
                      </p:stCondLst>
                      <p:childTnLst>
                        <p:par>
                          <p:cTn id="85" fill="hold">
                            <p:stCondLst>
                              <p:cond delay="0"/>
                            </p:stCondLst>
                            <p:childTnLst>
                              <p:par>
                                <p:cTn id="86" presetID="6" presetClass="emph" presetSubtype="0" fill="hold" grpId="0" nodeType="clickEffect">
                                  <p:stCondLst>
                                    <p:cond delay="0"/>
                                  </p:stCondLst>
                                  <p:childTnLst>
                                    <p:animScale>
                                      <p:cBhvr>
                                        <p:cTn id="87" dur="2000" fill="hold"/>
                                        <p:tgtEl>
                                          <p:spTgt spid="1048618">
                                            <p:txEl>
                                              <p:pRg st="6" end="6"/>
                                            </p:txEl>
                                          </p:spTgt>
                                        </p:tgtEl>
                                      </p:cBhvr>
                                      <p:by x="150000" y="150000"/>
                                    </p:animScale>
                                  </p:childTnLst>
                                </p:cTn>
                              </p:par>
                            </p:childTnLst>
                          </p:cTn>
                        </p:par>
                      </p:childTnLst>
                    </p:cTn>
                  </p:par>
                  <p:par>
                    <p:cTn id="88" fill="hold">
                      <p:stCondLst>
                        <p:cond delay="indefinite"/>
                      </p:stCondLst>
                      <p:childTnLst>
                        <p:par>
                          <p:cTn id="89" fill="hold">
                            <p:stCondLst>
                              <p:cond delay="0"/>
                            </p:stCondLst>
                            <p:childTnLst>
                              <p:par>
                                <p:cTn id="90" presetID="6" presetClass="emph" presetSubtype="0" fill="hold" grpId="0" nodeType="clickEffect">
                                  <p:stCondLst>
                                    <p:cond delay="0"/>
                                  </p:stCondLst>
                                  <p:childTnLst>
                                    <p:animScale>
                                      <p:cBhvr>
                                        <p:cTn id="91" dur="2000" fill="hold"/>
                                        <p:tgtEl>
                                          <p:spTgt spid="1048618">
                                            <p:txEl>
                                              <p:pRg st="7" end="7"/>
                                            </p:txEl>
                                          </p:spTgt>
                                        </p:tgtEl>
                                      </p:cBhvr>
                                      <p:by x="150000" y="150000"/>
                                    </p:animScale>
                                  </p:childTnLst>
                                </p:cTn>
                              </p:par>
                            </p:childTnLst>
                          </p:cTn>
                        </p:par>
                      </p:childTnLst>
                    </p:cTn>
                  </p:par>
                  <p:par>
                    <p:cTn id="92" fill="hold">
                      <p:stCondLst>
                        <p:cond delay="indefinite"/>
                      </p:stCondLst>
                      <p:childTnLst>
                        <p:par>
                          <p:cTn id="93" fill="hold">
                            <p:stCondLst>
                              <p:cond delay="0"/>
                            </p:stCondLst>
                            <p:childTnLst>
                              <p:par>
                                <p:cTn id="94" presetID="6" presetClass="emph" presetSubtype="0" fill="hold" grpId="0" nodeType="clickEffect">
                                  <p:stCondLst>
                                    <p:cond delay="0"/>
                                  </p:stCondLst>
                                  <p:childTnLst>
                                    <p:animScale>
                                      <p:cBhvr>
                                        <p:cTn id="95" dur="2000" fill="hold"/>
                                        <p:tgtEl>
                                          <p:spTgt spid="1048618">
                                            <p:txEl>
                                              <p:pRg st="8" end="8"/>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4" grpId="0"/>
      <p:bldP spid="1048615" grpId="0" build="p"/>
      <p:bldP spid="1048616" grpId="0" build="p"/>
      <p:bldP spid="1048617" grpId="0" build="p"/>
      <p:bldP spid="104861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normAutofit/>
          </a:bodyPr>
          <a:lstStyle/>
          <a:p>
            <a:r>
              <a:rPr lang="en-US" sz="4000" dirty="0" smtClean="0">
                <a:solidFill>
                  <a:schemeClr val="accent6">
                    <a:lumMod val="50000"/>
                  </a:schemeClr>
                </a:solidFill>
              </a:rPr>
              <a:t>Step 4</a:t>
            </a:r>
            <a:endParaRPr lang="id-ID" sz="4000" dirty="0">
              <a:solidFill>
                <a:schemeClr val="accent6">
                  <a:lumMod val="50000"/>
                </a:schemeClr>
              </a:solidFill>
            </a:endParaRPr>
          </a:p>
        </p:txBody>
      </p:sp>
      <p:sp>
        <p:nvSpPr>
          <p:cNvPr id="1048620" name="Content Placeholder 2"/>
          <p:cNvSpPr>
            <a:spLocks noGrp="1"/>
          </p:cNvSpPr>
          <p:nvPr>
            <p:ph idx="1"/>
          </p:nvPr>
        </p:nvSpPr>
        <p:spPr>
          <a:xfrm>
            <a:off x="452398" y="1571612"/>
            <a:ext cx="9144000" cy="3474720"/>
          </a:xfrm>
        </p:spPr>
        <p:txBody>
          <a:bodyPr>
            <a:normAutofit fontScale="95952" lnSpcReduction="10000"/>
          </a:bodyPr>
          <a:lstStyle/>
          <a:p>
            <a:pPr algn="ctr">
              <a:buNone/>
            </a:pPr>
            <a:r>
              <a:rPr lang="en-US" sz="3800" dirty="0" err="1" smtClean="0">
                <a:solidFill>
                  <a:schemeClr val="accent2">
                    <a:lumMod val="75000"/>
                  </a:schemeClr>
                </a:solidFill>
              </a:rPr>
              <a:t>Tajuk</a:t>
            </a:r>
            <a:r>
              <a:rPr lang="en-US" sz="3800" dirty="0" smtClean="0">
                <a:solidFill>
                  <a:schemeClr val="accent2">
                    <a:lumMod val="75000"/>
                  </a:schemeClr>
                </a:solidFill>
              </a:rPr>
              <a:t> </a:t>
            </a:r>
            <a:r>
              <a:rPr lang="en-US" sz="3800" dirty="0" err="1" smtClean="0">
                <a:solidFill>
                  <a:schemeClr val="accent2">
                    <a:lumMod val="75000"/>
                  </a:schemeClr>
                </a:solidFill>
              </a:rPr>
              <a:t>Subjek</a:t>
            </a:r>
            <a:endParaRPr lang="en-US" sz="3800" dirty="0" smtClean="0">
              <a:solidFill>
                <a:schemeClr val="accent2">
                  <a:lumMod val="75000"/>
                </a:schemeClr>
              </a:solidFill>
            </a:endParaRPr>
          </a:p>
          <a:p>
            <a:pPr marL="0" indent="0">
              <a:buNone/>
            </a:pPr>
            <a:r>
              <a:rPr lang="id-ID" dirty="0" smtClean="0">
                <a:solidFill>
                  <a:schemeClr val="accent2">
                    <a:lumMod val="75000"/>
                  </a:schemeClr>
                </a:solidFill>
              </a:rPr>
              <a:t>Tajuk subjek dibagi menjadi : </a:t>
            </a:r>
            <a:endParaRPr lang="id-ID" sz="1050" dirty="0" smtClean="0">
              <a:solidFill>
                <a:schemeClr val="accent2">
                  <a:lumMod val="75000"/>
                </a:schemeClr>
              </a:solidFill>
            </a:endParaRPr>
          </a:p>
          <a:p>
            <a:pPr>
              <a:buFont typeface="Wingdings" panose="05000000000000000000" pitchFamily="2" charset="2"/>
              <a:buChar char="§"/>
            </a:pPr>
            <a:r>
              <a:rPr lang="id-ID" b="1" dirty="0" smtClean="0">
                <a:solidFill>
                  <a:schemeClr val="accent2">
                    <a:lumMod val="75000"/>
                  </a:schemeClr>
                </a:solidFill>
              </a:rPr>
              <a:t>Tajuk Topik </a:t>
            </a:r>
          </a:p>
          <a:p>
            <a:pPr marL="0" indent="0">
              <a:buNone/>
            </a:pPr>
            <a:r>
              <a:rPr lang="id-ID" dirty="0" smtClean="0">
                <a:solidFill>
                  <a:schemeClr val="accent2">
                    <a:lumMod val="75000"/>
                  </a:schemeClr>
                </a:solidFill>
              </a:rPr>
              <a:t>Tajuk topik adalah kata atau frasa atau konsep yang mewakili isi bahan perpustakaan. Misalnya, Kesehatan, Perampokan, Korupsi.  </a:t>
            </a:r>
          </a:p>
          <a:p>
            <a:pPr>
              <a:buFont typeface="Wingdings" panose="05000000000000000000" pitchFamily="2" charset="2"/>
              <a:buChar char="§"/>
            </a:pPr>
            <a:r>
              <a:rPr lang="id-ID" b="1" dirty="0" smtClean="0">
                <a:solidFill>
                  <a:schemeClr val="accent2">
                    <a:lumMod val="75000"/>
                  </a:schemeClr>
                </a:solidFill>
              </a:rPr>
              <a:t>Tajuk bentuk </a:t>
            </a:r>
          </a:p>
          <a:p>
            <a:pPr marL="0" indent="0">
              <a:buNone/>
            </a:pPr>
            <a:r>
              <a:rPr lang="id-ID" dirty="0" smtClean="0">
                <a:solidFill>
                  <a:schemeClr val="accent2">
                    <a:lumMod val="75000"/>
                  </a:schemeClr>
                </a:solidFill>
              </a:rPr>
              <a:t>Tajuk bentuk terbagi atas dua jenis yaitu yang pertama tajuk bentuk yang mendeskripsikan susunan umum bahan perpustakaan serta tujuannya, misalnya almanak, direktori, ensiklopedi, gazetir dan yang kedua tajuk bentuk yang merupakan nama dari bentuk sastra dan genre. Contoh: fiksi, puisi, drama, esai.      </a:t>
            </a:r>
          </a:p>
          <a:p>
            <a:pPr marL="0" indent="0">
              <a:buNone/>
            </a:pPr>
            <a:endParaRPr lang="id-ID" dirty="0" smtClean="0">
              <a:solidFill>
                <a:schemeClr val="accent2">
                  <a:lumMod val="75000"/>
                </a:schemeClr>
              </a:solidFill>
            </a:endParaRPr>
          </a:p>
          <a:p>
            <a:pPr marL="0" indent="0">
              <a:buNone/>
            </a:pPr>
            <a:endParaRPr lang="en-US" sz="1900" dirty="0" smtClean="0">
              <a:solidFill>
                <a:schemeClr val="accent2">
                  <a:lumMod val="75000"/>
                </a:schemeClr>
              </a:solidFill>
            </a:endParaRPr>
          </a:p>
          <a:p>
            <a:pPr>
              <a:buNone/>
            </a:pPr>
            <a:endParaRPr lang="id-ID" dirty="0">
              <a:solidFill>
                <a:schemeClr val="accent2">
                  <a:lumMod val="75000"/>
                </a:schemeClr>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1048619"/>
                                        </p:tgtEl>
                                        <p:attrNameLst>
                                          <p:attrName>style.visibility</p:attrName>
                                        </p:attrNameLst>
                                      </p:cBhvr>
                                      <p:to>
                                        <p:strVal val="visible"/>
                                      </p:to>
                                    </p:set>
                                    <p:animEffect transition="in" filter="fade">
                                      <p:cBhvr>
                                        <p:cTn id="7" dur="2000"/>
                                        <p:tgtEl>
                                          <p:spTgt spid="1048619"/>
                                        </p:tgtEl>
                                      </p:cBhvr>
                                    </p:animEffect>
                                    <p:anim calcmode="lin" valueType="num">
                                      <p:cBhvr>
                                        <p:cTn id="8" dur="2000" fill="hold"/>
                                        <p:tgtEl>
                                          <p:spTgt spid="1048619"/>
                                        </p:tgtEl>
                                        <p:attrNameLst>
                                          <p:attrName>ppt_w</p:attrName>
                                        </p:attrNameLst>
                                      </p:cBhvr>
                                      <p:tavLst>
                                        <p:tav tm="0" fmla="#ppt_w*sin(2.5*pi*$)">
                                          <p:val>
                                            <p:fltVal val="0"/>
                                          </p:val>
                                        </p:tav>
                                        <p:tav tm="100000">
                                          <p:val>
                                            <p:fltVal val="1"/>
                                          </p:val>
                                        </p:tav>
                                      </p:tavLst>
                                    </p:anim>
                                    <p:anim calcmode="lin" valueType="num">
                                      <p:cBhvr>
                                        <p:cTn id="9" dur="2000" fill="hold"/>
                                        <p:tgtEl>
                                          <p:spTgt spid="1048619"/>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grpId="0" nodeType="clickEffect">
                                  <p:stCondLst>
                                    <p:cond delay="0"/>
                                  </p:stCondLst>
                                  <p:childTnLst>
                                    <p:set>
                                      <p:cBhvr>
                                        <p:cTn id="13" dur="1" fill="hold">
                                          <p:stCondLst>
                                            <p:cond delay="0"/>
                                          </p:stCondLst>
                                        </p:cTn>
                                        <p:tgtEl>
                                          <p:spTgt spid="1048620">
                                            <p:txEl>
                                              <p:pRg st="0" end="0"/>
                                            </p:txEl>
                                          </p:spTgt>
                                        </p:tgtEl>
                                        <p:attrNameLst>
                                          <p:attrName>style.visibility</p:attrName>
                                        </p:attrNameLst>
                                      </p:cBhvr>
                                      <p:to>
                                        <p:strVal val="visible"/>
                                      </p:to>
                                    </p:set>
                                    <p:anim calcmode="lin" valueType="num">
                                      <p:cBhvr>
                                        <p:cTn id="14" dur="500" fill="hold"/>
                                        <p:tgtEl>
                                          <p:spTgt spid="1048620">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04862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1048620">
                                            <p:txEl>
                                              <p:pRg st="1" end="1"/>
                                            </p:txEl>
                                          </p:spTgt>
                                        </p:tgtEl>
                                        <p:attrNameLst>
                                          <p:attrName>style.visibility</p:attrName>
                                        </p:attrNameLst>
                                      </p:cBhvr>
                                      <p:to>
                                        <p:strVal val="visible"/>
                                      </p:to>
                                    </p:set>
                                    <p:anim calcmode="lin" valueType="num">
                                      <p:cBhvr>
                                        <p:cTn id="20" dur="500" fill="hold"/>
                                        <p:tgtEl>
                                          <p:spTgt spid="1048620">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1048620">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1048620">
                                            <p:txEl>
                                              <p:pRg st="2" end="2"/>
                                            </p:txEl>
                                          </p:spTgt>
                                        </p:tgtEl>
                                        <p:attrNameLst>
                                          <p:attrName>style.visibility</p:attrName>
                                        </p:attrNameLst>
                                      </p:cBhvr>
                                      <p:to>
                                        <p:strVal val="visible"/>
                                      </p:to>
                                    </p:set>
                                    <p:anim calcmode="lin" valueType="num">
                                      <p:cBhvr>
                                        <p:cTn id="26" dur="500" fill="hold"/>
                                        <p:tgtEl>
                                          <p:spTgt spid="1048620">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1048620">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1048620">
                                            <p:txEl>
                                              <p:pRg st="3" end="3"/>
                                            </p:txEl>
                                          </p:spTgt>
                                        </p:tgtEl>
                                        <p:attrNameLst>
                                          <p:attrName>style.visibility</p:attrName>
                                        </p:attrNameLst>
                                      </p:cBhvr>
                                      <p:to>
                                        <p:strVal val="visible"/>
                                      </p:to>
                                    </p:set>
                                    <p:anim calcmode="lin" valueType="num">
                                      <p:cBhvr>
                                        <p:cTn id="32" dur="500" fill="hold"/>
                                        <p:tgtEl>
                                          <p:spTgt spid="1048620">
                                            <p:txEl>
                                              <p:pRg st="3" end="3"/>
                                            </p:txEl>
                                          </p:spTgt>
                                        </p:tgtEl>
                                        <p:attrNameLst>
                                          <p:attrName>ppt_w</p:attrName>
                                        </p:attrNameLst>
                                      </p:cBhvr>
                                      <p:tavLst>
                                        <p:tav tm="0">
                                          <p:val>
                                            <p:fltVal val="0"/>
                                          </p:val>
                                        </p:tav>
                                        <p:tav tm="100000">
                                          <p:val>
                                            <p:strVal val="#ppt_w"/>
                                          </p:val>
                                        </p:tav>
                                      </p:tavLst>
                                    </p:anim>
                                    <p:anim calcmode="lin" valueType="num">
                                      <p:cBhvr>
                                        <p:cTn id="33" dur="500" fill="hold"/>
                                        <p:tgtEl>
                                          <p:spTgt spid="1048620">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1048620">
                                            <p:txEl>
                                              <p:pRg st="4" end="4"/>
                                            </p:txEl>
                                          </p:spTgt>
                                        </p:tgtEl>
                                        <p:attrNameLst>
                                          <p:attrName>style.visibility</p:attrName>
                                        </p:attrNameLst>
                                      </p:cBhvr>
                                      <p:to>
                                        <p:strVal val="visible"/>
                                      </p:to>
                                    </p:set>
                                    <p:anim calcmode="lin" valueType="num">
                                      <p:cBhvr>
                                        <p:cTn id="38" dur="500" fill="hold"/>
                                        <p:tgtEl>
                                          <p:spTgt spid="1048620">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1048620">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1048620">
                                            <p:txEl>
                                              <p:pRg st="5" end="5"/>
                                            </p:txEl>
                                          </p:spTgt>
                                        </p:tgtEl>
                                        <p:attrNameLst>
                                          <p:attrName>style.visibility</p:attrName>
                                        </p:attrNameLst>
                                      </p:cBhvr>
                                      <p:to>
                                        <p:strVal val="visible"/>
                                      </p:to>
                                    </p:set>
                                    <p:anim calcmode="lin" valueType="num">
                                      <p:cBhvr>
                                        <p:cTn id="44" dur="500" fill="hold"/>
                                        <p:tgtEl>
                                          <p:spTgt spid="1048620">
                                            <p:txEl>
                                              <p:pRg st="5" end="5"/>
                                            </p:txEl>
                                          </p:spTgt>
                                        </p:tgtEl>
                                        <p:attrNameLst>
                                          <p:attrName>ppt_w</p:attrName>
                                        </p:attrNameLst>
                                      </p:cBhvr>
                                      <p:tavLst>
                                        <p:tav tm="0">
                                          <p:val>
                                            <p:fltVal val="0"/>
                                          </p:val>
                                        </p:tav>
                                        <p:tav tm="100000">
                                          <p:val>
                                            <p:strVal val="#ppt_w"/>
                                          </p:val>
                                        </p:tav>
                                      </p:tavLst>
                                    </p:anim>
                                    <p:anim calcmode="lin" valueType="num">
                                      <p:cBhvr>
                                        <p:cTn id="45" dur="500" fill="hold"/>
                                        <p:tgtEl>
                                          <p:spTgt spid="1048620">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9" grpId="0"/>
      <p:bldP spid="104862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extBox 5"/>
          <p:cNvSpPr txBox="1"/>
          <p:nvPr/>
        </p:nvSpPr>
        <p:spPr>
          <a:xfrm>
            <a:off x="380960" y="285728"/>
            <a:ext cx="8858312" cy="3558540"/>
          </a:xfrm>
          <a:prstGeom prst="rect">
            <a:avLst/>
          </a:prstGeom>
          <a:noFill/>
        </p:spPr>
        <p:txBody>
          <a:bodyPr wrap="square" rtlCol="0">
            <a:spAutoFit/>
          </a:bodyPr>
          <a:lstStyle/>
          <a:p>
            <a:pPr>
              <a:buFont typeface="Wingdings" pitchFamily="2" charset="2"/>
              <a:buChar char="§"/>
            </a:pPr>
            <a:r>
              <a:rPr lang="id-ID" b="1" dirty="0" smtClean="0">
                <a:solidFill>
                  <a:schemeClr val="accent2">
                    <a:lumMod val="75000"/>
                  </a:schemeClr>
                </a:solidFill>
              </a:rPr>
              <a:t>Tajuk geografi  </a:t>
            </a:r>
            <a:br>
              <a:rPr lang="id-ID" b="1" dirty="0" smtClean="0">
                <a:solidFill>
                  <a:schemeClr val="accent2">
                    <a:lumMod val="75000"/>
                  </a:schemeClr>
                </a:solidFill>
              </a:rPr>
            </a:br>
            <a:r>
              <a:rPr lang="id-ID" dirty="0" smtClean="0">
                <a:solidFill>
                  <a:schemeClr val="accent2">
                    <a:lumMod val="75000"/>
                  </a:schemeClr>
                </a:solidFill>
              </a:rPr>
              <a:t>Tajuk geografi adalah nama tempat yang sudah mapan yang menunjukkan kawasan fisik dan atau yurisdiksi politik. Tajuk bentuk geografi berbeda dari tajuk subjek topik karena merujuk ke entitas yang unik bukannya abstraksi atau kategori benda. Misalnya : Jakarta, Jawa Barat, Indonesia.  </a:t>
            </a:r>
          </a:p>
          <a:p>
            <a:endParaRPr lang="id-ID" dirty="0" smtClean="0">
              <a:solidFill>
                <a:schemeClr val="accent2">
                  <a:lumMod val="75000"/>
                </a:schemeClr>
              </a:solidFill>
            </a:endParaRPr>
          </a:p>
          <a:p>
            <a:pPr>
              <a:buFont typeface="Wingdings" pitchFamily="2" charset="2"/>
              <a:buChar char="§"/>
            </a:pPr>
            <a:r>
              <a:rPr lang="id-ID" b="1" dirty="0" smtClean="0">
                <a:solidFill>
                  <a:schemeClr val="accent2">
                    <a:lumMod val="75000"/>
                  </a:schemeClr>
                </a:solidFill>
              </a:rPr>
              <a:t>Nama </a:t>
            </a:r>
            <a:br>
              <a:rPr lang="id-ID" b="1" dirty="0" smtClean="0">
                <a:solidFill>
                  <a:schemeClr val="accent2">
                    <a:lumMod val="75000"/>
                  </a:schemeClr>
                </a:solidFill>
              </a:rPr>
            </a:br>
            <a:r>
              <a:rPr lang="id-ID" dirty="0" smtClean="0">
                <a:solidFill>
                  <a:schemeClr val="accent2">
                    <a:lumMod val="75000"/>
                  </a:schemeClr>
                </a:solidFill>
              </a:rPr>
              <a:t>Nama adalah tajuk yang digunakan sebagai nama yang unik yang dibahas dalam bahan perpustakaan. Tajuk nama terdiri dari : nama diri, badan korporasi, pertemuan dan judul seragam. Contoh : Soekarno, Universitas Padjajaran, Kongres Bahasa Indonesia, Lutung Kasarung. </a:t>
            </a:r>
            <a:br>
              <a:rPr lang="id-ID" dirty="0" smtClean="0">
                <a:solidFill>
                  <a:schemeClr val="accent2">
                    <a:lumMod val="75000"/>
                  </a:schemeClr>
                </a:solidFill>
              </a:rPr>
            </a:br>
            <a:r>
              <a:rPr lang="en-US" dirty="0" smtClean="0">
                <a:solidFill>
                  <a:schemeClr val="accent2">
                    <a:lumMod val="75000"/>
                  </a:schemeClr>
                </a:solidFill>
              </a:rPr>
              <a:t/>
            </a:r>
            <a:br>
              <a:rPr lang="en-US" dirty="0" smtClean="0">
                <a:solidFill>
                  <a:schemeClr val="accent2">
                    <a:lumMod val="75000"/>
                  </a:schemeClr>
                </a:solidFill>
              </a:rPr>
            </a:br>
            <a:endParaRPr lang="id-ID" dirty="0">
              <a:solidFill>
                <a:schemeClr val="accent2">
                  <a:lumMod val="75000"/>
                </a:schemeClr>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048625"/>
                                        </p:tgtEl>
                                        <p:attrNameLst>
                                          <p:attrName>style.visibility</p:attrName>
                                        </p:attrNameLst>
                                      </p:cBhvr>
                                      <p:to>
                                        <p:strVal val="visible"/>
                                      </p:to>
                                    </p:set>
                                    <p:anim to="" calcmode="lin" valueType="num">
                                      <p:cBhvr>
                                        <p:cTn id="7" dur="1" fill="hold"/>
                                        <p:tgtEl>
                                          <p:spTgt spid="104862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p:txBody>
          <a:bodyPr>
            <a:normAutofit/>
          </a:bodyPr>
          <a:lstStyle/>
          <a:p>
            <a:r>
              <a:rPr lang="en-US" sz="4400" dirty="0" smtClean="0">
                <a:solidFill>
                  <a:schemeClr val="accent6">
                    <a:lumMod val="50000"/>
                  </a:schemeClr>
                </a:solidFill>
              </a:rPr>
              <a:t>Step 5</a:t>
            </a:r>
            <a:endParaRPr lang="id-ID" sz="4400" dirty="0">
              <a:solidFill>
                <a:schemeClr val="accent6">
                  <a:lumMod val="50000"/>
                </a:schemeClr>
              </a:solidFill>
            </a:endParaRPr>
          </a:p>
        </p:txBody>
      </p:sp>
      <p:sp>
        <p:nvSpPr>
          <p:cNvPr id="1048627" name="TextBox 2"/>
          <p:cNvSpPr txBox="1"/>
          <p:nvPr/>
        </p:nvSpPr>
        <p:spPr>
          <a:xfrm>
            <a:off x="238084" y="1428736"/>
            <a:ext cx="11787270" cy="4755148"/>
          </a:xfrm>
          <a:prstGeom prst="rect">
            <a:avLst/>
          </a:prstGeom>
          <a:noFill/>
        </p:spPr>
        <p:txBody>
          <a:bodyPr wrap="square" rtlCol="0">
            <a:spAutoFit/>
          </a:bodyPr>
          <a:lstStyle/>
          <a:p>
            <a:r>
              <a:rPr lang="en-US" sz="3300" dirty="0" err="1" smtClean="0"/>
              <a:t>Klasifikasi</a:t>
            </a:r>
            <a:r>
              <a:rPr lang="en-US" sz="3300" dirty="0" smtClean="0"/>
              <a:t> </a:t>
            </a:r>
            <a:r>
              <a:rPr lang="en-US" sz="3300" dirty="0" err="1" smtClean="0"/>
              <a:t>dan</a:t>
            </a:r>
            <a:r>
              <a:rPr lang="en-US" sz="3300" dirty="0" smtClean="0"/>
              <a:t> </a:t>
            </a:r>
            <a:r>
              <a:rPr lang="en-US" sz="3300" dirty="0" err="1" smtClean="0"/>
              <a:t>Tajuk</a:t>
            </a:r>
            <a:r>
              <a:rPr lang="en-US" sz="3300" dirty="0" smtClean="0"/>
              <a:t> </a:t>
            </a:r>
            <a:r>
              <a:rPr lang="en-US" sz="3300" dirty="0" err="1" smtClean="0"/>
              <a:t>Subjek</a:t>
            </a:r>
            <a:endParaRPr lang="en-US" sz="3300" dirty="0" smtClean="0"/>
          </a:p>
          <a:p>
            <a:r>
              <a:rPr lang="en-US" dirty="0" err="1" smtClean="0"/>
              <a:t>Pengatalog</a:t>
            </a:r>
            <a:r>
              <a:rPr lang="en-US" dirty="0" smtClean="0"/>
              <a:t> </a:t>
            </a:r>
            <a:r>
              <a:rPr lang="en-US" dirty="0" err="1" smtClean="0"/>
              <a:t>harus</a:t>
            </a:r>
            <a:r>
              <a:rPr lang="en-US" dirty="0" smtClean="0"/>
              <a:t>  </a:t>
            </a:r>
            <a:r>
              <a:rPr lang="en-US" dirty="0" err="1" smtClean="0"/>
              <a:t>mengenali</a:t>
            </a:r>
            <a:r>
              <a:rPr lang="en-US" dirty="0" smtClean="0"/>
              <a:t>  </a:t>
            </a:r>
            <a:r>
              <a:rPr lang="en-US" dirty="0" err="1" smtClean="0"/>
              <a:t>perbedaan</a:t>
            </a:r>
            <a:r>
              <a:rPr lang="en-US" dirty="0" smtClean="0"/>
              <a:t>  </a:t>
            </a:r>
            <a:r>
              <a:rPr lang="en-US" dirty="0" err="1" smtClean="0"/>
              <a:t>mendasar</a:t>
            </a:r>
            <a:r>
              <a:rPr lang="en-US" dirty="0" smtClean="0"/>
              <a:t> </a:t>
            </a:r>
            <a:r>
              <a:rPr lang="en-US" dirty="0" err="1" smtClean="0"/>
              <a:t>antara</a:t>
            </a:r>
            <a:r>
              <a:rPr lang="en-US" dirty="0" smtClean="0"/>
              <a:t>  </a:t>
            </a:r>
            <a:r>
              <a:rPr lang="en-US" dirty="0" err="1" smtClean="0"/>
              <a:t>klasifikasi</a:t>
            </a:r>
            <a:r>
              <a:rPr lang="en-US" dirty="0" smtClean="0"/>
              <a:t> </a:t>
            </a:r>
            <a:r>
              <a:rPr lang="en-US" dirty="0" err="1" smtClean="0"/>
              <a:t>dan</a:t>
            </a:r>
            <a:r>
              <a:rPr lang="en-US" dirty="0" smtClean="0"/>
              <a:t>  </a:t>
            </a:r>
            <a:r>
              <a:rPr lang="en-US" dirty="0" err="1" smtClean="0"/>
              <a:t>tajuk</a:t>
            </a:r>
            <a:r>
              <a:rPr lang="en-US" dirty="0" smtClean="0"/>
              <a:t> </a:t>
            </a:r>
            <a:r>
              <a:rPr lang="en-US" dirty="0" err="1" smtClean="0"/>
              <a:t>subjek</a:t>
            </a:r>
            <a:r>
              <a:rPr lang="en-US" dirty="0" smtClean="0"/>
              <a:t>  </a:t>
            </a:r>
            <a:r>
              <a:rPr lang="en-US" dirty="0" err="1" smtClean="0"/>
              <a:t>untuk</a:t>
            </a:r>
            <a:r>
              <a:rPr lang="en-US" dirty="0" smtClean="0"/>
              <a:t>  </a:t>
            </a:r>
            <a:r>
              <a:rPr lang="en-US" dirty="0" err="1" smtClean="0"/>
              <a:t>katalog</a:t>
            </a:r>
            <a:r>
              <a:rPr lang="en-US" dirty="0" smtClean="0"/>
              <a:t>  </a:t>
            </a:r>
            <a:r>
              <a:rPr lang="en-US" dirty="0" err="1" smtClean="0"/>
              <a:t>kamus</a:t>
            </a:r>
            <a:r>
              <a:rPr lang="en-US" dirty="0" smtClean="0"/>
              <a:t>/</a:t>
            </a:r>
            <a:r>
              <a:rPr lang="en-US" dirty="0" err="1" smtClean="0"/>
              <a:t>berabjad</a:t>
            </a:r>
            <a:r>
              <a:rPr lang="en-US" dirty="0" smtClean="0"/>
              <a:t>.  </a:t>
            </a:r>
            <a:r>
              <a:rPr lang="en-US" dirty="0" err="1" smtClean="0"/>
              <a:t>Pada</a:t>
            </a:r>
            <a:r>
              <a:rPr lang="en-US" dirty="0" smtClean="0"/>
              <a:t>  </a:t>
            </a:r>
            <a:r>
              <a:rPr lang="en-US" dirty="0" err="1" smtClean="0"/>
              <a:t>dasarnya</a:t>
            </a:r>
            <a:r>
              <a:rPr lang="en-US" dirty="0" smtClean="0"/>
              <a:t>  </a:t>
            </a:r>
            <a:r>
              <a:rPr lang="en-US" dirty="0" err="1" smtClean="0"/>
              <a:t>klasifikasi</a:t>
            </a:r>
            <a:r>
              <a:rPr lang="en-US" dirty="0" smtClean="0"/>
              <a:t>  </a:t>
            </a:r>
            <a:r>
              <a:rPr lang="en-US" dirty="0" err="1" smtClean="0"/>
              <a:t>dan</a:t>
            </a:r>
            <a:r>
              <a:rPr lang="en-US" dirty="0" smtClean="0"/>
              <a:t>  </a:t>
            </a:r>
            <a:r>
              <a:rPr lang="en-US" dirty="0" err="1" smtClean="0"/>
              <a:t>tajuk</a:t>
            </a:r>
            <a:r>
              <a:rPr lang="en-US" dirty="0" smtClean="0"/>
              <a:t> </a:t>
            </a:r>
            <a:r>
              <a:rPr lang="en-US" dirty="0" err="1" smtClean="0"/>
              <a:t>subjek</a:t>
            </a:r>
            <a:r>
              <a:rPr lang="en-US" dirty="0" smtClean="0"/>
              <a:t> </a:t>
            </a:r>
            <a:r>
              <a:rPr lang="en-US" dirty="0" err="1" smtClean="0"/>
              <a:t>adalah</a:t>
            </a:r>
            <a:r>
              <a:rPr lang="en-US" dirty="0" smtClean="0"/>
              <a:t>  </a:t>
            </a:r>
            <a:r>
              <a:rPr lang="en-US" dirty="0" err="1" smtClean="0"/>
              <a:t>sama</a:t>
            </a:r>
            <a:r>
              <a:rPr lang="en-US" dirty="0" smtClean="0"/>
              <a:t>,  </a:t>
            </a:r>
            <a:r>
              <a:rPr lang="en-US" dirty="0" err="1" smtClean="0"/>
              <a:t>yaitu</a:t>
            </a:r>
            <a:r>
              <a:rPr lang="en-US" dirty="0" smtClean="0"/>
              <a:t>  </a:t>
            </a:r>
            <a:r>
              <a:rPr lang="en-US" dirty="0" err="1" smtClean="0"/>
              <a:t>menunjukkan</a:t>
            </a:r>
            <a:r>
              <a:rPr lang="en-US" dirty="0" smtClean="0"/>
              <a:t> </a:t>
            </a:r>
            <a:r>
              <a:rPr lang="en-US" dirty="0" err="1" smtClean="0"/>
              <a:t>subjek</a:t>
            </a:r>
            <a:r>
              <a:rPr lang="en-US" dirty="0" smtClean="0"/>
              <a:t>  </a:t>
            </a:r>
            <a:r>
              <a:rPr lang="en-US" dirty="0" err="1" smtClean="0"/>
              <a:t>atau</a:t>
            </a:r>
            <a:r>
              <a:rPr lang="en-US" dirty="0" smtClean="0"/>
              <a:t>  </a:t>
            </a:r>
            <a:r>
              <a:rPr lang="en-US" dirty="0" err="1" smtClean="0"/>
              <a:t>isi</a:t>
            </a:r>
            <a:r>
              <a:rPr lang="en-US" dirty="0" smtClean="0"/>
              <a:t> </a:t>
            </a:r>
            <a:r>
              <a:rPr lang="en-US" dirty="0" err="1" smtClean="0"/>
              <a:t>suatu</a:t>
            </a:r>
            <a:r>
              <a:rPr lang="en-US" dirty="0" smtClean="0"/>
              <a:t> </a:t>
            </a:r>
            <a:r>
              <a:rPr lang="en-US" dirty="0" err="1" smtClean="0"/>
              <a:t>bahan</a:t>
            </a:r>
            <a:r>
              <a:rPr lang="en-US" dirty="0" smtClean="0"/>
              <a:t> </a:t>
            </a:r>
            <a:r>
              <a:rPr lang="en-US" dirty="0" err="1" smtClean="0"/>
              <a:t>perpustakaan</a:t>
            </a:r>
            <a:r>
              <a:rPr lang="en-US" dirty="0" smtClean="0"/>
              <a:t>.  </a:t>
            </a:r>
          </a:p>
          <a:p>
            <a:pPr>
              <a:buFontTx/>
              <a:buChar char="-"/>
            </a:pPr>
            <a:r>
              <a:rPr lang="en-US" dirty="0" err="1" smtClean="0"/>
              <a:t>Perbedaan</a:t>
            </a:r>
            <a:endParaRPr lang="id-ID" dirty="0" smtClean="0"/>
          </a:p>
          <a:p>
            <a:pPr>
              <a:buFontTx/>
              <a:buChar char="-"/>
            </a:pPr>
            <a:endParaRPr lang="en-US" dirty="0" smtClean="0"/>
          </a:p>
          <a:p>
            <a:pPr>
              <a:buFont typeface="Wingdings" pitchFamily="2" charset="2"/>
              <a:buChar char="§"/>
            </a:pPr>
            <a:r>
              <a:rPr lang="en-US" dirty="0" err="1" smtClean="0"/>
              <a:t>Klasifikasi</a:t>
            </a:r>
            <a:r>
              <a:rPr lang="en-US" dirty="0" smtClean="0"/>
              <a:t> : </a:t>
            </a:r>
          </a:p>
          <a:p>
            <a:r>
              <a:rPr lang="en-US" dirty="0" err="1" smtClean="0"/>
              <a:t>Proses</a:t>
            </a:r>
            <a:r>
              <a:rPr lang="en-US" dirty="0" smtClean="0"/>
              <a:t> </a:t>
            </a:r>
            <a:r>
              <a:rPr lang="en-US" dirty="0" err="1" smtClean="0"/>
              <a:t>klasifikasi</a:t>
            </a:r>
            <a:r>
              <a:rPr lang="en-US" dirty="0" smtClean="0"/>
              <a:t> </a:t>
            </a:r>
            <a:r>
              <a:rPr lang="en-US" dirty="0" err="1" smtClean="0"/>
              <a:t>adalah</a:t>
            </a:r>
            <a:r>
              <a:rPr lang="en-US" dirty="0" smtClean="0"/>
              <a:t> </a:t>
            </a:r>
            <a:r>
              <a:rPr lang="en-US" dirty="0" err="1" smtClean="0"/>
              <a:t>pemberian</a:t>
            </a:r>
            <a:r>
              <a:rPr lang="en-US" dirty="0" smtClean="0"/>
              <a:t> </a:t>
            </a:r>
            <a:r>
              <a:rPr lang="en-US" dirty="0" err="1" smtClean="0"/>
              <a:t>nomer</a:t>
            </a:r>
            <a:r>
              <a:rPr lang="en-US" dirty="0" smtClean="0"/>
              <a:t> </a:t>
            </a:r>
            <a:r>
              <a:rPr lang="en-US" dirty="0" err="1" smtClean="0"/>
              <a:t>klasifikasi</a:t>
            </a:r>
            <a:r>
              <a:rPr lang="en-US" dirty="0" smtClean="0"/>
              <a:t> </a:t>
            </a:r>
            <a:r>
              <a:rPr lang="en-US" dirty="0" err="1" smtClean="0"/>
              <a:t>menggunkaan</a:t>
            </a:r>
            <a:r>
              <a:rPr lang="en-US" dirty="0" smtClean="0"/>
              <a:t> </a:t>
            </a:r>
            <a:r>
              <a:rPr lang="en-US" dirty="0" err="1" smtClean="0"/>
              <a:t>sistem</a:t>
            </a:r>
            <a:r>
              <a:rPr lang="en-US" dirty="0" smtClean="0"/>
              <a:t> DDC, </a:t>
            </a:r>
            <a:r>
              <a:rPr lang="en-US" dirty="0" err="1" smtClean="0"/>
              <a:t>subjek</a:t>
            </a:r>
            <a:r>
              <a:rPr lang="en-US" dirty="0" smtClean="0"/>
              <a:t> yang </a:t>
            </a:r>
            <a:r>
              <a:rPr lang="en-US" dirty="0" err="1" smtClean="0"/>
              <a:t>dilambangkan</a:t>
            </a:r>
            <a:r>
              <a:rPr lang="en-US" dirty="0" smtClean="0"/>
              <a:t> </a:t>
            </a:r>
            <a:r>
              <a:rPr lang="en-US" dirty="0" err="1" smtClean="0"/>
              <a:t>dengan</a:t>
            </a:r>
            <a:r>
              <a:rPr lang="en-US" dirty="0" smtClean="0"/>
              <a:t> </a:t>
            </a:r>
            <a:r>
              <a:rPr lang="en-US" dirty="0" err="1" smtClean="0"/>
              <a:t>notasi</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menentukan</a:t>
            </a:r>
            <a:r>
              <a:rPr lang="en-US" dirty="0" smtClean="0"/>
              <a:t> </a:t>
            </a:r>
            <a:r>
              <a:rPr lang="en-US" dirty="0" err="1" smtClean="0"/>
              <a:t>susunan</a:t>
            </a:r>
            <a:r>
              <a:rPr lang="en-US" dirty="0" smtClean="0"/>
              <a:t> </a:t>
            </a:r>
            <a:r>
              <a:rPr lang="en-US" dirty="0" err="1" smtClean="0"/>
              <a:t>buku</a:t>
            </a:r>
            <a:r>
              <a:rPr lang="en-US" dirty="0" smtClean="0"/>
              <a:t> </a:t>
            </a:r>
            <a:r>
              <a:rPr lang="en-US" dirty="0" err="1" smtClean="0"/>
              <a:t>di</a:t>
            </a:r>
            <a:r>
              <a:rPr lang="en-US" dirty="0" smtClean="0"/>
              <a:t> </a:t>
            </a:r>
            <a:r>
              <a:rPr lang="en-US" dirty="0" err="1" smtClean="0"/>
              <a:t>rak</a:t>
            </a:r>
            <a:r>
              <a:rPr lang="en-US" dirty="0" smtClean="0"/>
              <a:t> </a:t>
            </a:r>
          </a:p>
          <a:p>
            <a:r>
              <a:rPr lang="en-US" dirty="0" err="1" smtClean="0"/>
              <a:t>Contoh</a:t>
            </a:r>
            <a:r>
              <a:rPr lang="en-US" dirty="0" smtClean="0"/>
              <a:t> :</a:t>
            </a:r>
          </a:p>
          <a:p>
            <a:r>
              <a:rPr lang="en-US" dirty="0" err="1" smtClean="0"/>
              <a:t>Bahasa</a:t>
            </a:r>
            <a:r>
              <a:rPr lang="en-US" dirty="0" smtClean="0"/>
              <a:t> Indonesia </a:t>
            </a:r>
            <a:r>
              <a:rPr lang="id-ID" dirty="0" smtClean="0"/>
              <a:t>	</a:t>
            </a:r>
            <a:r>
              <a:rPr lang="en-US" dirty="0" smtClean="0"/>
              <a:t>413</a:t>
            </a:r>
          </a:p>
          <a:p>
            <a:r>
              <a:rPr lang="en-US" dirty="0" err="1" smtClean="0"/>
              <a:t>Fiksi</a:t>
            </a:r>
            <a:r>
              <a:rPr lang="en-US" dirty="0" smtClean="0"/>
              <a:t> Indonesia</a:t>
            </a:r>
            <a:r>
              <a:rPr lang="id-ID" dirty="0" smtClean="0"/>
              <a:t>		</a:t>
            </a:r>
            <a:r>
              <a:rPr lang="en-US" dirty="0" smtClean="0"/>
              <a:t> 813</a:t>
            </a:r>
          </a:p>
          <a:p>
            <a:r>
              <a:rPr lang="en-US" dirty="0" err="1" smtClean="0"/>
              <a:t>Fiqih</a:t>
            </a:r>
            <a:r>
              <a:rPr lang="id-ID" dirty="0" smtClean="0"/>
              <a:t>			</a:t>
            </a:r>
            <a:r>
              <a:rPr lang="en-US" dirty="0" smtClean="0"/>
              <a:t>297.4</a:t>
            </a:r>
          </a:p>
          <a:p>
            <a:endParaRPr lang="en-US" dirty="0" smtClean="0">
              <a:solidFill>
                <a:srgbClr val="FF0000"/>
              </a:solidFill>
            </a:endParaRPr>
          </a:p>
          <a:p>
            <a:endParaRPr lang="en-US" b="1" dirty="0" smtClean="0">
              <a:solidFill>
                <a:srgbClr val="FF0000"/>
              </a:solidFill>
            </a:endParaRPr>
          </a:p>
          <a:p>
            <a:endParaRPr lang="id-ID" dirty="0">
              <a:solidFill>
                <a:srgbClr val="FF00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048626"/>
                                        </p:tgtEl>
                                        <p:attrNameLst>
                                          <p:attrName>style.visibility</p:attrName>
                                        </p:attrNameLst>
                                      </p:cBhvr>
                                      <p:to>
                                        <p:strVal val="visible"/>
                                      </p:to>
                                    </p:set>
                                    <p:anim to="" calcmode="lin" valueType="num">
                                      <p:cBhvr>
                                        <p:cTn id="7" dur="1" fill="hold"/>
                                        <p:tgtEl>
                                          <p:spTgt spid="1048626"/>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048627"/>
                                        </p:tgtEl>
                                        <p:attrNameLst>
                                          <p:attrName>style.visibility</p:attrName>
                                        </p:attrNameLst>
                                      </p:cBhvr>
                                      <p:to>
                                        <p:strVal val="visible"/>
                                      </p:to>
                                    </p:set>
                                    <p:anim to="" calcmode="lin" valueType="num">
                                      <p:cBhvr>
                                        <p:cTn id="12" dur="1" fill="hold"/>
                                        <p:tgtEl>
                                          <p:spTgt spid="104862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6" grpId="0"/>
      <p:bldP spid="10486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extBox 2"/>
          <p:cNvSpPr txBox="1"/>
          <p:nvPr/>
        </p:nvSpPr>
        <p:spPr>
          <a:xfrm>
            <a:off x="380960" y="500042"/>
            <a:ext cx="11572957" cy="3416320"/>
          </a:xfrm>
          <a:prstGeom prst="rect">
            <a:avLst/>
          </a:prstGeom>
          <a:noFill/>
        </p:spPr>
        <p:txBody>
          <a:bodyPr wrap="square" rtlCol="0">
            <a:spAutoFit/>
          </a:bodyPr>
          <a:lstStyle/>
          <a:p>
            <a:pPr>
              <a:buFont typeface="Wingdings" pitchFamily="2" charset="2"/>
              <a:buChar char="§"/>
            </a:pPr>
            <a:r>
              <a:rPr lang="en-US" dirty="0" err="1" smtClean="0"/>
              <a:t>Tajuk</a:t>
            </a:r>
            <a:r>
              <a:rPr lang="en-US" dirty="0" smtClean="0"/>
              <a:t> </a:t>
            </a:r>
            <a:r>
              <a:rPr lang="en-US" dirty="0" err="1" smtClean="0"/>
              <a:t>Subjek</a:t>
            </a:r>
            <a:r>
              <a:rPr lang="en-US" dirty="0" smtClean="0"/>
              <a:t> : </a:t>
            </a:r>
          </a:p>
          <a:p>
            <a:r>
              <a:rPr lang="en-US" dirty="0" err="1" smtClean="0"/>
              <a:t>dilambangkan</a:t>
            </a:r>
            <a:r>
              <a:rPr lang="en-US" dirty="0" smtClean="0"/>
              <a:t> </a:t>
            </a:r>
            <a:r>
              <a:rPr lang="en-US" dirty="0" err="1" smtClean="0"/>
              <a:t>dengan</a:t>
            </a:r>
            <a:r>
              <a:rPr lang="en-US" dirty="0" smtClean="0"/>
              <a:t> </a:t>
            </a:r>
            <a:r>
              <a:rPr lang="en-US" dirty="0" err="1" smtClean="0"/>
              <a:t>kata</a:t>
            </a:r>
            <a:r>
              <a:rPr lang="en-US" dirty="0" smtClean="0"/>
              <a:t> </a:t>
            </a:r>
            <a:r>
              <a:rPr lang="en-US" dirty="0" err="1" smtClean="0"/>
              <a:t>atau</a:t>
            </a:r>
            <a:r>
              <a:rPr lang="en-US" dirty="0" smtClean="0"/>
              <a:t> </a:t>
            </a:r>
            <a:r>
              <a:rPr lang="en-US" dirty="0" err="1" smtClean="0"/>
              <a:t>frasa</a:t>
            </a:r>
            <a:r>
              <a:rPr lang="en-US" dirty="0" smtClean="0"/>
              <a:t> yang  </a:t>
            </a:r>
            <a:r>
              <a:rPr lang="en-US" dirty="0" err="1" smtClean="0"/>
              <a:t>berfungsi</a:t>
            </a:r>
            <a:r>
              <a:rPr lang="en-US" dirty="0" smtClean="0"/>
              <a:t>  </a:t>
            </a:r>
            <a:r>
              <a:rPr lang="en-US" dirty="0" err="1" smtClean="0"/>
              <a:t>sebagai</a:t>
            </a:r>
            <a:r>
              <a:rPr lang="en-US" dirty="0" smtClean="0"/>
              <a:t>  </a:t>
            </a:r>
            <a:r>
              <a:rPr lang="en-US" dirty="0" err="1" smtClean="0"/>
              <a:t>entri</a:t>
            </a:r>
            <a:r>
              <a:rPr lang="en-US" dirty="0" smtClean="0"/>
              <a:t>  </a:t>
            </a:r>
            <a:r>
              <a:rPr lang="en-US" dirty="0" err="1" smtClean="0"/>
              <a:t>katalog</a:t>
            </a:r>
            <a:r>
              <a:rPr lang="en-US" dirty="0" smtClean="0"/>
              <a:t> </a:t>
            </a:r>
            <a:r>
              <a:rPr lang="en-US" dirty="0" err="1" smtClean="0"/>
              <a:t>untuk</a:t>
            </a:r>
            <a:r>
              <a:rPr lang="en-US" dirty="0" smtClean="0"/>
              <a:t>  </a:t>
            </a:r>
            <a:r>
              <a:rPr lang="en-US" dirty="0" err="1" smtClean="0"/>
              <a:t>memperjelas</a:t>
            </a:r>
            <a:r>
              <a:rPr lang="en-US" dirty="0" smtClean="0"/>
              <a:t> </a:t>
            </a:r>
            <a:r>
              <a:rPr lang="en-US" dirty="0" err="1" smtClean="0"/>
              <a:t>isi</a:t>
            </a:r>
            <a:r>
              <a:rPr lang="en-US" dirty="0" smtClean="0"/>
              <a:t>  </a:t>
            </a:r>
            <a:r>
              <a:rPr lang="en-US" dirty="0" err="1" smtClean="0"/>
              <a:t>karya</a:t>
            </a:r>
            <a:r>
              <a:rPr lang="en-US" dirty="0" smtClean="0"/>
              <a:t> (</a:t>
            </a:r>
            <a:r>
              <a:rPr lang="en-US" dirty="0" err="1" smtClean="0"/>
              <a:t>biasanya</a:t>
            </a:r>
            <a:r>
              <a:rPr lang="en-US" dirty="0" smtClean="0"/>
              <a:t> </a:t>
            </a:r>
            <a:r>
              <a:rPr lang="en-US" dirty="0" err="1" smtClean="0"/>
              <a:t>tidak</a:t>
            </a:r>
            <a:r>
              <a:rPr lang="en-US" dirty="0" smtClean="0"/>
              <a:t> </a:t>
            </a:r>
            <a:r>
              <a:rPr lang="en-US" dirty="0" err="1" smtClean="0"/>
              <a:t>lebih</a:t>
            </a:r>
            <a:r>
              <a:rPr lang="en-US" dirty="0" smtClean="0"/>
              <a:t> </a:t>
            </a:r>
            <a:r>
              <a:rPr lang="en-US" dirty="0" err="1" smtClean="0"/>
              <a:t>dari</a:t>
            </a:r>
            <a:r>
              <a:rPr lang="en-US" dirty="0" smtClean="0"/>
              <a:t> </a:t>
            </a:r>
            <a:r>
              <a:rPr lang="en-US" dirty="0" err="1" smtClean="0"/>
              <a:t>tiga</a:t>
            </a:r>
            <a:r>
              <a:rPr lang="en-US" dirty="0" smtClean="0"/>
              <a:t> </a:t>
            </a:r>
            <a:r>
              <a:rPr lang="en-US" dirty="0" err="1" smtClean="0"/>
              <a:t>subjek</a:t>
            </a:r>
            <a:r>
              <a:rPr lang="en-US" dirty="0" smtClean="0"/>
              <a:t>)</a:t>
            </a:r>
          </a:p>
          <a:p>
            <a:r>
              <a:rPr lang="en-US" dirty="0" err="1" smtClean="0"/>
              <a:t>Contoh</a:t>
            </a:r>
            <a:endParaRPr lang="en-US" dirty="0" smtClean="0"/>
          </a:p>
          <a:p>
            <a:r>
              <a:rPr lang="en-US" dirty="0" smtClean="0"/>
              <a:t> </a:t>
            </a:r>
            <a:r>
              <a:rPr lang="en-US" dirty="0" err="1" smtClean="0"/>
              <a:t>Judul</a:t>
            </a:r>
            <a:r>
              <a:rPr lang="en-US" dirty="0" smtClean="0"/>
              <a:t> </a:t>
            </a:r>
            <a:r>
              <a:rPr lang="en-US" dirty="0" err="1" smtClean="0"/>
              <a:t>buku</a:t>
            </a:r>
            <a:r>
              <a:rPr lang="en-US" dirty="0" smtClean="0"/>
              <a:t>     :  </a:t>
            </a:r>
            <a:r>
              <a:rPr lang="en-US" dirty="0" err="1" smtClean="0"/>
              <a:t>Dasar-dasar</a:t>
            </a:r>
            <a:r>
              <a:rPr lang="en-US" dirty="0" smtClean="0"/>
              <a:t> </a:t>
            </a:r>
            <a:r>
              <a:rPr lang="en-US" dirty="0" err="1" smtClean="0"/>
              <a:t>fisika</a:t>
            </a:r>
            <a:r>
              <a:rPr lang="en-US" dirty="0" smtClean="0"/>
              <a:t>   </a:t>
            </a:r>
            <a:r>
              <a:rPr lang="en-US" dirty="0" err="1" smtClean="0"/>
              <a:t>dan</a:t>
            </a:r>
            <a:r>
              <a:rPr lang="en-US" dirty="0" smtClean="0"/>
              <a:t> </a:t>
            </a:r>
            <a:r>
              <a:rPr lang="en-US" dirty="0" err="1" smtClean="0"/>
              <a:t>kimia</a:t>
            </a:r>
            <a:r>
              <a:rPr lang="en-US" dirty="0" smtClean="0"/>
              <a:t>  </a:t>
            </a:r>
          </a:p>
          <a:p>
            <a:r>
              <a:rPr lang="en-US" dirty="0" smtClean="0"/>
              <a:t> </a:t>
            </a:r>
            <a:r>
              <a:rPr lang="en-US" dirty="0" err="1" smtClean="0"/>
              <a:t>Nomor</a:t>
            </a:r>
            <a:r>
              <a:rPr lang="en-US" dirty="0" smtClean="0"/>
              <a:t> </a:t>
            </a:r>
            <a:r>
              <a:rPr lang="en-US" dirty="0" err="1" smtClean="0"/>
              <a:t>klas</a:t>
            </a:r>
            <a:r>
              <a:rPr lang="en-US" dirty="0" smtClean="0"/>
              <a:t>     : 530 </a:t>
            </a:r>
            <a:r>
              <a:rPr lang="en-US" dirty="0" err="1" smtClean="0"/>
              <a:t>atau</a:t>
            </a:r>
            <a:r>
              <a:rPr lang="en-US" dirty="0" smtClean="0"/>
              <a:t>  540 (</a:t>
            </a:r>
            <a:r>
              <a:rPr lang="en-US" dirty="0" err="1" smtClean="0"/>
              <a:t>pilih</a:t>
            </a:r>
            <a:r>
              <a:rPr lang="en-US" dirty="0" smtClean="0"/>
              <a:t>  </a:t>
            </a:r>
            <a:r>
              <a:rPr lang="en-US" dirty="0" err="1" smtClean="0"/>
              <a:t>salah</a:t>
            </a:r>
            <a:r>
              <a:rPr lang="en-US" dirty="0" smtClean="0"/>
              <a:t> </a:t>
            </a:r>
            <a:r>
              <a:rPr lang="en-US" dirty="0" err="1" smtClean="0"/>
              <a:t>satu</a:t>
            </a:r>
            <a:r>
              <a:rPr lang="en-US" dirty="0" smtClean="0"/>
              <a:t>)  </a:t>
            </a:r>
          </a:p>
          <a:p>
            <a:r>
              <a:rPr lang="en-US" dirty="0" smtClean="0"/>
              <a:t> </a:t>
            </a:r>
            <a:r>
              <a:rPr lang="en-US" dirty="0" err="1" smtClean="0"/>
              <a:t>Tajuk</a:t>
            </a:r>
            <a:r>
              <a:rPr lang="en-US" dirty="0" smtClean="0"/>
              <a:t>  </a:t>
            </a:r>
            <a:r>
              <a:rPr lang="en-US" dirty="0" err="1" smtClean="0"/>
              <a:t>subjek</a:t>
            </a:r>
            <a:r>
              <a:rPr lang="en-US" dirty="0" smtClean="0"/>
              <a:t>   :  1.  </a:t>
            </a:r>
            <a:r>
              <a:rPr lang="en-US" dirty="0" err="1" smtClean="0"/>
              <a:t>Fisika</a:t>
            </a:r>
            <a:r>
              <a:rPr lang="en-US" dirty="0" smtClean="0"/>
              <a:t>   2.  Kimia  (</a:t>
            </a:r>
            <a:r>
              <a:rPr lang="en-US" dirty="0" err="1" smtClean="0"/>
              <a:t>dapat</a:t>
            </a:r>
            <a:r>
              <a:rPr lang="en-US" dirty="0" smtClean="0"/>
              <a:t>  </a:t>
            </a:r>
            <a:r>
              <a:rPr lang="en-US" dirty="0" err="1" smtClean="0"/>
              <a:t>digunakan</a:t>
            </a:r>
            <a:r>
              <a:rPr lang="en-US" dirty="0" smtClean="0"/>
              <a:t>  </a:t>
            </a:r>
            <a:r>
              <a:rPr lang="en-US" dirty="0" err="1" smtClean="0"/>
              <a:t>dua-duanya</a:t>
            </a:r>
            <a:r>
              <a:rPr lang="en-US" dirty="0" smtClean="0"/>
              <a:t>)  </a:t>
            </a:r>
          </a:p>
          <a:p>
            <a:r>
              <a:rPr lang="en-US" dirty="0" smtClean="0"/>
              <a:t>  </a:t>
            </a:r>
            <a:r>
              <a:rPr lang="en-US" dirty="0" err="1" smtClean="0"/>
              <a:t>Judul</a:t>
            </a:r>
            <a:r>
              <a:rPr lang="en-US" dirty="0" smtClean="0"/>
              <a:t> </a:t>
            </a:r>
            <a:r>
              <a:rPr lang="en-US" dirty="0" err="1" smtClean="0"/>
              <a:t>buku</a:t>
            </a:r>
            <a:r>
              <a:rPr lang="en-US" dirty="0" smtClean="0"/>
              <a:t>     :  </a:t>
            </a:r>
            <a:r>
              <a:rPr lang="en-US" dirty="0" err="1" smtClean="0"/>
              <a:t>Hisab</a:t>
            </a:r>
            <a:r>
              <a:rPr lang="en-US" dirty="0" smtClean="0"/>
              <a:t> </a:t>
            </a:r>
            <a:r>
              <a:rPr lang="en-US" dirty="0" err="1" smtClean="0"/>
              <a:t>dan</a:t>
            </a:r>
            <a:r>
              <a:rPr lang="en-US" dirty="0" smtClean="0"/>
              <a:t>  </a:t>
            </a:r>
            <a:r>
              <a:rPr lang="en-US" dirty="0" err="1" smtClean="0"/>
              <a:t>rukyah</a:t>
            </a:r>
            <a:r>
              <a:rPr lang="en-US" dirty="0" smtClean="0"/>
              <a:t> </a:t>
            </a:r>
          </a:p>
          <a:p>
            <a:r>
              <a:rPr lang="en-US" dirty="0" smtClean="0"/>
              <a:t> </a:t>
            </a:r>
            <a:r>
              <a:rPr lang="en-US" dirty="0" err="1" smtClean="0"/>
              <a:t>Nomor</a:t>
            </a:r>
            <a:r>
              <a:rPr lang="en-US" dirty="0" smtClean="0"/>
              <a:t> </a:t>
            </a:r>
            <a:r>
              <a:rPr lang="en-US" dirty="0" err="1" smtClean="0"/>
              <a:t>klas</a:t>
            </a:r>
            <a:r>
              <a:rPr lang="en-US" dirty="0" smtClean="0"/>
              <a:t>    : 297.413</a:t>
            </a:r>
          </a:p>
          <a:p>
            <a:r>
              <a:rPr lang="en-US" dirty="0" smtClean="0"/>
              <a:t> </a:t>
            </a:r>
            <a:r>
              <a:rPr lang="en-US" dirty="0" err="1" smtClean="0"/>
              <a:t>Tajuk</a:t>
            </a:r>
            <a:r>
              <a:rPr lang="en-US" dirty="0" smtClean="0"/>
              <a:t> </a:t>
            </a:r>
            <a:r>
              <a:rPr lang="en-US" dirty="0" err="1" smtClean="0"/>
              <a:t>subjek</a:t>
            </a:r>
            <a:r>
              <a:rPr lang="en-US" dirty="0" smtClean="0"/>
              <a:t>   : 1. </a:t>
            </a:r>
            <a:r>
              <a:rPr lang="en-US" dirty="0" err="1" smtClean="0"/>
              <a:t>Hisab</a:t>
            </a:r>
            <a:r>
              <a:rPr lang="en-US" dirty="0" smtClean="0"/>
              <a:t>   2. </a:t>
            </a:r>
            <a:r>
              <a:rPr lang="en-US" dirty="0" err="1" smtClean="0"/>
              <a:t>Rukyah</a:t>
            </a:r>
            <a:r>
              <a:rPr lang="en-US" dirty="0" smtClean="0"/>
              <a:t> (</a:t>
            </a:r>
            <a:r>
              <a:rPr lang="en-US" dirty="0" err="1" smtClean="0"/>
              <a:t>dapat</a:t>
            </a:r>
            <a:r>
              <a:rPr lang="en-US" dirty="0" smtClean="0"/>
              <a:t> </a:t>
            </a:r>
            <a:r>
              <a:rPr lang="en-US" dirty="0" err="1" smtClean="0"/>
              <a:t>digunakan</a:t>
            </a:r>
            <a:r>
              <a:rPr lang="en-US" dirty="0" smtClean="0"/>
              <a:t>  </a:t>
            </a:r>
            <a:r>
              <a:rPr lang="en-US" dirty="0" err="1" smtClean="0"/>
              <a:t>dua-duanya</a:t>
            </a:r>
            <a:r>
              <a:rPr lang="en-US" dirty="0" smtClean="0"/>
              <a:t>)      </a:t>
            </a:r>
          </a:p>
          <a:p>
            <a:endParaRPr lang="en-US" dirty="0" smtClean="0">
              <a:solidFill>
                <a:srgbClr val="FF0000"/>
              </a:solidFill>
            </a:endParaRPr>
          </a:p>
          <a:p>
            <a:endParaRPr lang="id-ID" dirty="0">
              <a:solidFill>
                <a:srgbClr val="FF00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048628"/>
                                        </p:tgtEl>
                                        <p:attrNameLst>
                                          <p:attrName>style.visibility</p:attrName>
                                        </p:attrNameLst>
                                      </p:cBhvr>
                                      <p:to>
                                        <p:strVal val="visible"/>
                                      </p:to>
                                    </p:set>
                                    <p:anim to="" calcmode="lin" valueType="num">
                                      <p:cBhvr>
                                        <p:cTn id="7" dur="1" fill="hold"/>
                                        <p:tgtEl>
                                          <p:spTgt spid="1048628"/>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2"/>
          <p:cNvSpPr>
            <a:spLocks noGrp="1"/>
          </p:cNvSpPr>
          <p:nvPr>
            <p:ph type="title"/>
          </p:nvPr>
        </p:nvSpPr>
        <p:spPr>
          <a:xfrm>
            <a:off x="3167042" y="2214554"/>
            <a:ext cx="7315200" cy="1828800"/>
          </a:xfrm>
        </p:spPr>
        <p:txBody>
          <a:bodyPr>
            <a:normAutofit/>
          </a:bodyPr>
          <a:lstStyle/>
          <a:p>
            <a:r>
              <a:rPr lang="en-US" sz="4800" b="1" dirty="0" smtClean="0">
                <a:solidFill>
                  <a:schemeClr val="accent5">
                    <a:lumMod val="75000"/>
                  </a:schemeClr>
                </a:solidFill>
              </a:rPr>
              <a:t>Tata </a:t>
            </a:r>
            <a:r>
              <a:rPr lang="en-US" sz="4800" b="1" dirty="0" err="1" smtClean="0">
                <a:solidFill>
                  <a:schemeClr val="accent5">
                    <a:lumMod val="75000"/>
                  </a:schemeClr>
                </a:solidFill>
              </a:rPr>
              <a:t>Bahasa</a:t>
            </a:r>
            <a:endParaRPr lang="id-ID" sz="4800" b="1" dirty="0">
              <a:solidFill>
                <a:schemeClr val="accent5">
                  <a:lumMod val="75000"/>
                </a:schemeClr>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04862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9"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EBEC36-9127-471E-A66F-1D8A2800C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1335</Words>
  <Application>Microsoft Office PowerPoint</Application>
  <PresentationFormat>Widescreen</PresentationFormat>
  <Paragraphs>191</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Berlin Sans FB Demi</vt:lpstr>
      <vt:lpstr>Trebuchet MS</vt:lpstr>
      <vt:lpstr>Wingdings</vt:lpstr>
      <vt:lpstr>Wingdings 3</vt:lpstr>
      <vt:lpstr>Facet</vt:lpstr>
      <vt:lpstr>LANGKAH – LANGKAH PENENTUAN SUBJEK </vt:lpstr>
      <vt:lpstr>Step 1</vt:lpstr>
      <vt:lpstr>Step 2</vt:lpstr>
      <vt:lpstr>Step 3</vt:lpstr>
      <vt:lpstr>Step 4</vt:lpstr>
      <vt:lpstr>PowerPoint Presentation</vt:lpstr>
      <vt:lpstr>Step 5</vt:lpstr>
      <vt:lpstr>PowerPoint Presentation</vt:lpstr>
      <vt:lpstr>Tata Bahasa</vt:lpstr>
      <vt:lpstr>Kata Benda Tunggal</vt:lpstr>
      <vt:lpstr>Tajuk Gabungan</vt:lpstr>
      <vt:lpstr>Tajuk Kata Benda Dengan Kata Sifat</vt:lpstr>
      <vt:lpstr> Tajuk Frasa </vt:lpstr>
      <vt:lpstr>SUBDIVISI </vt:lpstr>
      <vt:lpstr>Jenis – Jenis Subdivisi  </vt:lpstr>
      <vt:lpstr>Subdivisi Bentuk Fisik </vt:lpstr>
      <vt:lpstr>Subdivisi Topik </vt:lpstr>
      <vt:lpstr>Subdivisi Geografis </vt:lpstr>
      <vt:lpstr>Subdivisi Kronologi </vt:lpstr>
      <vt:lpstr>BIOGRAFI DAN TERMINOLOGI </vt:lpstr>
      <vt:lpstr>PowerPoint Presentation</vt:lpstr>
      <vt:lpstr>Bahasa dan Kesusastraan </vt:lpstr>
      <vt:lpstr>PowerPoint Presentation</vt:lpstr>
      <vt:lpstr>ACUAN/RUJUKAN </vt:lpstr>
      <vt:lpstr>Bahan Pustakan Bukan Buku </vt:lpstr>
      <vt:lpstr>PowerPoint Presentation</vt:lpstr>
      <vt:lpstr>PowerPoint Presentation</vt:lpstr>
      <vt:lpstr>PowerPoint Presentation</vt:lpstr>
      <vt:lpstr>CONTOH CARA PENGGUNAAN DAN PENAMBAHAN TAJUK SUBJEK</vt:lpstr>
      <vt:lpstr>Berikut langkah-langkah yang harus dilakukan oleh pengatalog </vt:lpstr>
      <vt:lpstr>Penambahan Tajuk Baru </vt:lpstr>
      <vt:lpstr>PowerPoint Presentation</vt:lpstr>
      <vt:lpstr>Subjek Yang Dibatalkan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2013-07-31T00:55:39Z</dcterms:created>
  <dcterms:modified xsi:type="dcterms:W3CDTF">2020-05-07T03:03:08Z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