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79" autoAdjust="0"/>
  </p:normalViewPr>
  <p:slideViewPr>
    <p:cSldViewPr>
      <p:cViewPr varScale="1">
        <p:scale>
          <a:sx n="63" d="100"/>
          <a:sy n="63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44CA87-D18E-4544-9C02-74A04545E8AA}" type="doc">
      <dgm:prSet loTypeId="urn:microsoft.com/office/officeart/2005/8/layout/venn1" loCatId="relationship" qsTypeId="urn:microsoft.com/office/officeart/2005/8/quickstyle/simple3" qsCatId="simple" csTypeId="urn:microsoft.com/office/officeart/2005/8/colors/accent2_4" csCatId="accent2" phldr="1"/>
      <dgm:spPr/>
    </dgm:pt>
    <dgm:pt modelId="{09EB9DFA-1EC0-4C63-B93F-EE929468759E}">
      <dgm:prSet phldrT="[Text]" custT="1"/>
      <dgm:spPr/>
      <dgm:t>
        <a:bodyPr/>
        <a:lstStyle/>
        <a:p>
          <a:r>
            <a:rPr lang="id-ID" sz="2400" noProof="1"/>
            <a:t>Data yang direncanakan</a:t>
          </a:r>
        </a:p>
      </dgm:t>
    </dgm:pt>
    <dgm:pt modelId="{23F62C4B-166F-4EB3-AF33-871AF02C642C}" type="parTrans" cxnId="{7E91ECAF-E41F-4377-ADB1-391CFB6678DA}">
      <dgm:prSet/>
      <dgm:spPr/>
      <dgm:t>
        <a:bodyPr/>
        <a:lstStyle/>
        <a:p>
          <a:endParaRPr lang="en-US"/>
        </a:p>
      </dgm:t>
    </dgm:pt>
    <dgm:pt modelId="{FC7ECA95-681E-4558-B2A1-9369334CAFB7}" type="sibTrans" cxnId="{7E91ECAF-E41F-4377-ADB1-391CFB6678DA}">
      <dgm:prSet/>
      <dgm:spPr/>
      <dgm:t>
        <a:bodyPr/>
        <a:lstStyle/>
        <a:p>
          <a:endParaRPr lang="en-US"/>
        </a:p>
      </dgm:t>
    </dgm:pt>
    <dgm:pt modelId="{18427E49-E6EA-4139-BE98-860E9B6E552C}">
      <dgm:prSet phldrT="[Text]" custT="1"/>
      <dgm:spPr/>
      <dgm:t>
        <a:bodyPr/>
        <a:lstStyle/>
        <a:p>
          <a:r>
            <a:rPr lang="id-ID" sz="2800" noProof="0" dirty="0"/>
            <a:t>Data yang terkumpul  tapi tidak direncanakan </a:t>
          </a:r>
        </a:p>
      </dgm:t>
    </dgm:pt>
    <dgm:pt modelId="{723FDC6B-1359-40C5-B87F-E8907040CD8D}" type="parTrans" cxnId="{F6DAF136-BF81-47B7-AC43-00329A2D909B}">
      <dgm:prSet/>
      <dgm:spPr/>
      <dgm:t>
        <a:bodyPr/>
        <a:lstStyle/>
        <a:p>
          <a:endParaRPr lang="en-US"/>
        </a:p>
      </dgm:t>
    </dgm:pt>
    <dgm:pt modelId="{C699A9C3-B4AF-4320-A4D1-1973D7644017}" type="sibTrans" cxnId="{F6DAF136-BF81-47B7-AC43-00329A2D909B}">
      <dgm:prSet/>
      <dgm:spPr/>
      <dgm:t>
        <a:bodyPr/>
        <a:lstStyle/>
        <a:p>
          <a:endParaRPr lang="en-US"/>
        </a:p>
      </dgm:t>
    </dgm:pt>
    <dgm:pt modelId="{A9942155-0DD2-4979-9552-C4430C1C3248}" type="pres">
      <dgm:prSet presAssocID="{1944CA87-D18E-4544-9C02-74A04545E8AA}" presName="compositeShape" presStyleCnt="0">
        <dgm:presLayoutVars>
          <dgm:chMax val="7"/>
          <dgm:dir/>
          <dgm:resizeHandles val="exact"/>
        </dgm:presLayoutVars>
      </dgm:prSet>
      <dgm:spPr/>
    </dgm:pt>
    <dgm:pt modelId="{5A27DA4C-6A52-4C35-B85B-7F69E02190B1}" type="pres">
      <dgm:prSet presAssocID="{09EB9DFA-1EC0-4C63-B93F-EE929468759E}" presName="circ1" presStyleLbl="vennNode1" presStyleIdx="0" presStyleCnt="2" custScaleX="91180" custScaleY="80027"/>
      <dgm:spPr/>
    </dgm:pt>
    <dgm:pt modelId="{F4550BE2-A7F4-46D2-9C2D-F2138A2A75FF}" type="pres">
      <dgm:prSet presAssocID="{09EB9DFA-1EC0-4C63-B93F-EE929468759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48930E7-9DDF-477D-8CB6-12AE588567B7}" type="pres">
      <dgm:prSet presAssocID="{18427E49-E6EA-4139-BE98-860E9B6E552C}" presName="circ2" presStyleLbl="vennNode1" presStyleIdx="1" presStyleCnt="2" custScaleY="93230" custLinFactNeighborX="421" custLinFactNeighborY="-273"/>
      <dgm:spPr/>
    </dgm:pt>
    <dgm:pt modelId="{E54944DD-B8B2-470A-A508-FF340D623296}" type="pres">
      <dgm:prSet presAssocID="{18427E49-E6EA-4139-BE98-860E9B6E552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AAA06606-5333-4014-B838-CF86336104E4}" type="presOf" srcId="{09EB9DFA-1EC0-4C63-B93F-EE929468759E}" destId="{5A27DA4C-6A52-4C35-B85B-7F69E02190B1}" srcOrd="0" destOrd="0" presId="urn:microsoft.com/office/officeart/2005/8/layout/venn1"/>
    <dgm:cxn modelId="{38CEE322-F442-4BE2-9178-32EDFBB28ADC}" type="presOf" srcId="{1944CA87-D18E-4544-9C02-74A04545E8AA}" destId="{A9942155-0DD2-4979-9552-C4430C1C3248}" srcOrd="0" destOrd="0" presId="urn:microsoft.com/office/officeart/2005/8/layout/venn1"/>
    <dgm:cxn modelId="{BB86B233-428E-40CE-8BFB-3FA0170DEA6B}" type="presOf" srcId="{18427E49-E6EA-4139-BE98-860E9B6E552C}" destId="{E54944DD-B8B2-470A-A508-FF340D623296}" srcOrd="1" destOrd="0" presId="urn:microsoft.com/office/officeart/2005/8/layout/venn1"/>
    <dgm:cxn modelId="{F6DAF136-BF81-47B7-AC43-00329A2D909B}" srcId="{1944CA87-D18E-4544-9C02-74A04545E8AA}" destId="{18427E49-E6EA-4139-BE98-860E9B6E552C}" srcOrd="1" destOrd="0" parTransId="{723FDC6B-1359-40C5-B87F-E8907040CD8D}" sibTransId="{C699A9C3-B4AF-4320-A4D1-1973D7644017}"/>
    <dgm:cxn modelId="{7E91ECAF-E41F-4377-ADB1-391CFB6678DA}" srcId="{1944CA87-D18E-4544-9C02-74A04545E8AA}" destId="{09EB9DFA-1EC0-4C63-B93F-EE929468759E}" srcOrd="0" destOrd="0" parTransId="{23F62C4B-166F-4EB3-AF33-871AF02C642C}" sibTransId="{FC7ECA95-681E-4558-B2A1-9369334CAFB7}"/>
    <dgm:cxn modelId="{8281A1BE-E748-4D40-A638-44105A45DA71}" type="presOf" srcId="{09EB9DFA-1EC0-4C63-B93F-EE929468759E}" destId="{F4550BE2-A7F4-46D2-9C2D-F2138A2A75FF}" srcOrd="1" destOrd="0" presId="urn:microsoft.com/office/officeart/2005/8/layout/venn1"/>
    <dgm:cxn modelId="{3E87D8D6-0ACA-4111-B9D9-EE74A869991D}" type="presOf" srcId="{18427E49-E6EA-4139-BE98-860E9B6E552C}" destId="{248930E7-9DDF-477D-8CB6-12AE588567B7}" srcOrd="0" destOrd="0" presId="urn:microsoft.com/office/officeart/2005/8/layout/venn1"/>
    <dgm:cxn modelId="{E06BC619-E155-43EF-B53A-4C755DE7F198}" type="presParOf" srcId="{A9942155-0DD2-4979-9552-C4430C1C3248}" destId="{5A27DA4C-6A52-4C35-B85B-7F69E02190B1}" srcOrd="0" destOrd="0" presId="urn:microsoft.com/office/officeart/2005/8/layout/venn1"/>
    <dgm:cxn modelId="{D25D7F87-8CD7-4DB4-A5B8-6CC8EC447894}" type="presParOf" srcId="{A9942155-0DD2-4979-9552-C4430C1C3248}" destId="{F4550BE2-A7F4-46D2-9C2D-F2138A2A75FF}" srcOrd="1" destOrd="0" presId="urn:microsoft.com/office/officeart/2005/8/layout/venn1"/>
    <dgm:cxn modelId="{DC881C3B-9821-45C0-9FCA-2D29A59ED006}" type="presParOf" srcId="{A9942155-0DD2-4979-9552-C4430C1C3248}" destId="{248930E7-9DDF-477D-8CB6-12AE588567B7}" srcOrd="2" destOrd="0" presId="urn:microsoft.com/office/officeart/2005/8/layout/venn1"/>
    <dgm:cxn modelId="{9F5958D3-7315-4839-8BCE-EB614BB4012F}" type="presParOf" srcId="{A9942155-0DD2-4979-9552-C4430C1C3248}" destId="{E54944DD-B8B2-470A-A508-FF340D623296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24866B-AF85-41AF-8472-89D392656E87}" type="doc">
      <dgm:prSet loTypeId="urn:microsoft.com/office/officeart/2005/8/layout/vProcess5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AD2659-9080-4881-8DD3-AE5DB572509F}">
      <dgm:prSet phldrT="[Text]" custT="1"/>
      <dgm:spPr/>
      <dgm:t>
        <a:bodyPr/>
        <a:lstStyle/>
        <a:p>
          <a:r>
            <a:rPr lang="id-ID" sz="2800" noProof="1">
              <a:solidFill>
                <a:schemeClr val="tx1"/>
              </a:solidFill>
            </a:rPr>
            <a:t>Latarbelakang dan  permasalahan Penelitian </a:t>
          </a:r>
        </a:p>
      </dgm:t>
    </dgm:pt>
    <dgm:pt modelId="{6E5D2CC6-C0A1-4FA8-8146-28242234BFD6}" type="parTrans" cxnId="{E81A1B08-D9AE-4013-ADAD-757D639B931C}">
      <dgm:prSet/>
      <dgm:spPr/>
      <dgm:t>
        <a:bodyPr/>
        <a:lstStyle/>
        <a:p>
          <a:endParaRPr lang="en-US"/>
        </a:p>
      </dgm:t>
    </dgm:pt>
    <dgm:pt modelId="{2E6E7707-7B09-423F-95FE-116FD6C88E0C}" type="sibTrans" cxnId="{E81A1B08-D9AE-4013-ADAD-757D639B931C}">
      <dgm:prSet/>
      <dgm:spPr/>
      <dgm:t>
        <a:bodyPr/>
        <a:lstStyle/>
        <a:p>
          <a:endParaRPr lang="en-US"/>
        </a:p>
      </dgm:t>
    </dgm:pt>
    <dgm:pt modelId="{5365A7AF-C762-4B60-8C22-823EB9E3B4CD}">
      <dgm:prSet phldrT="[Text]"/>
      <dgm:spPr/>
      <dgm:t>
        <a:bodyPr/>
        <a:lstStyle/>
        <a:p>
          <a:r>
            <a:rPr lang="id-ID" noProof="1">
              <a:solidFill>
                <a:schemeClr val="tx1"/>
              </a:solidFill>
            </a:rPr>
            <a:t>Operasionalisasi</a:t>
          </a:r>
        </a:p>
      </dgm:t>
    </dgm:pt>
    <dgm:pt modelId="{0A3CACC5-E83E-4F4A-BCB6-D3B9EFD23643}" type="parTrans" cxnId="{0C6F298F-5256-4210-A6DC-07F47B8C8005}">
      <dgm:prSet/>
      <dgm:spPr/>
      <dgm:t>
        <a:bodyPr/>
        <a:lstStyle/>
        <a:p>
          <a:endParaRPr lang="en-US"/>
        </a:p>
      </dgm:t>
    </dgm:pt>
    <dgm:pt modelId="{3005D06B-884E-41A9-B8F6-5DFAD395F14D}" type="sibTrans" cxnId="{0C6F298F-5256-4210-A6DC-07F47B8C8005}">
      <dgm:prSet/>
      <dgm:spPr/>
      <dgm:t>
        <a:bodyPr/>
        <a:lstStyle/>
        <a:p>
          <a:endParaRPr lang="en-US"/>
        </a:p>
      </dgm:t>
    </dgm:pt>
    <dgm:pt modelId="{EA754F2E-B028-4FF9-A872-76F16F320C0A}">
      <dgm:prSet phldrT="[Text]"/>
      <dgm:spPr/>
      <dgm:t>
        <a:bodyPr/>
        <a:lstStyle/>
        <a:p>
          <a:r>
            <a:rPr lang="id-ID" noProof="1">
              <a:solidFill>
                <a:schemeClr val="tx1"/>
              </a:solidFill>
            </a:rPr>
            <a:t>Data yang diperoleh</a:t>
          </a:r>
        </a:p>
      </dgm:t>
    </dgm:pt>
    <dgm:pt modelId="{A07A9C9B-7D67-430C-9D8D-236DEAF0BCEE}" type="parTrans" cxnId="{3F32E423-D192-4027-B537-D0B9DE1B37F4}">
      <dgm:prSet/>
      <dgm:spPr/>
      <dgm:t>
        <a:bodyPr/>
        <a:lstStyle/>
        <a:p>
          <a:endParaRPr lang="en-US"/>
        </a:p>
      </dgm:t>
    </dgm:pt>
    <dgm:pt modelId="{12BB6639-85C0-4544-B5A1-B6CC500A1502}" type="sibTrans" cxnId="{3F32E423-D192-4027-B537-D0B9DE1B37F4}">
      <dgm:prSet/>
      <dgm:spPr/>
      <dgm:t>
        <a:bodyPr/>
        <a:lstStyle/>
        <a:p>
          <a:endParaRPr lang="en-US"/>
        </a:p>
      </dgm:t>
    </dgm:pt>
    <dgm:pt modelId="{F58683A6-AC57-4502-9044-D752CDEAED5F}">
      <dgm:prSet phldrT="[Text]"/>
      <dgm:spPr/>
      <dgm:t>
        <a:bodyPr/>
        <a:lstStyle/>
        <a:p>
          <a:r>
            <a:rPr lang="id-ID" noProof="1">
              <a:solidFill>
                <a:schemeClr val="tx1"/>
              </a:solidFill>
            </a:rPr>
            <a:t>Pengolahan /analisis data</a:t>
          </a:r>
        </a:p>
      </dgm:t>
    </dgm:pt>
    <dgm:pt modelId="{0C985C06-34C8-4A64-AB47-8A1D5BDE1CA3}" type="parTrans" cxnId="{D036869F-6010-4B80-AFBA-8CAA537F20E4}">
      <dgm:prSet/>
      <dgm:spPr/>
      <dgm:t>
        <a:bodyPr/>
        <a:lstStyle/>
        <a:p>
          <a:endParaRPr lang="en-US"/>
        </a:p>
      </dgm:t>
    </dgm:pt>
    <dgm:pt modelId="{B0353D15-28F5-4DF1-8AAF-31D468259A05}" type="sibTrans" cxnId="{D036869F-6010-4B80-AFBA-8CAA537F20E4}">
      <dgm:prSet/>
      <dgm:spPr/>
      <dgm:t>
        <a:bodyPr/>
        <a:lstStyle/>
        <a:p>
          <a:endParaRPr lang="en-US"/>
        </a:p>
      </dgm:t>
    </dgm:pt>
    <dgm:pt modelId="{56CDE11C-FBA1-4678-90ED-E08EA58E32A2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Kesimpulan</a:t>
          </a:r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337DC749-FA1B-451F-B058-B7C182DC0EB9}" type="parTrans" cxnId="{163D479B-0F5F-4B4D-945F-6BF99362067A}">
      <dgm:prSet/>
      <dgm:spPr/>
      <dgm:t>
        <a:bodyPr/>
        <a:lstStyle/>
        <a:p>
          <a:endParaRPr lang="en-US"/>
        </a:p>
      </dgm:t>
    </dgm:pt>
    <dgm:pt modelId="{C1C8F4C4-4E69-41C4-9750-E96085A52D72}" type="sibTrans" cxnId="{163D479B-0F5F-4B4D-945F-6BF99362067A}">
      <dgm:prSet/>
      <dgm:spPr/>
      <dgm:t>
        <a:bodyPr/>
        <a:lstStyle/>
        <a:p>
          <a:endParaRPr lang="en-US"/>
        </a:p>
      </dgm:t>
    </dgm:pt>
    <dgm:pt modelId="{AB337B4A-9868-440A-9D0F-87DE9873C615}" type="pres">
      <dgm:prSet presAssocID="{E824866B-AF85-41AF-8472-89D392656E87}" presName="outerComposite" presStyleCnt="0">
        <dgm:presLayoutVars>
          <dgm:chMax val="5"/>
          <dgm:dir/>
          <dgm:resizeHandles val="exact"/>
        </dgm:presLayoutVars>
      </dgm:prSet>
      <dgm:spPr/>
    </dgm:pt>
    <dgm:pt modelId="{84919EEC-A092-446A-BBBA-8C7BAC36701B}" type="pres">
      <dgm:prSet presAssocID="{E824866B-AF85-41AF-8472-89D392656E87}" presName="dummyMaxCanvas" presStyleCnt="0">
        <dgm:presLayoutVars/>
      </dgm:prSet>
      <dgm:spPr/>
    </dgm:pt>
    <dgm:pt modelId="{84C02157-49AE-4C63-BEB2-0A8381AB42EE}" type="pres">
      <dgm:prSet presAssocID="{E824866B-AF85-41AF-8472-89D392656E87}" presName="FiveNodes_1" presStyleLbl="node1" presStyleIdx="0" presStyleCnt="5" custLinFactNeighborY="-11440">
        <dgm:presLayoutVars>
          <dgm:bulletEnabled val="1"/>
        </dgm:presLayoutVars>
      </dgm:prSet>
      <dgm:spPr/>
    </dgm:pt>
    <dgm:pt modelId="{98CD8234-CD26-461A-A129-75B352BAA97D}" type="pres">
      <dgm:prSet presAssocID="{E824866B-AF85-41AF-8472-89D392656E87}" presName="FiveNodes_2" presStyleLbl="node1" presStyleIdx="1" presStyleCnt="5">
        <dgm:presLayoutVars>
          <dgm:bulletEnabled val="1"/>
        </dgm:presLayoutVars>
      </dgm:prSet>
      <dgm:spPr/>
    </dgm:pt>
    <dgm:pt modelId="{4FA878C1-81E5-47A4-AE5E-940F2D466A39}" type="pres">
      <dgm:prSet presAssocID="{E824866B-AF85-41AF-8472-89D392656E87}" presName="FiveNodes_3" presStyleLbl="node1" presStyleIdx="2" presStyleCnt="5">
        <dgm:presLayoutVars>
          <dgm:bulletEnabled val="1"/>
        </dgm:presLayoutVars>
      </dgm:prSet>
      <dgm:spPr/>
    </dgm:pt>
    <dgm:pt modelId="{EB7B9CAE-24B9-4A08-A6EA-6F45D2044B62}" type="pres">
      <dgm:prSet presAssocID="{E824866B-AF85-41AF-8472-89D392656E87}" presName="FiveNodes_4" presStyleLbl="node1" presStyleIdx="3" presStyleCnt="5">
        <dgm:presLayoutVars>
          <dgm:bulletEnabled val="1"/>
        </dgm:presLayoutVars>
      </dgm:prSet>
      <dgm:spPr/>
    </dgm:pt>
    <dgm:pt modelId="{48E45EB1-2C8F-480B-9846-87ED3809237B}" type="pres">
      <dgm:prSet presAssocID="{E824866B-AF85-41AF-8472-89D392656E87}" presName="FiveNodes_5" presStyleLbl="node1" presStyleIdx="4" presStyleCnt="5">
        <dgm:presLayoutVars>
          <dgm:bulletEnabled val="1"/>
        </dgm:presLayoutVars>
      </dgm:prSet>
      <dgm:spPr/>
    </dgm:pt>
    <dgm:pt modelId="{FF499F28-9484-4A30-B4E2-E23AC99EE13E}" type="pres">
      <dgm:prSet presAssocID="{E824866B-AF85-41AF-8472-89D392656E87}" presName="FiveConn_1-2" presStyleLbl="fgAccFollowNode1" presStyleIdx="0" presStyleCnt="4">
        <dgm:presLayoutVars>
          <dgm:bulletEnabled val="1"/>
        </dgm:presLayoutVars>
      </dgm:prSet>
      <dgm:spPr/>
    </dgm:pt>
    <dgm:pt modelId="{AFDDC6BF-5EA7-4B36-90B7-FB5A912D6351}" type="pres">
      <dgm:prSet presAssocID="{E824866B-AF85-41AF-8472-89D392656E87}" presName="FiveConn_2-3" presStyleLbl="fgAccFollowNode1" presStyleIdx="1" presStyleCnt="4">
        <dgm:presLayoutVars>
          <dgm:bulletEnabled val="1"/>
        </dgm:presLayoutVars>
      </dgm:prSet>
      <dgm:spPr/>
    </dgm:pt>
    <dgm:pt modelId="{2E3EA20F-5E04-4AAE-ACF4-885B66776921}" type="pres">
      <dgm:prSet presAssocID="{E824866B-AF85-41AF-8472-89D392656E87}" presName="FiveConn_3-4" presStyleLbl="fgAccFollowNode1" presStyleIdx="2" presStyleCnt="4">
        <dgm:presLayoutVars>
          <dgm:bulletEnabled val="1"/>
        </dgm:presLayoutVars>
      </dgm:prSet>
      <dgm:spPr/>
    </dgm:pt>
    <dgm:pt modelId="{D0BE4E60-89DF-4741-8FF5-A7F8F6ADB5E8}" type="pres">
      <dgm:prSet presAssocID="{E824866B-AF85-41AF-8472-89D392656E87}" presName="FiveConn_4-5" presStyleLbl="fgAccFollowNode1" presStyleIdx="3" presStyleCnt="4">
        <dgm:presLayoutVars>
          <dgm:bulletEnabled val="1"/>
        </dgm:presLayoutVars>
      </dgm:prSet>
      <dgm:spPr/>
    </dgm:pt>
    <dgm:pt modelId="{3335A261-E8B1-4925-AA37-50622AD71E77}" type="pres">
      <dgm:prSet presAssocID="{E824866B-AF85-41AF-8472-89D392656E87}" presName="FiveNodes_1_text" presStyleLbl="node1" presStyleIdx="4" presStyleCnt="5">
        <dgm:presLayoutVars>
          <dgm:bulletEnabled val="1"/>
        </dgm:presLayoutVars>
      </dgm:prSet>
      <dgm:spPr/>
    </dgm:pt>
    <dgm:pt modelId="{BC79D37C-A200-4DCB-9EBE-2F8AF34131F4}" type="pres">
      <dgm:prSet presAssocID="{E824866B-AF85-41AF-8472-89D392656E87}" presName="FiveNodes_2_text" presStyleLbl="node1" presStyleIdx="4" presStyleCnt="5">
        <dgm:presLayoutVars>
          <dgm:bulletEnabled val="1"/>
        </dgm:presLayoutVars>
      </dgm:prSet>
      <dgm:spPr/>
    </dgm:pt>
    <dgm:pt modelId="{93396FEF-9A52-4324-ADCA-29EF11AF5E5B}" type="pres">
      <dgm:prSet presAssocID="{E824866B-AF85-41AF-8472-89D392656E87}" presName="FiveNodes_3_text" presStyleLbl="node1" presStyleIdx="4" presStyleCnt="5">
        <dgm:presLayoutVars>
          <dgm:bulletEnabled val="1"/>
        </dgm:presLayoutVars>
      </dgm:prSet>
      <dgm:spPr/>
    </dgm:pt>
    <dgm:pt modelId="{A100DDB1-AFE2-4B93-99BB-78FF3FD93A96}" type="pres">
      <dgm:prSet presAssocID="{E824866B-AF85-41AF-8472-89D392656E87}" presName="FiveNodes_4_text" presStyleLbl="node1" presStyleIdx="4" presStyleCnt="5">
        <dgm:presLayoutVars>
          <dgm:bulletEnabled val="1"/>
        </dgm:presLayoutVars>
      </dgm:prSet>
      <dgm:spPr/>
    </dgm:pt>
    <dgm:pt modelId="{E83768FB-0ADB-47E1-A8E8-C46F6C4B4ADA}" type="pres">
      <dgm:prSet presAssocID="{E824866B-AF85-41AF-8472-89D392656E8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3106800-5A55-4C68-B888-3FA86136E432}" type="presOf" srcId="{F58683A6-AC57-4502-9044-D752CDEAED5F}" destId="{A100DDB1-AFE2-4B93-99BB-78FF3FD93A96}" srcOrd="1" destOrd="0" presId="urn:microsoft.com/office/officeart/2005/8/layout/vProcess5"/>
    <dgm:cxn modelId="{E81A1B08-D9AE-4013-ADAD-757D639B931C}" srcId="{E824866B-AF85-41AF-8472-89D392656E87}" destId="{8DAD2659-9080-4881-8DD3-AE5DB572509F}" srcOrd="0" destOrd="0" parTransId="{6E5D2CC6-C0A1-4FA8-8146-28242234BFD6}" sibTransId="{2E6E7707-7B09-423F-95FE-116FD6C88E0C}"/>
    <dgm:cxn modelId="{5E32131D-6306-41BD-AEE6-7BDA6E3B3C5E}" type="presOf" srcId="{B0353D15-28F5-4DF1-8AAF-31D468259A05}" destId="{D0BE4E60-89DF-4741-8FF5-A7F8F6ADB5E8}" srcOrd="0" destOrd="0" presId="urn:microsoft.com/office/officeart/2005/8/layout/vProcess5"/>
    <dgm:cxn modelId="{17487A1D-8DFC-49C7-844F-7EBC45711F11}" type="presOf" srcId="{5365A7AF-C762-4B60-8C22-823EB9E3B4CD}" destId="{BC79D37C-A200-4DCB-9EBE-2F8AF34131F4}" srcOrd="1" destOrd="0" presId="urn:microsoft.com/office/officeart/2005/8/layout/vProcess5"/>
    <dgm:cxn modelId="{3F32E423-D192-4027-B537-D0B9DE1B37F4}" srcId="{E824866B-AF85-41AF-8472-89D392656E87}" destId="{EA754F2E-B028-4FF9-A872-76F16F320C0A}" srcOrd="2" destOrd="0" parTransId="{A07A9C9B-7D67-430C-9D8D-236DEAF0BCEE}" sibTransId="{12BB6639-85C0-4544-B5A1-B6CC500A1502}"/>
    <dgm:cxn modelId="{FA8FF428-036A-47F8-B78C-EE3047B13C2E}" type="presOf" srcId="{56CDE11C-FBA1-4678-90ED-E08EA58E32A2}" destId="{48E45EB1-2C8F-480B-9846-87ED3809237B}" srcOrd="0" destOrd="0" presId="urn:microsoft.com/office/officeart/2005/8/layout/vProcess5"/>
    <dgm:cxn modelId="{5B94F737-EBAD-4F7C-AA90-9D0E038ACC9A}" type="presOf" srcId="{8DAD2659-9080-4881-8DD3-AE5DB572509F}" destId="{84C02157-49AE-4C63-BEB2-0A8381AB42EE}" srcOrd="0" destOrd="0" presId="urn:microsoft.com/office/officeart/2005/8/layout/vProcess5"/>
    <dgm:cxn modelId="{DB769838-CE46-48EB-A71A-1134759FC1B1}" type="presOf" srcId="{8DAD2659-9080-4881-8DD3-AE5DB572509F}" destId="{3335A261-E8B1-4925-AA37-50622AD71E77}" srcOrd="1" destOrd="0" presId="urn:microsoft.com/office/officeart/2005/8/layout/vProcess5"/>
    <dgm:cxn modelId="{8BA7A067-F264-455C-BE7A-29A22E704DEF}" type="presOf" srcId="{12BB6639-85C0-4544-B5A1-B6CC500A1502}" destId="{2E3EA20F-5E04-4AAE-ACF4-885B66776921}" srcOrd="0" destOrd="0" presId="urn:microsoft.com/office/officeart/2005/8/layout/vProcess5"/>
    <dgm:cxn modelId="{7B8B4A7D-4D56-477F-939D-D93152F78B2F}" type="presOf" srcId="{3005D06B-884E-41A9-B8F6-5DFAD395F14D}" destId="{AFDDC6BF-5EA7-4B36-90B7-FB5A912D6351}" srcOrd="0" destOrd="0" presId="urn:microsoft.com/office/officeart/2005/8/layout/vProcess5"/>
    <dgm:cxn modelId="{DC020189-810F-4A26-88BA-583BA1A9E0EF}" type="presOf" srcId="{EA754F2E-B028-4FF9-A872-76F16F320C0A}" destId="{4FA878C1-81E5-47A4-AE5E-940F2D466A39}" srcOrd="0" destOrd="0" presId="urn:microsoft.com/office/officeart/2005/8/layout/vProcess5"/>
    <dgm:cxn modelId="{0C6F298F-5256-4210-A6DC-07F47B8C8005}" srcId="{E824866B-AF85-41AF-8472-89D392656E87}" destId="{5365A7AF-C762-4B60-8C22-823EB9E3B4CD}" srcOrd="1" destOrd="0" parTransId="{0A3CACC5-E83E-4F4A-BCB6-D3B9EFD23643}" sibTransId="{3005D06B-884E-41A9-B8F6-5DFAD395F14D}"/>
    <dgm:cxn modelId="{CA948590-3F35-474D-800A-4CF5B74887E3}" type="presOf" srcId="{F58683A6-AC57-4502-9044-D752CDEAED5F}" destId="{EB7B9CAE-24B9-4A08-A6EA-6F45D2044B62}" srcOrd="0" destOrd="0" presId="urn:microsoft.com/office/officeart/2005/8/layout/vProcess5"/>
    <dgm:cxn modelId="{163D479B-0F5F-4B4D-945F-6BF99362067A}" srcId="{E824866B-AF85-41AF-8472-89D392656E87}" destId="{56CDE11C-FBA1-4678-90ED-E08EA58E32A2}" srcOrd="4" destOrd="0" parTransId="{337DC749-FA1B-451F-B058-B7C182DC0EB9}" sibTransId="{C1C8F4C4-4E69-41C4-9750-E96085A52D72}"/>
    <dgm:cxn modelId="{D036869F-6010-4B80-AFBA-8CAA537F20E4}" srcId="{E824866B-AF85-41AF-8472-89D392656E87}" destId="{F58683A6-AC57-4502-9044-D752CDEAED5F}" srcOrd="3" destOrd="0" parTransId="{0C985C06-34C8-4A64-AB47-8A1D5BDE1CA3}" sibTransId="{B0353D15-28F5-4DF1-8AAF-31D468259A05}"/>
    <dgm:cxn modelId="{158210AE-AA28-4616-9F14-0AEE4EF12C87}" type="presOf" srcId="{56CDE11C-FBA1-4678-90ED-E08EA58E32A2}" destId="{E83768FB-0ADB-47E1-A8E8-C46F6C4B4ADA}" srcOrd="1" destOrd="0" presId="urn:microsoft.com/office/officeart/2005/8/layout/vProcess5"/>
    <dgm:cxn modelId="{55D9B6DA-7894-4637-A896-5FE7DE34F1AC}" type="presOf" srcId="{EA754F2E-B028-4FF9-A872-76F16F320C0A}" destId="{93396FEF-9A52-4324-ADCA-29EF11AF5E5B}" srcOrd="1" destOrd="0" presId="urn:microsoft.com/office/officeart/2005/8/layout/vProcess5"/>
    <dgm:cxn modelId="{919390E5-7A68-4536-940C-1E6C915D6552}" type="presOf" srcId="{E824866B-AF85-41AF-8472-89D392656E87}" destId="{AB337B4A-9868-440A-9D0F-87DE9873C615}" srcOrd="0" destOrd="0" presId="urn:microsoft.com/office/officeart/2005/8/layout/vProcess5"/>
    <dgm:cxn modelId="{1C8168EB-CE8C-4A4B-90BE-DE16DE14E1BC}" type="presOf" srcId="{2E6E7707-7B09-423F-95FE-116FD6C88E0C}" destId="{FF499F28-9484-4A30-B4E2-E23AC99EE13E}" srcOrd="0" destOrd="0" presId="urn:microsoft.com/office/officeart/2005/8/layout/vProcess5"/>
    <dgm:cxn modelId="{82992BF8-5434-407D-8309-3A3BE49AC334}" type="presOf" srcId="{5365A7AF-C762-4B60-8C22-823EB9E3B4CD}" destId="{98CD8234-CD26-461A-A129-75B352BAA97D}" srcOrd="0" destOrd="0" presId="urn:microsoft.com/office/officeart/2005/8/layout/vProcess5"/>
    <dgm:cxn modelId="{929BA30A-C856-46CB-BC33-8D2CA6FDE429}" type="presParOf" srcId="{AB337B4A-9868-440A-9D0F-87DE9873C615}" destId="{84919EEC-A092-446A-BBBA-8C7BAC36701B}" srcOrd="0" destOrd="0" presId="urn:microsoft.com/office/officeart/2005/8/layout/vProcess5"/>
    <dgm:cxn modelId="{E7B3E336-3B14-4F10-AE48-2B8A42E8C029}" type="presParOf" srcId="{AB337B4A-9868-440A-9D0F-87DE9873C615}" destId="{84C02157-49AE-4C63-BEB2-0A8381AB42EE}" srcOrd="1" destOrd="0" presId="urn:microsoft.com/office/officeart/2005/8/layout/vProcess5"/>
    <dgm:cxn modelId="{676BA624-E560-4F31-9DFB-79A0CD858C15}" type="presParOf" srcId="{AB337B4A-9868-440A-9D0F-87DE9873C615}" destId="{98CD8234-CD26-461A-A129-75B352BAA97D}" srcOrd="2" destOrd="0" presId="urn:microsoft.com/office/officeart/2005/8/layout/vProcess5"/>
    <dgm:cxn modelId="{14E6776C-EDF6-43DD-A7C9-01C0C976D9A2}" type="presParOf" srcId="{AB337B4A-9868-440A-9D0F-87DE9873C615}" destId="{4FA878C1-81E5-47A4-AE5E-940F2D466A39}" srcOrd="3" destOrd="0" presId="urn:microsoft.com/office/officeart/2005/8/layout/vProcess5"/>
    <dgm:cxn modelId="{C594AC2D-03E3-4BF5-BCDF-16FE29E96AA6}" type="presParOf" srcId="{AB337B4A-9868-440A-9D0F-87DE9873C615}" destId="{EB7B9CAE-24B9-4A08-A6EA-6F45D2044B62}" srcOrd="4" destOrd="0" presId="urn:microsoft.com/office/officeart/2005/8/layout/vProcess5"/>
    <dgm:cxn modelId="{312193A9-B820-404E-8730-8D315E584EB6}" type="presParOf" srcId="{AB337B4A-9868-440A-9D0F-87DE9873C615}" destId="{48E45EB1-2C8F-480B-9846-87ED3809237B}" srcOrd="5" destOrd="0" presId="urn:microsoft.com/office/officeart/2005/8/layout/vProcess5"/>
    <dgm:cxn modelId="{49715C81-8CB2-428D-AC93-7F9D253D53EA}" type="presParOf" srcId="{AB337B4A-9868-440A-9D0F-87DE9873C615}" destId="{FF499F28-9484-4A30-B4E2-E23AC99EE13E}" srcOrd="6" destOrd="0" presId="urn:microsoft.com/office/officeart/2005/8/layout/vProcess5"/>
    <dgm:cxn modelId="{E7845116-D077-46CE-91B6-912F1D213F52}" type="presParOf" srcId="{AB337B4A-9868-440A-9D0F-87DE9873C615}" destId="{AFDDC6BF-5EA7-4B36-90B7-FB5A912D6351}" srcOrd="7" destOrd="0" presId="urn:microsoft.com/office/officeart/2005/8/layout/vProcess5"/>
    <dgm:cxn modelId="{A7806344-76D9-41AD-9354-31F879DE52D9}" type="presParOf" srcId="{AB337B4A-9868-440A-9D0F-87DE9873C615}" destId="{2E3EA20F-5E04-4AAE-ACF4-885B66776921}" srcOrd="8" destOrd="0" presId="urn:microsoft.com/office/officeart/2005/8/layout/vProcess5"/>
    <dgm:cxn modelId="{42E2AE26-B42B-4D18-8B03-47A5AE904936}" type="presParOf" srcId="{AB337B4A-9868-440A-9D0F-87DE9873C615}" destId="{D0BE4E60-89DF-4741-8FF5-A7F8F6ADB5E8}" srcOrd="9" destOrd="0" presId="urn:microsoft.com/office/officeart/2005/8/layout/vProcess5"/>
    <dgm:cxn modelId="{0CBF435D-6255-4A4F-A6C8-C947D76F73F3}" type="presParOf" srcId="{AB337B4A-9868-440A-9D0F-87DE9873C615}" destId="{3335A261-E8B1-4925-AA37-50622AD71E77}" srcOrd="10" destOrd="0" presId="urn:microsoft.com/office/officeart/2005/8/layout/vProcess5"/>
    <dgm:cxn modelId="{5AD50BBD-B827-4230-BFE7-D04E87DC445C}" type="presParOf" srcId="{AB337B4A-9868-440A-9D0F-87DE9873C615}" destId="{BC79D37C-A200-4DCB-9EBE-2F8AF34131F4}" srcOrd="11" destOrd="0" presId="urn:microsoft.com/office/officeart/2005/8/layout/vProcess5"/>
    <dgm:cxn modelId="{0836AC85-6E23-475D-90F8-0088C0A9A5B2}" type="presParOf" srcId="{AB337B4A-9868-440A-9D0F-87DE9873C615}" destId="{93396FEF-9A52-4324-ADCA-29EF11AF5E5B}" srcOrd="12" destOrd="0" presId="urn:microsoft.com/office/officeart/2005/8/layout/vProcess5"/>
    <dgm:cxn modelId="{8780759E-D460-4E3A-8735-5BB1E7E84584}" type="presParOf" srcId="{AB337B4A-9868-440A-9D0F-87DE9873C615}" destId="{A100DDB1-AFE2-4B93-99BB-78FF3FD93A96}" srcOrd="13" destOrd="0" presId="urn:microsoft.com/office/officeart/2005/8/layout/vProcess5"/>
    <dgm:cxn modelId="{359A6441-5705-46FE-B650-3AE8EF300CFE}" type="presParOf" srcId="{AB337B4A-9868-440A-9D0F-87DE9873C615}" destId="{E83768FB-0ADB-47E1-A8E8-C46F6C4B4AD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AE1799-F5A9-4AC6-8728-29E353E71E97}" type="doc">
      <dgm:prSet loTypeId="urn:microsoft.com/office/officeart/2005/8/layout/process4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E5790E-C2FA-46CC-90B3-A4D7426DA8C8}">
      <dgm:prSet phldrT="[Text]" custT="1"/>
      <dgm:spPr/>
      <dgm:t>
        <a:bodyPr/>
        <a:lstStyle/>
        <a:p>
          <a:r>
            <a:rPr lang="en-US" sz="2800" noProof="1">
              <a:solidFill>
                <a:schemeClr val="bg2"/>
              </a:solidFill>
            </a:rPr>
            <a:t>Membuat laporan  sementara</a:t>
          </a:r>
        </a:p>
      </dgm:t>
    </dgm:pt>
    <dgm:pt modelId="{4B14693B-7137-487E-9B80-1B1A0049746D}" type="parTrans" cxnId="{8F3C7013-E177-4B1A-8E20-92F756C2FC89}">
      <dgm:prSet/>
      <dgm:spPr/>
      <dgm:t>
        <a:bodyPr/>
        <a:lstStyle/>
        <a:p>
          <a:endParaRPr lang="en-US"/>
        </a:p>
      </dgm:t>
    </dgm:pt>
    <dgm:pt modelId="{56137428-5FCB-4AFA-8A4A-DB4E49518DD5}" type="sibTrans" cxnId="{8F3C7013-E177-4B1A-8E20-92F756C2FC89}">
      <dgm:prSet/>
      <dgm:spPr/>
      <dgm:t>
        <a:bodyPr/>
        <a:lstStyle/>
        <a:p>
          <a:endParaRPr lang="en-US"/>
        </a:p>
      </dgm:t>
    </dgm:pt>
    <dgm:pt modelId="{848AFEE2-24DD-4F25-9E53-89686F03798C}">
      <dgm:prSet phldrT="[Text]" custT="1"/>
      <dgm:spPr/>
      <dgm:t>
        <a:bodyPr/>
        <a:lstStyle/>
        <a:p>
          <a:r>
            <a:rPr lang="en-US" sz="2800" dirty="0"/>
            <a:t>Draft 1</a:t>
          </a:r>
        </a:p>
      </dgm:t>
    </dgm:pt>
    <dgm:pt modelId="{CD3DFD78-F6FF-4F51-B8E0-57130A90A9A8}" type="parTrans" cxnId="{491A955E-94FE-4A72-B837-818579EFB76C}">
      <dgm:prSet/>
      <dgm:spPr/>
      <dgm:t>
        <a:bodyPr/>
        <a:lstStyle/>
        <a:p>
          <a:endParaRPr lang="en-US"/>
        </a:p>
      </dgm:t>
    </dgm:pt>
    <dgm:pt modelId="{49301022-1C5C-4FDC-B253-A47F0650CCCF}" type="sibTrans" cxnId="{491A955E-94FE-4A72-B837-818579EFB76C}">
      <dgm:prSet/>
      <dgm:spPr/>
      <dgm:t>
        <a:bodyPr/>
        <a:lstStyle/>
        <a:p>
          <a:endParaRPr lang="en-US"/>
        </a:p>
      </dgm:t>
    </dgm:pt>
    <dgm:pt modelId="{6FEA5BEB-9AFE-4BA9-B656-2D6D5B7125E9}">
      <dgm:prSet phldrT="[Text]" custT="1"/>
      <dgm:spPr/>
      <dgm:t>
        <a:bodyPr/>
        <a:lstStyle/>
        <a:p>
          <a:r>
            <a:rPr lang="en-US" sz="2800" noProof="1">
              <a:solidFill>
                <a:schemeClr val="bg2"/>
              </a:solidFill>
            </a:rPr>
            <a:t>Mendapat masukan</a:t>
          </a:r>
        </a:p>
      </dgm:t>
    </dgm:pt>
    <dgm:pt modelId="{14E940A0-BAF0-436B-9209-5B8F891F06E8}" type="parTrans" cxnId="{81ACBFA0-7768-4F39-B18A-D2540A3FDA1F}">
      <dgm:prSet/>
      <dgm:spPr/>
      <dgm:t>
        <a:bodyPr/>
        <a:lstStyle/>
        <a:p>
          <a:endParaRPr lang="en-US"/>
        </a:p>
      </dgm:t>
    </dgm:pt>
    <dgm:pt modelId="{304AD35F-E1FB-4897-9BA6-C61DEFA3345C}" type="sibTrans" cxnId="{81ACBFA0-7768-4F39-B18A-D2540A3FDA1F}">
      <dgm:prSet/>
      <dgm:spPr/>
      <dgm:t>
        <a:bodyPr/>
        <a:lstStyle/>
        <a:p>
          <a:endParaRPr lang="en-US"/>
        </a:p>
      </dgm:t>
    </dgm:pt>
    <dgm:pt modelId="{784D7AF1-8962-4319-99E5-946C311EE186}">
      <dgm:prSet phldrT="[Text]"/>
      <dgm:spPr/>
      <dgm:t>
        <a:bodyPr/>
        <a:lstStyle/>
        <a:p>
          <a:r>
            <a:rPr lang="en-US" dirty="0"/>
            <a:t>Draft 2</a:t>
          </a:r>
        </a:p>
      </dgm:t>
    </dgm:pt>
    <dgm:pt modelId="{C6497343-2528-4048-B640-F539BAE9DA08}" type="parTrans" cxnId="{D734946B-0B8B-499D-B575-7337220C0E59}">
      <dgm:prSet/>
      <dgm:spPr/>
      <dgm:t>
        <a:bodyPr/>
        <a:lstStyle/>
        <a:p>
          <a:endParaRPr lang="en-US"/>
        </a:p>
      </dgm:t>
    </dgm:pt>
    <dgm:pt modelId="{9BD53E5E-D5E8-4152-9E5D-95BFA596BB19}" type="sibTrans" cxnId="{D734946B-0B8B-499D-B575-7337220C0E59}">
      <dgm:prSet/>
      <dgm:spPr/>
      <dgm:t>
        <a:bodyPr/>
        <a:lstStyle/>
        <a:p>
          <a:endParaRPr lang="en-US"/>
        </a:p>
      </dgm:t>
    </dgm:pt>
    <dgm:pt modelId="{03B07FB3-BAB3-4DE8-A7B6-0AE9FFDF58A3}">
      <dgm:prSet phldrT="[Text]" custT="1"/>
      <dgm:spPr/>
      <dgm:t>
        <a:bodyPr/>
        <a:lstStyle/>
        <a:p>
          <a:r>
            <a:rPr lang="en-US" sz="2800" noProof="1">
              <a:solidFill>
                <a:schemeClr val="bg2"/>
              </a:solidFill>
            </a:rPr>
            <a:t>Revisi</a:t>
          </a:r>
        </a:p>
      </dgm:t>
    </dgm:pt>
    <dgm:pt modelId="{B19516AC-C672-494F-B0BC-A91992E81880}" type="parTrans" cxnId="{28B40408-A4D1-4B96-A9B9-41839E9B6878}">
      <dgm:prSet/>
      <dgm:spPr/>
      <dgm:t>
        <a:bodyPr/>
        <a:lstStyle/>
        <a:p>
          <a:endParaRPr lang="en-US"/>
        </a:p>
      </dgm:t>
    </dgm:pt>
    <dgm:pt modelId="{31F2DFB4-4AD7-4048-8E0A-33C58B04A70B}" type="sibTrans" cxnId="{28B40408-A4D1-4B96-A9B9-41839E9B6878}">
      <dgm:prSet/>
      <dgm:spPr/>
      <dgm:t>
        <a:bodyPr/>
        <a:lstStyle/>
        <a:p>
          <a:endParaRPr lang="en-US"/>
        </a:p>
      </dgm:t>
    </dgm:pt>
    <dgm:pt modelId="{060EF9B0-356A-41FE-912B-15D76CB5220D}">
      <dgm:prSet phldrT="[Text]"/>
      <dgm:spPr/>
      <dgm:t>
        <a:bodyPr/>
        <a:lstStyle/>
        <a:p>
          <a:r>
            <a:rPr lang="en-US" dirty="0"/>
            <a:t>Draft 3</a:t>
          </a:r>
        </a:p>
      </dgm:t>
    </dgm:pt>
    <dgm:pt modelId="{90196732-100B-4119-9342-9ECE614F097D}" type="parTrans" cxnId="{D7CD56FC-E4D0-4A36-9E43-6DF1631800BF}">
      <dgm:prSet/>
      <dgm:spPr/>
      <dgm:t>
        <a:bodyPr/>
        <a:lstStyle/>
        <a:p>
          <a:endParaRPr lang="en-US"/>
        </a:p>
      </dgm:t>
    </dgm:pt>
    <dgm:pt modelId="{20982B35-D87E-40F6-9F9F-DF1392F759B6}" type="sibTrans" cxnId="{D7CD56FC-E4D0-4A36-9E43-6DF1631800BF}">
      <dgm:prSet/>
      <dgm:spPr/>
      <dgm:t>
        <a:bodyPr/>
        <a:lstStyle/>
        <a:p>
          <a:endParaRPr lang="en-US"/>
        </a:p>
      </dgm:t>
    </dgm:pt>
    <dgm:pt modelId="{09280A33-727A-492D-BCD0-A2C7928269C1}">
      <dgm:prSet phldrT="[Text]"/>
      <dgm:spPr/>
      <dgm:t>
        <a:bodyPr/>
        <a:lstStyle/>
        <a:p>
          <a:r>
            <a:rPr lang="en-US" dirty="0"/>
            <a:t>Draft 4, </a:t>
          </a:r>
          <a:r>
            <a:rPr lang="en-US" dirty="0" err="1"/>
            <a:t>dst</a:t>
          </a:r>
          <a:endParaRPr lang="en-US" dirty="0"/>
        </a:p>
      </dgm:t>
    </dgm:pt>
    <dgm:pt modelId="{3E698332-7B08-439F-A0D1-6593CFC580B1}" type="parTrans" cxnId="{3FBD9FCC-4BC8-4562-9D2F-52CB3E2820D4}">
      <dgm:prSet/>
      <dgm:spPr/>
      <dgm:t>
        <a:bodyPr/>
        <a:lstStyle/>
        <a:p>
          <a:endParaRPr lang="en-US"/>
        </a:p>
      </dgm:t>
    </dgm:pt>
    <dgm:pt modelId="{ED7E25F1-3144-4EF3-8F39-E60D3397291B}" type="sibTrans" cxnId="{3FBD9FCC-4BC8-4562-9D2F-52CB3E2820D4}">
      <dgm:prSet/>
      <dgm:spPr/>
      <dgm:t>
        <a:bodyPr/>
        <a:lstStyle/>
        <a:p>
          <a:endParaRPr lang="en-US"/>
        </a:p>
      </dgm:t>
    </dgm:pt>
    <dgm:pt modelId="{4621D554-D88F-48D5-BB77-FA22D2C7473A}">
      <dgm:prSet phldrT="[Text]"/>
      <dgm:spPr/>
      <dgm:t>
        <a:bodyPr/>
        <a:lstStyle/>
        <a:p>
          <a:r>
            <a:rPr lang="en-US" noProof="1">
              <a:solidFill>
                <a:schemeClr val="bg2"/>
              </a:solidFill>
            </a:rPr>
            <a:t>Laporan akhir</a:t>
          </a:r>
        </a:p>
      </dgm:t>
    </dgm:pt>
    <dgm:pt modelId="{468710C0-946E-4FB9-B675-ECBB04751292}" type="parTrans" cxnId="{8565ECA3-4431-464B-968B-3CB01A4E8C89}">
      <dgm:prSet/>
      <dgm:spPr/>
      <dgm:t>
        <a:bodyPr/>
        <a:lstStyle/>
        <a:p>
          <a:endParaRPr lang="en-US"/>
        </a:p>
      </dgm:t>
    </dgm:pt>
    <dgm:pt modelId="{534E3ACA-D76A-470C-B0F6-0223C896A3DB}" type="sibTrans" cxnId="{8565ECA3-4431-464B-968B-3CB01A4E8C89}">
      <dgm:prSet/>
      <dgm:spPr/>
      <dgm:t>
        <a:bodyPr/>
        <a:lstStyle/>
        <a:p>
          <a:endParaRPr lang="en-US"/>
        </a:p>
      </dgm:t>
    </dgm:pt>
    <dgm:pt modelId="{7C6A837B-4761-40DA-BA5A-F619FCF0D3F2}" type="pres">
      <dgm:prSet presAssocID="{72AE1799-F5A9-4AC6-8728-29E353E71E97}" presName="Name0" presStyleCnt="0">
        <dgm:presLayoutVars>
          <dgm:dir/>
          <dgm:animLvl val="lvl"/>
          <dgm:resizeHandles val="exact"/>
        </dgm:presLayoutVars>
      </dgm:prSet>
      <dgm:spPr/>
    </dgm:pt>
    <dgm:pt modelId="{8D9BD80E-11AC-4037-9070-BFAAAC899DC5}" type="pres">
      <dgm:prSet presAssocID="{4621D554-D88F-48D5-BB77-FA22D2C7473A}" presName="boxAndChildren" presStyleCnt="0"/>
      <dgm:spPr/>
    </dgm:pt>
    <dgm:pt modelId="{1032ABF6-D41E-4D4D-B8DB-402B52E830B4}" type="pres">
      <dgm:prSet presAssocID="{4621D554-D88F-48D5-BB77-FA22D2C7473A}" presName="parentTextBox" presStyleLbl="node1" presStyleIdx="0" presStyleCnt="4"/>
      <dgm:spPr/>
    </dgm:pt>
    <dgm:pt modelId="{AB35F126-B736-4039-90F5-E37025C1B82F}" type="pres">
      <dgm:prSet presAssocID="{31F2DFB4-4AD7-4048-8E0A-33C58B04A70B}" presName="sp" presStyleCnt="0"/>
      <dgm:spPr/>
    </dgm:pt>
    <dgm:pt modelId="{AA0277E5-55DF-47AC-B1F1-432496BF5AB1}" type="pres">
      <dgm:prSet presAssocID="{03B07FB3-BAB3-4DE8-A7B6-0AE9FFDF58A3}" presName="arrowAndChildren" presStyleCnt="0"/>
      <dgm:spPr/>
    </dgm:pt>
    <dgm:pt modelId="{9691EFAB-2081-4C35-9B84-415A84F69E6A}" type="pres">
      <dgm:prSet presAssocID="{03B07FB3-BAB3-4DE8-A7B6-0AE9FFDF58A3}" presName="parentTextArrow" presStyleLbl="node1" presStyleIdx="0" presStyleCnt="4"/>
      <dgm:spPr/>
    </dgm:pt>
    <dgm:pt modelId="{2152B1A4-1747-4B72-B351-F8A3A484C525}" type="pres">
      <dgm:prSet presAssocID="{03B07FB3-BAB3-4DE8-A7B6-0AE9FFDF58A3}" presName="arrow" presStyleLbl="node1" presStyleIdx="1" presStyleCnt="4" custLinFactNeighborX="-926" custLinFactNeighborY="3283"/>
      <dgm:spPr/>
    </dgm:pt>
    <dgm:pt modelId="{99B628C3-1997-4BCC-850A-D1BF20E4F1C6}" type="pres">
      <dgm:prSet presAssocID="{03B07FB3-BAB3-4DE8-A7B6-0AE9FFDF58A3}" presName="descendantArrow" presStyleCnt="0"/>
      <dgm:spPr/>
    </dgm:pt>
    <dgm:pt modelId="{D279C06E-439E-4117-90CC-504E8E916BF6}" type="pres">
      <dgm:prSet presAssocID="{060EF9B0-356A-41FE-912B-15D76CB5220D}" presName="childTextArrow" presStyleLbl="fgAccFollowNode1" presStyleIdx="0" presStyleCnt="4">
        <dgm:presLayoutVars>
          <dgm:bulletEnabled val="1"/>
        </dgm:presLayoutVars>
      </dgm:prSet>
      <dgm:spPr/>
    </dgm:pt>
    <dgm:pt modelId="{3B15C74D-64B7-44DB-AFC2-5594F626288A}" type="pres">
      <dgm:prSet presAssocID="{09280A33-727A-492D-BCD0-A2C7928269C1}" presName="childTextArrow" presStyleLbl="fgAccFollowNode1" presStyleIdx="1" presStyleCnt="4">
        <dgm:presLayoutVars>
          <dgm:bulletEnabled val="1"/>
        </dgm:presLayoutVars>
      </dgm:prSet>
      <dgm:spPr/>
    </dgm:pt>
    <dgm:pt modelId="{01EC8C54-4EBA-45BB-B29D-40FFDCC587C0}" type="pres">
      <dgm:prSet presAssocID="{304AD35F-E1FB-4897-9BA6-C61DEFA3345C}" presName="sp" presStyleCnt="0"/>
      <dgm:spPr/>
    </dgm:pt>
    <dgm:pt modelId="{A82FD79D-277A-4660-A97C-F50BBE7965CE}" type="pres">
      <dgm:prSet presAssocID="{6FEA5BEB-9AFE-4BA9-B656-2D6D5B7125E9}" presName="arrowAndChildren" presStyleCnt="0"/>
      <dgm:spPr/>
    </dgm:pt>
    <dgm:pt modelId="{DFCF14B9-2DDA-469A-8D0A-48EC0CDA903D}" type="pres">
      <dgm:prSet presAssocID="{6FEA5BEB-9AFE-4BA9-B656-2D6D5B7125E9}" presName="parentTextArrow" presStyleLbl="node1" presStyleIdx="1" presStyleCnt="4"/>
      <dgm:spPr/>
    </dgm:pt>
    <dgm:pt modelId="{C043083B-F327-4928-8B2A-2EDE71815A6B}" type="pres">
      <dgm:prSet presAssocID="{6FEA5BEB-9AFE-4BA9-B656-2D6D5B7125E9}" presName="arrow" presStyleLbl="node1" presStyleIdx="2" presStyleCnt="4"/>
      <dgm:spPr/>
    </dgm:pt>
    <dgm:pt modelId="{2F35ADF7-3255-4471-B046-83A00654687B}" type="pres">
      <dgm:prSet presAssocID="{6FEA5BEB-9AFE-4BA9-B656-2D6D5B7125E9}" presName="descendantArrow" presStyleCnt="0"/>
      <dgm:spPr/>
    </dgm:pt>
    <dgm:pt modelId="{8579B11E-B3DB-4DE2-95E9-AF8D08B7D6CF}" type="pres">
      <dgm:prSet presAssocID="{784D7AF1-8962-4319-99E5-946C311EE186}" presName="childTextArrow" presStyleLbl="fgAccFollowNode1" presStyleIdx="2" presStyleCnt="4">
        <dgm:presLayoutVars>
          <dgm:bulletEnabled val="1"/>
        </dgm:presLayoutVars>
      </dgm:prSet>
      <dgm:spPr/>
    </dgm:pt>
    <dgm:pt modelId="{D2454B98-AA5A-42E5-AA15-76EA78848CC4}" type="pres">
      <dgm:prSet presAssocID="{56137428-5FCB-4AFA-8A4A-DB4E49518DD5}" presName="sp" presStyleCnt="0"/>
      <dgm:spPr/>
    </dgm:pt>
    <dgm:pt modelId="{27F4C325-813B-47A2-929F-361EA2EB79E6}" type="pres">
      <dgm:prSet presAssocID="{1CE5790E-C2FA-46CC-90B3-A4D7426DA8C8}" presName="arrowAndChildren" presStyleCnt="0"/>
      <dgm:spPr/>
    </dgm:pt>
    <dgm:pt modelId="{97D1AF30-16DE-4D36-9C77-CC11373BB4DD}" type="pres">
      <dgm:prSet presAssocID="{1CE5790E-C2FA-46CC-90B3-A4D7426DA8C8}" presName="parentTextArrow" presStyleLbl="node1" presStyleIdx="2" presStyleCnt="4"/>
      <dgm:spPr/>
    </dgm:pt>
    <dgm:pt modelId="{2DB28758-7D5A-4868-A655-756C88E47F5F}" type="pres">
      <dgm:prSet presAssocID="{1CE5790E-C2FA-46CC-90B3-A4D7426DA8C8}" presName="arrow" presStyleLbl="node1" presStyleIdx="3" presStyleCnt="4"/>
      <dgm:spPr/>
    </dgm:pt>
    <dgm:pt modelId="{6FC6743B-2E5D-4EAF-9D31-A7C3EFF8AB40}" type="pres">
      <dgm:prSet presAssocID="{1CE5790E-C2FA-46CC-90B3-A4D7426DA8C8}" presName="descendantArrow" presStyleCnt="0"/>
      <dgm:spPr/>
    </dgm:pt>
    <dgm:pt modelId="{092168F8-26EE-488B-8224-97852E1A8084}" type="pres">
      <dgm:prSet presAssocID="{848AFEE2-24DD-4F25-9E53-89686F03798C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28B40408-A4D1-4B96-A9B9-41839E9B6878}" srcId="{72AE1799-F5A9-4AC6-8728-29E353E71E97}" destId="{03B07FB3-BAB3-4DE8-A7B6-0AE9FFDF58A3}" srcOrd="2" destOrd="0" parTransId="{B19516AC-C672-494F-B0BC-A91992E81880}" sibTransId="{31F2DFB4-4AD7-4048-8E0A-33C58B04A70B}"/>
    <dgm:cxn modelId="{9279A00B-83FE-4EAD-A581-6AD4F5B9C15B}" type="presOf" srcId="{784D7AF1-8962-4319-99E5-946C311EE186}" destId="{8579B11E-B3DB-4DE2-95E9-AF8D08B7D6CF}" srcOrd="0" destOrd="0" presId="urn:microsoft.com/office/officeart/2005/8/layout/process4"/>
    <dgm:cxn modelId="{5E4BCC0C-88FA-4F17-8534-64E503287ED6}" type="presOf" srcId="{09280A33-727A-492D-BCD0-A2C7928269C1}" destId="{3B15C74D-64B7-44DB-AFC2-5594F626288A}" srcOrd="0" destOrd="0" presId="urn:microsoft.com/office/officeart/2005/8/layout/process4"/>
    <dgm:cxn modelId="{8F3C7013-E177-4B1A-8E20-92F756C2FC89}" srcId="{72AE1799-F5A9-4AC6-8728-29E353E71E97}" destId="{1CE5790E-C2FA-46CC-90B3-A4D7426DA8C8}" srcOrd="0" destOrd="0" parTransId="{4B14693B-7137-487E-9B80-1B1A0049746D}" sibTransId="{56137428-5FCB-4AFA-8A4A-DB4E49518DD5}"/>
    <dgm:cxn modelId="{BD53982A-B4F1-46EF-A2B5-90872B6AB09C}" type="presOf" srcId="{03B07FB3-BAB3-4DE8-A7B6-0AE9FFDF58A3}" destId="{9691EFAB-2081-4C35-9B84-415A84F69E6A}" srcOrd="0" destOrd="0" presId="urn:microsoft.com/office/officeart/2005/8/layout/process4"/>
    <dgm:cxn modelId="{491A955E-94FE-4A72-B837-818579EFB76C}" srcId="{1CE5790E-C2FA-46CC-90B3-A4D7426DA8C8}" destId="{848AFEE2-24DD-4F25-9E53-89686F03798C}" srcOrd="0" destOrd="0" parTransId="{CD3DFD78-F6FF-4F51-B8E0-57130A90A9A8}" sibTransId="{49301022-1C5C-4FDC-B253-A47F0650CCCF}"/>
    <dgm:cxn modelId="{D734946B-0B8B-499D-B575-7337220C0E59}" srcId="{6FEA5BEB-9AFE-4BA9-B656-2D6D5B7125E9}" destId="{784D7AF1-8962-4319-99E5-946C311EE186}" srcOrd="0" destOrd="0" parTransId="{C6497343-2528-4048-B640-F539BAE9DA08}" sibTransId="{9BD53E5E-D5E8-4152-9E5D-95BFA596BB19}"/>
    <dgm:cxn modelId="{205E0390-1ED3-4AA8-B0DB-369C90DDCCF0}" type="presOf" srcId="{060EF9B0-356A-41FE-912B-15D76CB5220D}" destId="{D279C06E-439E-4117-90CC-504E8E916BF6}" srcOrd="0" destOrd="0" presId="urn:microsoft.com/office/officeart/2005/8/layout/process4"/>
    <dgm:cxn modelId="{E2D3DF92-498D-416F-985E-721D0998149D}" type="presOf" srcId="{4621D554-D88F-48D5-BB77-FA22D2C7473A}" destId="{1032ABF6-D41E-4D4D-B8DB-402B52E830B4}" srcOrd="0" destOrd="0" presId="urn:microsoft.com/office/officeart/2005/8/layout/process4"/>
    <dgm:cxn modelId="{FC778397-A143-40D9-A87F-CFE02139D538}" type="presOf" srcId="{6FEA5BEB-9AFE-4BA9-B656-2D6D5B7125E9}" destId="{DFCF14B9-2DDA-469A-8D0A-48EC0CDA903D}" srcOrd="0" destOrd="0" presId="urn:microsoft.com/office/officeart/2005/8/layout/process4"/>
    <dgm:cxn modelId="{81ACBFA0-7768-4F39-B18A-D2540A3FDA1F}" srcId="{72AE1799-F5A9-4AC6-8728-29E353E71E97}" destId="{6FEA5BEB-9AFE-4BA9-B656-2D6D5B7125E9}" srcOrd="1" destOrd="0" parTransId="{14E940A0-BAF0-436B-9209-5B8F891F06E8}" sibTransId="{304AD35F-E1FB-4897-9BA6-C61DEFA3345C}"/>
    <dgm:cxn modelId="{8565ECA3-4431-464B-968B-3CB01A4E8C89}" srcId="{72AE1799-F5A9-4AC6-8728-29E353E71E97}" destId="{4621D554-D88F-48D5-BB77-FA22D2C7473A}" srcOrd="3" destOrd="0" parTransId="{468710C0-946E-4FB9-B675-ECBB04751292}" sibTransId="{534E3ACA-D76A-470C-B0F6-0223C896A3DB}"/>
    <dgm:cxn modelId="{6F8D35AD-3740-47F4-A61E-6413ACB0902C}" type="presOf" srcId="{6FEA5BEB-9AFE-4BA9-B656-2D6D5B7125E9}" destId="{C043083B-F327-4928-8B2A-2EDE71815A6B}" srcOrd="1" destOrd="0" presId="urn:microsoft.com/office/officeart/2005/8/layout/process4"/>
    <dgm:cxn modelId="{2177C8B5-120C-4344-8943-99EAE28D1511}" type="presOf" srcId="{1CE5790E-C2FA-46CC-90B3-A4D7426DA8C8}" destId="{2DB28758-7D5A-4868-A655-756C88E47F5F}" srcOrd="1" destOrd="0" presId="urn:microsoft.com/office/officeart/2005/8/layout/process4"/>
    <dgm:cxn modelId="{3FBD9FCC-4BC8-4562-9D2F-52CB3E2820D4}" srcId="{03B07FB3-BAB3-4DE8-A7B6-0AE9FFDF58A3}" destId="{09280A33-727A-492D-BCD0-A2C7928269C1}" srcOrd="1" destOrd="0" parTransId="{3E698332-7B08-439F-A0D1-6593CFC580B1}" sibTransId="{ED7E25F1-3144-4EF3-8F39-E60D3397291B}"/>
    <dgm:cxn modelId="{084D72D3-78ED-4150-89CB-FCCACBBE01DC}" type="presOf" srcId="{848AFEE2-24DD-4F25-9E53-89686F03798C}" destId="{092168F8-26EE-488B-8224-97852E1A8084}" srcOrd="0" destOrd="0" presId="urn:microsoft.com/office/officeart/2005/8/layout/process4"/>
    <dgm:cxn modelId="{3A4FDBDF-2795-4C85-B59A-B328978E651D}" type="presOf" srcId="{1CE5790E-C2FA-46CC-90B3-A4D7426DA8C8}" destId="{97D1AF30-16DE-4D36-9C77-CC11373BB4DD}" srcOrd="0" destOrd="0" presId="urn:microsoft.com/office/officeart/2005/8/layout/process4"/>
    <dgm:cxn modelId="{05DC98F0-CD5A-41A7-A25D-5F0475B669B0}" type="presOf" srcId="{03B07FB3-BAB3-4DE8-A7B6-0AE9FFDF58A3}" destId="{2152B1A4-1747-4B72-B351-F8A3A484C525}" srcOrd="1" destOrd="0" presId="urn:microsoft.com/office/officeart/2005/8/layout/process4"/>
    <dgm:cxn modelId="{FFD9B8F6-A234-4A2B-9634-191044CD35CD}" type="presOf" srcId="{72AE1799-F5A9-4AC6-8728-29E353E71E97}" destId="{7C6A837B-4761-40DA-BA5A-F619FCF0D3F2}" srcOrd="0" destOrd="0" presId="urn:microsoft.com/office/officeart/2005/8/layout/process4"/>
    <dgm:cxn modelId="{D7CD56FC-E4D0-4A36-9E43-6DF1631800BF}" srcId="{03B07FB3-BAB3-4DE8-A7B6-0AE9FFDF58A3}" destId="{060EF9B0-356A-41FE-912B-15D76CB5220D}" srcOrd="0" destOrd="0" parTransId="{90196732-100B-4119-9342-9ECE614F097D}" sibTransId="{20982B35-D87E-40F6-9F9F-DF1392F759B6}"/>
    <dgm:cxn modelId="{FA1ED9B3-2A54-4613-8473-75DA9B8ED06D}" type="presParOf" srcId="{7C6A837B-4761-40DA-BA5A-F619FCF0D3F2}" destId="{8D9BD80E-11AC-4037-9070-BFAAAC899DC5}" srcOrd="0" destOrd="0" presId="urn:microsoft.com/office/officeart/2005/8/layout/process4"/>
    <dgm:cxn modelId="{2F524871-6BA0-489E-BE1C-0D2D8539BC62}" type="presParOf" srcId="{8D9BD80E-11AC-4037-9070-BFAAAC899DC5}" destId="{1032ABF6-D41E-4D4D-B8DB-402B52E830B4}" srcOrd="0" destOrd="0" presId="urn:microsoft.com/office/officeart/2005/8/layout/process4"/>
    <dgm:cxn modelId="{BB553860-AAF0-4D38-A78F-4BE770AB0F63}" type="presParOf" srcId="{7C6A837B-4761-40DA-BA5A-F619FCF0D3F2}" destId="{AB35F126-B736-4039-90F5-E37025C1B82F}" srcOrd="1" destOrd="0" presId="urn:microsoft.com/office/officeart/2005/8/layout/process4"/>
    <dgm:cxn modelId="{0D7759CE-29C3-4F15-8661-CACB06B6B4AB}" type="presParOf" srcId="{7C6A837B-4761-40DA-BA5A-F619FCF0D3F2}" destId="{AA0277E5-55DF-47AC-B1F1-432496BF5AB1}" srcOrd="2" destOrd="0" presId="urn:microsoft.com/office/officeart/2005/8/layout/process4"/>
    <dgm:cxn modelId="{E5687B85-0E53-48A8-8F8F-DA670F334FD0}" type="presParOf" srcId="{AA0277E5-55DF-47AC-B1F1-432496BF5AB1}" destId="{9691EFAB-2081-4C35-9B84-415A84F69E6A}" srcOrd="0" destOrd="0" presId="urn:microsoft.com/office/officeart/2005/8/layout/process4"/>
    <dgm:cxn modelId="{E1F4DC00-E499-47E4-AF0A-31753CEDBE56}" type="presParOf" srcId="{AA0277E5-55DF-47AC-B1F1-432496BF5AB1}" destId="{2152B1A4-1747-4B72-B351-F8A3A484C525}" srcOrd="1" destOrd="0" presId="urn:microsoft.com/office/officeart/2005/8/layout/process4"/>
    <dgm:cxn modelId="{332554AE-36AE-45BE-81D7-9D5541ABF099}" type="presParOf" srcId="{AA0277E5-55DF-47AC-B1F1-432496BF5AB1}" destId="{99B628C3-1997-4BCC-850A-D1BF20E4F1C6}" srcOrd="2" destOrd="0" presId="urn:microsoft.com/office/officeart/2005/8/layout/process4"/>
    <dgm:cxn modelId="{16812A9A-D844-4D05-8193-14C2579E0AC3}" type="presParOf" srcId="{99B628C3-1997-4BCC-850A-D1BF20E4F1C6}" destId="{D279C06E-439E-4117-90CC-504E8E916BF6}" srcOrd="0" destOrd="0" presId="urn:microsoft.com/office/officeart/2005/8/layout/process4"/>
    <dgm:cxn modelId="{4FD8A9FE-9AD1-458B-930F-CA15505A7B9D}" type="presParOf" srcId="{99B628C3-1997-4BCC-850A-D1BF20E4F1C6}" destId="{3B15C74D-64B7-44DB-AFC2-5594F626288A}" srcOrd="1" destOrd="0" presId="urn:microsoft.com/office/officeart/2005/8/layout/process4"/>
    <dgm:cxn modelId="{5FDEA07A-757D-441D-82FA-A4CC6A75859D}" type="presParOf" srcId="{7C6A837B-4761-40DA-BA5A-F619FCF0D3F2}" destId="{01EC8C54-4EBA-45BB-B29D-40FFDCC587C0}" srcOrd="3" destOrd="0" presId="urn:microsoft.com/office/officeart/2005/8/layout/process4"/>
    <dgm:cxn modelId="{36DC6CA2-AD77-44F6-8A3A-F2BA9F4EC425}" type="presParOf" srcId="{7C6A837B-4761-40DA-BA5A-F619FCF0D3F2}" destId="{A82FD79D-277A-4660-A97C-F50BBE7965CE}" srcOrd="4" destOrd="0" presId="urn:microsoft.com/office/officeart/2005/8/layout/process4"/>
    <dgm:cxn modelId="{FBF49080-83ED-479D-A5FB-5712975D0E33}" type="presParOf" srcId="{A82FD79D-277A-4660-A97C-F50BBE7965CE}" destId="{DFCF14B9-2DDA-469A-8D0A-48EC0CDA903D}" srcOrd="0" destOrd="0" presId="urn:microsoft.com/office/officeart/2005/8/layout/process4"/>
    <dgm:cxn modelId="{A5E3DF2E-83E5-4726-A3D4-DA7756705AB5}" type="presParOf" srcId="{A82FD79D-277A-4660-A97C-F50BBE7965CE}" destId="{C043083B-F327-4928-8B2A-2EDE71815A6B}" srcOrd="1" destOrd="0" presId="urn:microsoft.com/office/officeart/2005/8/layout/process4"/>
    <dgm:cxn modelId="{49D81CF1-B2C7-4423-87F5-32E5CEC09CEF}" type="presParOf" srcId="{A82FD79D-277A-4660-A97C-F50BBE7965CE}" destId="{2F35ADF7-3255-4471-B046-83A00654687B}" srcOrd="2" destOrd="0" presId="urn:microsoft.com/office/officeart/2005/8/layout/process4"/>
    <dgm:cxn modelId="{D07CB33C-EB3E-4BBA-93C9-1816BFD493F2}" type="presParOf" srcId="{2F35ADF7-3255-4471-B046-83A00654687B}" destId="{8579B11E-B3DB-4DE2-95E9-AF8D08B7D6CF}" srcOrd="0" destOrd="0" presId="urn:microsoft.com/office/officeart/2005/8/layout/process4"/>
    <dgm:cxn modelId="{457EB100-A807-450D-96B0-E6CACEDAE8CC}" type="presParOf" srcId="{7C6A837B-4761-40DA-BA5A-F619FCF0D3F2}" destId="{D2454B98-AA5A-42E5-AA15-76EA78848CC4}" srcOrd="5" destOrd="0" presId="urn:microsoft.com/office/officeart/2005/8/layout/process4"/>
    <dgm:cxn modelId="{CB9A310A-3AAB-401F-95AD-602D2F214C8F}" type="presParOf" srcId="{7C6A837B-4761-40DA-BA5A-F619FCF0D3F2}" destId="{27F4C325-813B-47A2-929F-361EA2EB79E6}" srcOrd="6" destOrd="0" presId="urn:microsoft.com/office/officeart/2005/8/layout/process4"/>
    <dgm:cxn modelId="{C5AE4821-3BEC-4D49-BDC2-27B7880ADB10}" type="presParOf" srcId="{27F4C325-813B-47A2-929F-361EA2EB79E6}" destId="{97D1AF30-16DE-4D36-9C77-CC11373BB4DD}" srcOrd="0" destOrd="0" presId="urn:microsoft.com/office/officeart/2005/8/layout/process4"/>
    <dgm:cxn modelId="{B568FE1F-1C6F-4336-8A1D-F03D2101A2F1}" type="presParOf" srcId="{27F4C325-813B-47A2-929F-361EA2EB79E6}" destId="{2DB28758-7D5A-4868-A655-756C88E47F5F}" srcOrd="1" destOrd="0" presId="urn:microsoft.com/office/officeart/2005/8/layout/process4"/>
    <dgm:cxn modelId="{3534CAFA-A614-46BF-A44D-8A8911C3B890}" type="presParOf" srcId="{27F4C325-813B-47A2-929F-361EA2EB79E6}" destId="{6FC6743B-2E5D-4EAF-9D31-A7C3EFF8AB40}" srcOrd="2" destOrd="0" presId="urn:microsoft.com/office/officeart/2005/8/layout/process4"/>
    <dgm:cxn modelId="{A3379B8E-7E60-4C49-ABA6-00A477A6C7E1}" type="presParOf" srcId="{6FC6743B-2E5D-4EAF-9D31-A7C3EFF8AB40}" destId="{092168F8-26EE-488B-8224-97852E1A808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573681-8C12-46D5-9B42-B44156B1087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0551EE-1253-4F6F-B082-BF2CC64459E2}">
      <dgm:prSet phldrT="[Text]"/>
      <dgm:spPr/>
      <dgm:t>
        <a:bodyPr/>
        <a:lstStyle/>
        <a:p>
          <a:r>
            <a:rPr lang="id-ID" noProof="0" dirty="0">
              <a:solidFill>
                <a:schemeClr val="bg2"/>
              </a:solidFill>
            </a:rPr>
            <a:t>Permasalahan dan disain penelitian </a:t>
          </a:r>
        </a:p>
      </dgm:t>
    </dgm:pt>
    <dgm:pt modelId="{DEC16209-5639-4944-A55F-3EA4FBB1C334}" type="parTrans" cxnId="{13F1A225-2324-4641-81D3-6A0F8C1E461E}">
      <dgm:prSet/>
      <dgm:spPr/>
      <dgm:t>
        <a:bodyPr/>
        <a:lstStyle/>
        <a:p>
          <a:endParaRPr lang="en-US"/>
        </a:p>
      </dgm:t>
    </dgm:pt>
    <dgm:pt modelId="{3E08980C-B85B-4F54-895C-3B9218F1A486}" type="sibTrans" cxnId="{13F1A225-2324-4641-81D3-6A0F8C1E461E}">
      <dgm:prSet/>
      <dgm:spPr>
        <a:solidFill>
          <a:schemeClr val="tx2">
            <a:lumMod val="50000"/>
          </a:schemeClr>
        </a:solidFill>
        <a:ln w="38100"/>
      </dgm:spPr>
      <dgm:t>
        <a:bodyPr/>
        <a:lstStyle/>
        <a:p>
          <a:endParaRPr lang="en-US"/>
        </a:p>
      </dgm:t>
    </dgm:pt>
    <dgm:pt modelId="{918AD425-B7A8-43CF-86DA-97F7F4B7D5A8}">
      <dgm:prSet phldrT="[Text]" custT="1"/>
      <dgm:spPr/>
      <dgm:t>
        <a:bodyPr/>
        <a:lstStyle/>
        <a:p>
          <a:r>
            <a:rPr lang="en-US" sz="1800" b="1" dirty="0"/>
            <a:t>LBM</a:t>
          </a:r>
        </a:p>
      </dgm:t>
    </dgm:pt>
    <dgm:pt modelId="{D2522E2A-98A4-4894-9C57-FAA59E3C91F9}" type="parTrans" cxnId="{8A005CF7-716B-48E0-B020-3E038C752910}">
      <dgm:prSet/>
      <dgm:spPr/>
      <dgm:t>
        <a:bodyPr/>
        <a:lstStyle/>
        <a:p>
          <a:endParaRPr lang="en-US"/>
        </a:p>
      </dgm:t>
    </dgm:pt>
    <dgm:pt modelId="{B8D2E6D4-56B4-4E80-B900-09AF54F5C775}" type="sibTrans" cxnId="{8A005CF7-716B-48E0-B020-3E038C752910}">
      <dgm:prSet/>
      <dgm:spPr/>
      <dgm:t>
        <a:bodyPr/>
        <a:lstStyle/>
        <a:p>
          <a:endParaRPr lang="en-US"/>
        </a:p>
      </dgm:t>
    </dgm:pt>
    <dgm:pt modelId="{16FF21CA-DE45-41C3-AA2A-03F7DAA5FD9B}">
      <dgm:prSet phldrT="[Text]"/>
      <dgm:spPr/>
      <dgm:t>
        <a:bodyPr/>
        <a:lstStyle/>
        <a:p>
          <a:r>
            <a:rPr lang="id-ID" noProof="0" dirty="0">
              <a:solidFill>
                <a:schemeClr val="bg2"/>
              </a:solidFill>
            </a:rPr>
            <a:t>Metode pengumpulan data</a:t>
          </a:r>
        </a:p>
      </dgm:t>
    </dgm:pt>
    <dgm:pt modelId="{201151FE-7CF6-457E-AEF2-4D6068B48BF9}" type="parTrans" cxnId="{A3172BED-4547-434B-AB0C-EE63CEC268C7}">
      <dgm:prSet/>
      <dgm:spPr/>
      <dgm:t>
        <a:bodyPr/>
        <a:lstStyle/>
        <a:p>
          <a:endParaRPr lang="en-US"/>
        </a:p>
      </dgm:t>
    </dgm:pt>
    <dgm:pt modelId="{F4F37AA2-AE3F-4258-BD2C-A054844FCE60}" type="sibTrans" cxnId="{A3172BED-4547-434B-AB0C-EE63CEC268C7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AE908CB3-B148-4A02-A1DC-C4581A4A1BC4}">
      <dgm:prSet phldrT="[Text]" custT="1"/>
      <dgm:spPr/>
      <dgm:t>
        <a:bodyPr/>
        <a:lstStyle/>
        <a:p>
          <a:r>
            <a:rPr lang="en-US" sz="1600" noProof="1"/>
            <a:t>Menjelaskan populasi dan sampel (cara penarikan sampel)</a:t>
          </a:r>
        </a:p>
      </dgm:t>
    </dgm:pt>
    <dgm:pt modelId="{7FC872C3-FD9C-4D72-AD09-2150F4B8B1A8}" type="parTrans" cxnId="{FDC2BBA3-A169-420E-A22E-7E5799BA08DE}">
      <dgm:prSet/>
      <dgm:spPr/>
      <dgm:t>
        <a:bodyPr/>
        <a:lstStyle/>
        <a:p>
          <a:endParaRPr lang="en-US"/>
        </a:p>
      </dgm:t>
    </dgm:pt>
    <dgm:pt modelId="{5C932382-36CD-4789-B6EE-37715D89277B}" type="sibTrans" cxnId="{FDC2BBA3-A169-420E-A22E-7E5799BA08DE}">
      <dgm:prSet/>
      <dgm:spPr/>
      <dgm:t>
        <a:bodyPr/>
        <a:lstStyle/>
        <a:p>
          <a:endParaRPr lang="en-US"/>
        </a:p>
      </dgm:t>
    </dgm:pt>
    <dgm:pt modelId="{1FD3EBA1-9BEE-4444-9EB0-108258D9EF57}">
      <dgm:prSet phldrT="[Text]"/>
      <dgm:spPr/>
      <dgm:t>
        <a:bodyPr/>
        <a:lstStyle/>
        <a:p>
          <a:r>
            <a:rPr lang="id-ID" b="1" noProof="0" dirty="0">
              <a:solidFill>
                <a:schemeClr val="bg2"/>
              </a:solidFill>
            </a:rPr>
            <a:t>Hasi</a:t>
          </a:r>
          <a:r>
            <a:rPr lang="en-US" b="1" noProof="0" dirty="0">
              <a:solidFill>
                <a:schemeClr val="bg2"/>
              </a:solidFill>
            </a:rPr>
            <a:t>l ,in</a:t>
          </a:r>
          <a:r>
            <a:rPr lang="id-ID" b="1" noProof="0" dirty="0">
              <a:solidFill>
                <a:schemeClr val="bg2"/>
              </a:solidFill>
            </a:rPr>
            <a:t>terpretasi, dan kesimpulan</a:t>
          </a:r>
        </a:p>
      </dgm:t>
    </dgm:pt>
    <dgm:pt modelId="{52929645-C141-4459-BA39-B8EA99318E21}" type="parTrans" cxnId="{D10108E6-A4E2-4E89-BF19-CA99DFCF1672}">
      <dgm:prSet/>
      <dgm:spPr/>
      <dgm:t>
        <a:bodyPr/>
        <a:lstStyle/>
        <a:p>
          <a:endParaRPr lang="en-US"/>
        </a:p>
      </dgm:t>
    </dgm:pt>
    <dgm:pt modelId="{E057B8AD-9892-403A-BDCE-E923FA40AB1C}" type="sibTrans" cxnId="{D10108E6-A4E2-4E89-BF19-CA99DFCF1672}">
      <dgm:prSet/>
      <dgm:spPr/>
      <dgm:t>
        <a:bodyPr/>
        <a:lstStyle/>
        <a:p>
          <a:endParaRPr lang="en-US"/>
        </a:p>
      </dgm:t>
    </dgm:pt>
    <dgm:pt modelId="{A7E944C8-C146-45B2-9B67-EE7CC7737517}">
      <dgm:prSet phldrT="[Text]" custT="1"/>
      <dgm:spPr/>
      <dgm:t>
        <a:bodyPr/>
        <a:lstStyle/>
        <a:p>
          <a:r>
            <a:rPr lang="id-ID" sz="1600" noProof="1"/>
            <a:t>Menggunakan hasil  penelitian yang telah diolah</a:t>
          </a:r>
          <a:r>
            <a:rPr lang="en-US" sz="1600" noProof="1"/>
            <a:t> untuk: (1) diintrepetasi; (2) disimpulkan</a:t>
          </a:r>
          <a:endParaRPr lang="id-ID" sz="1600" noProof="1"/>
        </a:p>
      </dgm:t>
    </dgm:pt>
    <dgm:pt modelId="{182BB466-8444-4F91-AE12-B824C7033E04}" type="parTrans" cxnId="{FBCC82BC-DCE6-4ADC-8E11-CF98D23044DB}">
      <dgm:prSet/>
      <dgm:spPr/>
      <dgm:t>
        <a:bodyPr/>
        <a:lstStyle/>
        <a:p>
          <a:endParaRPr lang="en-US"/>
        </a:p>
      </dgm:t>
    </dgm:pt>
    <dgm:pt modelId="{E52F007C-3455-4958-B26F-B8208228D3F4}" type="sibTrans" cxnId="{FBCC82BC-DCE6-4ADC-8E11-CF98D23044DB}">
      <dgm:prSet/>
      <dgm:spPr/>
      <dgm:t>
        <a:bodyPr/>
        <a:lstStyle/>
        <a:p>
          <a:endParaRPr lang="en-US"/>
        </a:p>
      </dgm:t>
    </dgm:pt>
    <dgm:pt modelId="{9CA209AB-DB6A-46DA-89D0-B0B215837125}">
      <dgm:prSet phldrT="[Text]" custT="1"/>
      <dgm:spPr/>
      <dgm:t>
        <a:bodyPr/>
        <a:lstStyle/>
        <a:p>
          <a:r>
            <a:rPr lang="id-ID" sz="1600" noProof="1"/>
            <a:t>Menunjukkan keterbatasan &amp; kelemahan penelitian</a:t>
          </a:r>
          <a:r>
            <a:rPr lang="en-US" sz="1600" noProof="1"/>
            <a:t> yang dilakukan </a:t>
          </a:r>
          <a:endParaRPr lang="id-ID" sz="1600" noProof="1"/>
        </a:p>
      </dgm:t>
    </dgm:pt>
    <dgm:pt modelId="{40913CE4-F6DF-412F-B273-A959E24F473D}" type="parTrans" cxnId="{6B3A32E6-374E-4E9C-BDA7-64BDEC7257DA}">
      <dgm:prSet/>
      <dgm:spPr/>
      <dgm:t>
        <a:bodyPr/>
        <a:lstStyle/>
        <a:p>
          <a:endParaRPr lang="en-US"/>
        </a:p>
      </dgm:t>
    </dgm:pt>
    <dgm:pt modelId="{F19202C7-259A-4E10-AFD2-9F05966B1B1F}" type="sibTrans" cxnId="{6B3A32E6-374E-4E9C-BDA7-64BDEC7257DA}">
      <dgm:prSet/>
      <dgm:spPr/>
      <dgm:t>
        <a:bodyPr/>
        <a:lstStyle/>
        <a:p>
          <a:endParaRPr lang="en-US"/>
        </a:p>
      </dgm:t>
    </dgm:pt>
    <dgm:pt modelId="{38CF1435-6429-4E4E-9BCA-A3D8D6F8D004}">
      <dgm:prSet phldrT="[Text]" custT="1"/>
      <dgm:spPr/>
      <dgm:t>
        <a:bodyPr/>
        <a:lstStyle/>
        <a:p>
          <a:r>
            <a:rPr lang="id-ID" sz="1600" b="0" noProof="1"/>
            <a:t>Gejala yang dikaji, alasan pemilihan permasalahan, &amp; data pendukung LBM</a:t>
          </a:r>
        </a:p>
      </dgm:t>
    </dgm:pt>
    <dgm:pt modelId="{1321A453-8A05-4761-AEC1-0F5BB91DBA71}" type="parTrans" cxnId="{8CF7980A-6E9F-4D49-9688-62460A7ED9B2}">
      <dgm:prSet/>
      <dgm:spPr/>
      <dgm:t>
        <a:bodyPr/>
        <a:lstStyle/>
        <a:p>
          <a:endParaRPr lang="en-US"/>
        </a:p>
      </dgm:t>
    </dgm:pt>
    <dgm:pt modelId="{BE9AA949-9384-4119-BAA1-B394B8C3D347}" type="sibTrans" cxnId="{8CF7980A-6E9F-4D49-9688-62460A7ED9B2}">
      <dgm:prSet/>
      <dgm:spPr/>
      <dgm:t>
        <a:bodyPr/>
        <a:lstStyle/>
        <a:p>
          <a:endParaRPr lang="en-US"/>
        </a:p>
      </dgm:t>
    </dgm:pt>
    <dgm:pt modelId="{A4AF746D-C3FF-4087-9E29-2E50933AA384}">
      <dgm:prSet phldrT="[Text]" custT="1"/>
      <dgm:spPr/>
      <dgm:t>
        <a:bodyPr/>
        <a:lstStyle/>
        <a:p>
          <a:r>
            <a:rPr lang="id-ID" sz="1600" noProof="1"/>
            <a:t>Perumusan masalah</a:t>
          </a:r>
        </a:p>
      </dgm:t>
    </dgm:pt>
    <dgm:pt modelId="{CF13F824-A834-4B2A-94DB-982A6C898C52}" type="parTrans" cxnId="{EF42D344-B1B3-432A-B522-B1FF46EFF84E}">
      <dgm:prSet/>
      <dgm:spPr/>
      <dgm:t>
        <a:bodyPr/>
        <a:lstStyle/>
        <a:p>
          <a:endParaRPr lang="en-US"/>
        </a:p>
      </dgm:t>
    </dgm:pt>
    <dgm:pt modelId="{42391494-0A3A-41B9-B60F-A47D10F8488E}" type="sibTrans" cxnId="{EF42D344-B1B3-432A-B522-B1FF46EFF84E}">
      <dgm:prSet/>
      <dgm:spPr/>
      <dgm:t>
        <a:bodyPr/>
        <a:lstStyle/>
        <a:p>
          <a:endParaRPr lang="en-US"/>
        </a:p>
      </dgm:t>
    </dgm:pt>
    <dgm:pt modelId="{E5B5571D-A8F3-4717-A740-0ED95F826D31}">
      <dgm:prSet phldrT="[Text]" custT="1"/>
      <dgm:spPr/>
      <dgm:t>
        <a:bodyPr/>
        <a:lstStyle/>
        <a:p>
          <a:r>
            <a:rPr lang="id-ID" sz="1600" noProof="1"/>
            <a:t>Tujuan dan manfaat penelitain</a:t>
          </a:r>
        </a:p>
      </dgm:t>
    </dgm:pt>
    <dgm:pt modelId="{983C7D2C-38DB-41FA-8215-03C55BFF2856}" type="parTrans" cxnId="{B0C91A8A-A827-4456-B0CA-DF323B86A083}">
      <dgm:prSet/>
      <dgm:spPr/>
      <dgm:t>
        <a:bodyPr/>
        <a:lstStyle/>
        <a:p>
          <a:endParaRPr lang="en-US"/>
        </a:p>
      </dgm:t>
    </dgm:pt>
    <dgm:pt modelId="{CC3F641D-844D-4C32-AF41-97E24F96A177}" type="sibTrans" cxnId="{B0C91A8A-A827-4456-B0CA-DF323B86A083}">
      <dgm:prSet/>
      <dgm:spPr/>
      <dgm:t>
        <a:bodyPr/>
        <a:lstStyle/>
        <a:p>
          <a:endParaRPr lang="en-US"/>
        </a:p>
      </dgm:t>
    </dgm:pt>
    <dgm:pt modelId="{C7A2594A-E5A6-486D-8694-F240E46D39B8}">
      <dgm:prSet phldrT="[Text]" custT="1"/>
      <dgm:spPr/>
      <dgm:t>
        <a:bodyPr/>
        <a:lstStyle/>
        <a:p>
          <a:r>
            <a:rPr lang="en-US" sz="1600" noProof="1"/>
            <a:t>Kajian Konseptual/Telaah pustaka </a:t>
          </a:r>
          <a:endParaRPr lang="id-ID" sz="1600" noProof="1"/>
        </a:p>
      </dgm:t>
    </dgm:pt>
    <dgm:pt modelId="{37B1B5EB-BD9F-4E68-8EA5-8139EC9CE814}" type="parTrans" cxnId="{B8660E9D-7077-4AAB-A2C2-AC4E0F29D96D}">
      <dgm:prSet/>
      <dgm:spPr/>
      <dgm:t>
        <a:bodyPr/>
        <a:lstStyle/>
        <a:p>
          <a:endParaRPr lang="en-US"/>
        </a:p>
      </dgm:t>
    </dgm:pt>
    <dgm:pt modelId="{734D7B72-0EE2-4480-BE05-9D4D57887EAA}" type="sibTrans" cxnId="{B8660E9D-7077-4AAB-A2C2-AC4E0F29D96D}">
      <dgm:prSet/>
      <dgm:spPr/>
      <dgm:t>
        <a:bodyPr/>
        <a:lstStyle/>
        <a:p>
          <a:endParaRPr lang="en-US"/>
        </a:p>
      </dgm:t>
    </dgm:pt>
    <dgm:pt modelId="{C7D1E397-80F0-4C18-844F-00EF9508482C}">
      <dgm:prSet phldrT="[Text]" custT="1"/>
      <dgm:spPr/>
      <dgm:t>
        <a:bodyPr/>
        <a:lstStyle/>
        <a:p>
          <a:r>
            <a:rPr lang="en-US" sz="1600" noProof="1"/>
            <a:t>Diskusi Teoritik &amp; asumsi </a:t>
          </a:r>
          <a:endParaRPr lang="id-ID" sz="1600" noProof="1"/>
        </a:p>
      </dgm:t>
    </dgm:pt>
    <dgm:pt modelId="{635BBDFB-65F5-4F6B-BA97-9A062AD15959}" type="parTrans" cxnId="{89F6DF29-CEC8-460B-B968-F277E7B82CF4}">
      <dgm:prSet/>
      <dgm:spPr/>
      <dgm:t>
        <a:bodyPr/>
        <a:lstStyle/>
        <a:p>
          <a:endParaRPr lang="en-US"/>
        </a:p>
      </dgm:t>
    </dgm:pt>
    <dgm:pt modelId="{CB8F50B5-FD61-4D70-A6D2-C92D3C6D2F71}" type="sibTrans" cxnId="{89F6DF29-CEC8-460B-B968-F277E7B82CF4}">
      <dgm:prSet/>
      <dgm:spPr/>
      <dgm:t>
        <a:bodyPr/>
        <a:lstStyle/>
        <a:p>
          <a:endParaRPr lang="en-US"/>
        </a:p>
      </dgm:t>
    </dgm:pt>
    <dgm:pt modelId="{E1A7493D-C1AB-433B-A97A-7092177B4CDE}">
      <dgm:prSet phldrT="[Text]" custT="1"/>
      <dgm:spPr/>
      <dgm:t>
        <a:bodyPr/>
        <a:lstStyle/>
        <a:p>
          <a:r>
            <a:rPr lang="en-US" sz="1600" noProof="1"/>
            <a:t>Perumusan hipotesis</a:t>
          </a:r>
          <a:endParaRPr lang="id-ID" sz="1600" noProof="1"/>
        </a:p>
      </dgm:t>
    </dgm:pt>
    <dgm:pt modelId="{F68CDB05-01B2-4F49-898C-9923B741317A}" type="parTrans" cxnId="{6CEFF881-DFA1-4127-83C9-624C0F2EA9B9}">
      <dgm:prSet/>
      <dgm:spPr/>
      <dgm:t>
        <a:bodyPr/>
        <a:lstStyle/>
        <a:p>
          <a:endParaRPr lang="en-US"/>
        </a:p>
      </dgm:t>
    </dgm:pt>
    <dgm:pt modelId="{DC779EFC-405E-4BF1-9637-76DF40238240}" type="sibTrans" cxnId="{6CEFF881-DFA1-4127-83C9-624C0F2EA9B9}">
      <dgm:prSet/>
      <dgm:spPr/>
      <dgm:t>
        <a:bodyPr/>
        <a:lstStyle/>
        <a:p>
          <a:endParaRPr lang="en-US"/>
        </a:p>
      </dgm:t>
    </dgm:pt>
    <dgm:pt modelId="{945E07E4-3876-402D-B057-F020199AEFCD}">
      <dgm:prSet phldrT="[Text]" custT="1"/>
      <dgm:spPr/>
      <dgm:t>
        <a:bodyPr/>
        <a:lstStyle/>
        <a:p>
          <a:r>
            <a:rPr lang="en-US" sz="1600" noProof="1"/>
            <a:t>Metode pengujian hipotesis</a:t>
          </a:r>
        </a:p>
      </dgm:t>
    </dgm:pt>
    <dgm:pt modelId="{A84EA37A-C8C9-43F9-8585-09D82967EB72}" type="parTrans" cxnId="{F1622E76-C7DA-402A-A267-CA314E456EAC}">
      <dgm:prSet/>
      <dgm:spPr/>
      <dgm:t>
        <a:bodyPr/>
        <a:lstStyle/>
        <a:p>
          <a:endParaRPr lang="en-US"/>
        </a:p>
      </dgm:t>
    </dgm:pt>
    <dgm:pt modelId="{92A8172E-2D18-4694-A702-9B4554F423E0}" type="sibTrans" cxnId="{F1622E76-C7DA-402A-A267-CA314E456EAC}">
      <dgm:prSet/>
      <dgm:spPr/>
      <dgm:t>
        <a:bodyPr/>
        <a:lstStyle/>
        <a:p>
          <a:endParaRPr lang="en-US"/>
        </a:p>
      </dgm:t>
    </dgm:pt>
    <dgm:pt modelId="{995FAFC5-5B57-45FE-9B16-1965E5C2E1CF}">
      <dgm:prSet phldrT="[Text]" custT="1"/>
      <dgm:spPr/>
      <dgm:t>
        <a:bodyPr/>
        <a:lstStyle/>
        <a:p>
          <a:r>
            <a:rPr lang="en-US" sz="1600" noProof="1"/>
            <a:t>Cara memperoleh/ mengumpulkan data</a:t>
          </a:r>
        </a:p>
      </dgm:t>
    </dgm:pt>
    <dgm:pt modelId="{FC6912B7-1AE0-4823-8F9D-943D3FCBF530}" type="parTrans" cxnId="{DCD5ACA5-4C3C-4C6A-90A5-995E53231100}">
      <dgm:prSet/>
      <dgm:spPr/>
      <dgm:t>
        <a:bodyPr/>
        <a:lstStyle/>
        <a:p>
          <a:endParaRPr lang="en-US"/>
        </a:p>
      </dgm:t>
    </dgm:pt>
    <dgm:pt modelId="{96439F27-1CED-4EB9-896F-AD5E9F4A08F2}" type="sibTrans" cxnId="{DCD5ACA5-4C3C-4C6A-90A5-995E53231100}">
      <dgm:prSet/>
      <dgm:spPr/>
      <dgm:t>
        <a:bodyPr/>
        <a:lstStyle/>
        <a:p>
          <a:endParaRPr lang="en-US"/>
        </a:p>
      </dgm:t>
    </dgm:pt>
    <dgm:pt modelId="{E4DD8651-E5FF-48AD-8CD1-5939008D8243}">
      <dgm:prSet phldrT="[Text]" custT="1"/>
      <dgm:spPr/>
      <dgm:t>
        <a:bodyPr/>
        <a:lstStyle/>
        <a:p>
          <a:r>
            <a:rPr lang="en-US" sz="1600" noProof="1"/>
            <a:t>Mencantumkan ukuran statistik yang dipakai</a:t>
          </a:r>
        </a:p>
      </dgm:t>
    </dgm:pt>
    <dgm:pt modelId="{C855323C-4549-4219-898B-BE9255785CE9}" type="parTrans" cxnId="{C20487AF-AECA-4467-9228-922E8BF34492}">
      <dgm:prSet/>
      <dgm:spPr/>
      <dgm:t>
        <a:bodyPr/>
        <a:lstStyle/>
        <a:p>
          <a:endParaRPr lang="en-US"/>
        </a:p>
      </dgm:t>
    </dgm:pt>
    <dgm:pt modelId="{5CBD2A8A-C8ED-4E10-AEC9-5DF1F4EDBAFF}" type="sibTrans" cxnId="{C20487AF-AECA-4467-9228-922E8BF34492}">
      <dgm:prSet/>
      <dgm:spPr/>
      <dgm:t>
        <a:bodyPr/>
        <a:lstStyle/>
        <a:p>
          <a:endParaRPr lang="en-US"/>
        </a:p>
      </dgm:t>
    </dgm:pt>
    <dgm:pt modelId="{B2C8DECD-C45E-47B8-9401-932670791866}" type="pres">
      <dgm:prSet presAssocID="{D1573681-8C12-46D5-9B42-B44156B10873}" presName="Name0" presStyleCnt="0">
        <dgm:presLayoutVars>
          <dgm:dir/>
          <dgm:animLvl val="lvl"/>
          <dgm:resizeHandles val="exact"/>
        </dgm:presLayoutVars>
      </dgm:prSet>
      <dgm:spPr/>
    </dgm:pt>
    <dgm:pt modelId="{67700C3F-A5B4-4693-B67A-9868DD2E937C}" type="pres">
      <dgm:prSet presAssocID="{D1573681-8C12-46D5-9B42-B44156B10873}" presName="tSp" presStyleCnt="0"/>
      <dgm:spPr/>
    </dgm:pt>
    <dgm:pt modelId="{B8AE89C1-02BA-4736-B511-F797F69B7DB6}" type="pres">
      <dgm:prSet presAssocID="{D1573681-8C12-46D5-9B42-B44156B10873}" presName="bSp" presStyleCnt="0"/>
      <dgm:spPr/>
    </dgm:pt>
    <dgm:pt modelId="{B8C55EE0-9770-42C2-A5D0-E11EE55438C0}" type="pres">
      <dgm:prSet presAssocID="{D1573681-8C12-46D5-9B42-B44156B10873}" presName="process" presStyleCnt="0"/>
      <dgm:spPr/>
    </dgm:pt>
    <dgm:pt modelId="{B47ACEF4-9DF8-4F8C-B39D-58907D4044AC}" type="pres">
      <dgm:prSet presAssocID="{F20551EE-1253-4F6F-B082-BF2CC64459E2}" presName="composite1" presStyleCnt="0"/>
      <dgm:spPr/>
    </dgm:pt>
    <dgm:pt modelId="{24CF3A50-F905-4294-989D-6D2F20C65815}" type="pres">
      <dgm:prSet presAssocID="{F20551EE-1253-4F6F-B082-BF2CC64459E2}" presName="dummyNode1" presStyleLbl="node1" presStyleIdx="0" presStyleCnt="3"/>
      <dgm:spPr/>
    </dgm:pt>
    <dgm:pt modelId="{B41AF318-0CC4-4717-90F7-B6767295DB12}" type="pres">
      <dgm:prSet presAssocID="{F20551EE-1253-4F6F-B082-BF2CC64459E2}" presName="childNode1" presStyleLbl="bgAcc1" presStyleIdx="0" presStyleCnt="3" custScaleX="129488" custScaleY="252940" custLinFactNeighborX="-35" custLinFactNeighborY="-34491">
        <dgm:presLayoutVars>
          <dgm:bulletEnabled val="1"/>
        </dgm:presLayoutVars>
      </dgm:prSet>
      <dgm:spPr/>
    </dgm:pt>
    <dgm:pt modelId="{B0EE9B50-CEB2-4669-AB7C-FED95CC85A1B}" type="pres">
      <dgm:prSet presAssocID="{F20551EE-1253-4F6F-B082-BF2CC64459E2}" presName="childNode1tx" presStyleLbl="bgAcc1" presStyleIdx="0" presStyleCnt="3">
        <dgm:presLayoutVars>
          <dgm:bulletEnabled val="1"/>
        </dgm:presLayoutVars>
      </dgm:prSet>
      <dgm:spPr/>
    </dgm:pt>
    <dgm:pt modelId="{BBC33A56-D86D-43EA-8CBB-B1CC49910433}" type="pres">
      <dgm:prSet presAssocID="{F20551EE-1253-4F6F-B082-BF2CC64459E2}" presName="parentNode1" presStyleLbl="node1" presStyleIdx="0" presStyleCnt="3" custScaleY="138937" custLinFactY="48595" custLinFactNeighborX="-9872" custLinFactNeighborY="100000">
        <dgm:presLayoutVars>
          <dgm:chMax val="1"/>
          <dgm:bulletEnabled val="1"/>
        </dgm:presLayoutVars>
      </dgm:prSet>
      <dgm:spPr/>
    </dgm:pt>
    <dgm:pt modelId="{59525E61-98C6-4197-BBDE-D8546F57E5F4}" type="pres">
      <dgm:prSet presAssocID="{F20551EE-1253-4F6F-B082-BF2CC64459E2}" presName="connSite1" presStyleCnt="0"/>
      <dgm:spPr/>
    </dgm:pt>
    <dgm:pt modelId="{F9558A52-04E1-40E9-86ED-02B9DF40C30C}" type="pres">
      <dgm:prSet presAssocID="{3E08980C-B85B-4F54-895C-3B9218F1A486}" presName="Name9" presStyleLbl="sibTrans2D1" presStyleIdx="0" presStyleCnt="2"/>
      <dgm:spPr/>
    </dgm:pt>
    <dgm:pt modelId="{22AEB28E-F39D-464D-9CEE-3FFE896F0443}" type="pres">
      <dgm:prSet presAssocID="{16FF21CA-DE45-41C3-AA2A-03F7DAA5FD9B}" presName="composite2" presStyleCnt="0"/>
      <dgm:spPr/>
    </dgm:pt>
    <dgm:pt modelId="{33AC7F30-5CD8-48ED-ABBF-04064E976EE9}" type="pres">
      <dgm:prSet presAssocID="{16FF21CA-DE45-41C3-AA2A-03F7DAA5FD9B}" presName="dummyNode2" presStyleLbl="node1" presStyleIdx="0" presStyleCnt="3"/>
      <dgm:spPr/>
    </dgm:pt>
    <dgm:pt modelId="{FABC7DA0-3CD5-4013-8FC3-2653923DA306}" type="pres">
      <dgm:prSet presAssocID="{16FF21CA-DE45-41C3-AA2A-03F7DAA5FD9B}" presName="childNode2" presStyleLbl="bgAcc1" presStyleIdx="1" presStyleCnt="3" custScaleX="131013" custScaleY="212755">
        <dgm:presLayoutVars>
          <dgm:bulletEnabled val="1"/>
        </dgm:presLayoutVars>
      </dgm:prSet>
      <dgm:spPr/>
    </dgm:pt>
    <dgm:pt modelId="{76B7D913-5DF5-443A-B52A-8BCF70B9907D}" type="pres">
      <dgm:prSet presAssocID="{16FF21CA-DE45-41C3-AA2A-03F7DAA5FD9B}" presName="childNode2tx" presStyleLbl="bgAcc1" presStyleIdx="1" presStyleCnt="3">
        <dgm:presLayoutVars>
          <dgm:bulletEnabled val="1"/>
        </dgm:presLayoutVars>
      </dgm:prSet>
      <dgm:spPr/>
    </dgm:pt>
    <dgm:pt modelId="{8DD4FA89-58F5-4FA9-A016-B5CC7A76F00D}" type="pres">
      <dgm:prSet presAssocID="{16FF21CA-DE45-41C3-AA2A-03F7DAA5FD9B}" presName="parentNode2" presStyleLbl="node1" presStyleIdx="1" presStyleCnt="3" custScaleY="151695" custLinFactY="-13321" custLinFactNeighborX="-2490" custLinFactNeighborY="-100000">
        <dgm:presLayoutVars>
          <dgm:chMax val="0"/>
          <dgm:bulletEnabled val="1"/>
        </dgm:presLayoutVars>
      </dgm:prSet>
      <dgm:spPr/>
    </dgm:pt>
    <dgm:pt modelId="{0CF26FC0-C731-44BA-AAAE-B7AE36A8CB24}" type="pres">
      <dgm:prSet presAssocID="{16FF21CA-DE45-41C3-AA2A-03F7DAA5FD9B}" presName="connSite2" presStyleCnt="0"/>
      <dgm:spPr/>
    </dgm:pt>
    <dgm:pt modelId="{0D10F5A3-F647-442E-8C91-B20485884052}" type="pres">
      <dgm:prSet presAssocID="{F4F37AA2-AE3F-4258-BD2C-A054844FCE60}" presName="Name18" presStyleLbl="sibTrans2D1" presStyleIdx="1" presStyleCnt="2"/>
      <dgm:spPr/>
    </dgm:pt>
    <dgm:pt modelId="{C8B41365-7B71-4AB7-915F-A242E9AF5252}" type="pres">
      <dgm:prSet presAssocID="{1FD3EBA1-9BEE-4444-9EB0-108258D9EF57}" presName="composite1" presStyleCnt="0"/>
      <dgm:spPr/>
    </dgm:pt>
    <dgm:pt modelId="{3865DC34-3AA5-4103-997B-66C7449FC4BC}" type="pres">
      <dgm:prSet presAssocID="{1FD3EBA1-9BEE-4444-9EB0-108258D9EF57}" presName="dummyNode1" presStyleLbl="node1" presStyleIdx="1" presStyleCnt="3"/>
      <dgm:spPr/>
    </dgm:pt>
    <dgm:pt modelId="{151E0CE5-E21C-4954-9366-2CA6BBB7C1A1}" type="pres">
      <dgm:prSet presAssocID="{1FD3EBA1-9BEE-4444-9EB0-108258D9EF57}" presName="childNode1" presStyleLbl="bgAcc1" presStyleIdx="2" presStyleCnt="3" custScaleX="117239" custScaleY="185433" custLinFactNeighborX="-79" custLinFactNeighborY="7521">
        <dgm:presLayoutVars>
          <dgm:bulletEnabled val="1"/>
        </dgm:presLayoutVars>
      </dgm:prSet>
      <dgm:spPr/>
    </dgm:pt>
    <dgm:pt modelId="{999F2ECE-2F3E-428F-957A-314CD13F8612}" type="pres">
      <dgm:prSet presAssocID="{1FD3EBA1-9BEE-4444-9EB0-108258D9EF57}" presName="childNode1tx" presStyleLbl="bgAcc1" presStyleIdx="2" presStyleCnt="3">
        <dgm:presLayoutVars>
          <dgm:bulletEnabled val="1"/>
        </dgm:presLayoutVars>
      </dgm:prSet>
      <dgm:spPr/>
    </dgm:pt>
    <dgm:pt modelId="{F4C72CA3-7322-47D1-8D71-D1D69BB8C086}" type="pres">
      <dgm:prSet presAssocID="{1FD3EBA1-9BEE-4444-9EB0-108258D9EF57}" presName="parentNode1" presStyleLbl="node1" presStyleIdx="2" presStyleCnt="3" custScaleY="141950" custLinFactY="68620" custLinFactNeighborX="-16546" custLinFactNeighborY="100000">
        <dgm:presLayoutVars>
          <dgm:chMax val="1"/>
          <dgm:bulletEnabled val="1"/>
        </dgm:presLayoutVars>
      </dgm:prSet>
      <dgm:spPr/>
    </dgm:pt>
    <dgm:pt modelId="{C2322F07-861B-408C-B604-6A10095EBEBA}" type="pres">
      <dgm:prSet presAssocID="{1FD3EBA1-9BEE-4444-9EB0-108258D9EF57}" presName="connSite1" presStyleCnt="0"/>
      <dgm:spPr/>
    </dgm:pt>
  </dgm:ptLst>
  <dgm:cxnLst>
    <dgm:cxn modelId="{E6812203-F2BB-4FE6-ABA6-2EB58F733A0A}" type="presOf" srcId="{E1A7493D-C1AB-433B-A97A-7092177B4CDE}" destId="{B0EE9B50-CEB2-4669-AB7C-FED95CC85A1B}" srcOrd="1" destOrd="6" presId="urn:microsoft.com/office/officeart/2005/8/layout/hProcess4"/>
    <dgm:cxn modelId="{50751205-1C1B-40CA-ADB2-D62A9DA17E34}" type="presOf" srcId="{3E08980C-B85B-4F54-895C-3B9218F1A486}" destId="{F9558A52-04E1-40E9-86ED-02B9DF40C30C}" srcOrd="0" destOrd="0" presId="urn:microsoft.com/office/officeart/2005/8/layout/hProcess4"/>
    <dgm:cxn modelId="{E6605F08-02A0-47A8-BB73-C6A0BDDCDB4E}" type="presOf" srcId="{1FD3EBA1-9BEE-4444-9EB0-108258D9EF57}" destId="{F4C72CA3-7322-47D1-8D71-D1D69BB8C086}" srcOrd="0" destOrd="0" presId="urn:microsoft.com/office/officeart/2005/8/layout/hProcess4"/>
    <dgm:cxn modelId="{1E6D9909-C206-42FF-8A75-434358C48B03}" type="presOf" srcId="{945E07E4-3876-402D-B057-F020199AEFCD}" destId="{FABC7DA0-3CD5-4013-8FC3-2653923DA306}" srcOrd="0" destOrd="1" presId="urn:microsoft.com/office/officeart/2005/8/layout/hProcess4"/>
    <dgm:cxn modelId="{8CF7980A-6E9F-4D49-9688-62460A7ED9B2}" srcId="{918AD425-B7A8-43CF-86DA-97F7F4B7D5A8}" destId="{38CF1435-6429-4E4E-9BCA-A3D8D6F8D004}" srcOrd="0" destOrd="0" parTransId="{1321A453-8A05-4761-AEC1-0F5BB91DBA71}" sibTransId="{BE9AA949-9384-4119-BAA1-B394B8C3D347}"/>
    <dgm:cxn modelId="{6D2E3416-0CB5-476A-9682-BCE08EB80864}" type="presOf" srcId="{E4DD8651-E5FF-48AD-8CD1-5939008D8243}" destId="{FABC7DA0-3CD5-4013-8FC3-2653923DA306}" srcOrd="0" destOrd="3" presId="urn:microsoft.com/office/officeart/2005/8/layout/hProcess4"/>
    <dgm:cxn modelId="{3E1A7920-9682-4B8B-8035-7BD08F9907FB}" type="presOf" srcId="{918AD425-B7A8-43CF-86DA-97F7F4B7D5A8}" destId="{B0EE9B50-CEB2-4669-AB7C-FED95CC85A1B}" srcOrd="1" destOrd="0" presId="urn:microsoft.com/office/officeart/2005/8/layout/hProcess4"/>
    <dgm:cxn modelId="{13F1A225-2324-4641-81D3-6A0F8C1E461E}" srcId="{D1573681-8C12-46D5-9B42-B44156B10873}" destId="{F20551EE-1253-4F6F-B082-BF2CC64459E2}" srcOrd="0" destOrd="0" parTransId="{DEC16209-5639-4944-A55F-3EA4FBB1C334}" sibTransId="{3E08980C-B85B-4F54-895C-3B9218F1A486}"/>
    <dgm:cxn modelId="{48C18B28-0940-4675-8A63-5DF60A00673C}" type="presOf" srcId="{E5B5571D-A8F3-4717-A740-0ED95F826D31}" destId="{B41AF318-0CC4-4717-90F7-B6767295DB12}" srcOrd="0" destOrd="3" presId="urn:microsoft.com/office/officeart/2005/8/layout/hProcess4"/>
    <dgm:cxn modelId="{89F6DF29-CEC8-460B-B968-F277E7B82CF4}" srcId="{918AD425-B7A8-43CF-86DA-97F7F4B7D5A8}" destId="{C7D1E397-80F0-4C18-844F-00EF9508482C}" srcOrd="4" destOrd="0" parTransId="{635BBDFB-65F5-4F6B-BA97-9A062AD15959}" sibTransId="{CB8F50B5-FD61-4D70-A6D2-C92D3C6D2F71}"/>
    <dgm:cxn modelId="{324BAC33-8DC6-4A89-B4D7-D4F7F39D42F6}" type="presOf" srcId="{AE908CB3-B148-4A02-A1DC-C4581A4A1BC4}" destId="{FABC7DA0-3CD5-4013-8FC3-2653923DA306}" srcOrd="0" destOrd="0" presId="urn:microsoft.com/office/officeart/2005/8/layout/hProcess4"/>
    <dgm:cxn modelId="{DA957C3B-B649-414A-81AA-F7562ECA5DFE}" type="presOf" srcId="{9CA209AB-DB6A-46DA-89D0-B0B215837125}" destId="{999F2ECE-2F3E-428F-957A-314CD13F8612}" srcOrd="1" destOrd="1" presId="urn:microsoft.com/office/officeart/2005/8/layout/hProcess4"/>
    <dgm:cxn modelId="{66A2713F-110E-4140-A8AD-AE073958D043}" type="presOf" srcId="{E5B5571D-A8F3-4717-A740-0ED95F826D31}" destId="{B0EE9B50-CEB2-4669-AB7C-FED95CC85A1B}" srcOrd="1" destOrd="3" presId="urn:microsoft.com/office/officeart/2005/8/layout/hProcess4"/>
    <dgm:cxn modelId="{89B24C42-6958-46CC-88E9-947DAD295245}" type="presOf" srcId="{16FF21CA-DE45-41C3-AA2A-03F7DAA5FD9B}" destId="{8DD4FA89-58F5-4FA9-A016-B5CC7A76F00D}" srcOrd="0" destOrd="0" presId="urn:microsoft.com/office/officeart/2005/8/layout/hProcess4"/>
    <dgm:cxn modelId="{EF42D344-B1B3-432A-B522-B1FF46EFF84E}" srcId="{918AD425-B7A8-43CF-86DA-97F7F4B7D5A8}" destId="{A4AF746D-C3FF-4087-9E29-2E50933AA384}" srcOrd="1" destOrd="0" parTransId="{CF13F824-A834-4B2A-94DB-982A6C898C52}" sibTransId="{42391494-0A3A-41B9-B60F-A47D10F8488E}"/>
    <dgm:cxn modelId="{08A04845-E51B-44FF-A37B-572128BEC636}" type="presOf" srcId="{D1573681-8C12-46D5-9B42-B44156B10873}" destId="{B2C8DECD-C45E-47B8-9401-932670791866}" srcOrd="0" destOrd="0" presId="urn:microsoft.com/office/officeart/2005/8/layout/hProcess4"/>
    <dgm:cxn modelId="{6FD6F248-FFC0-4732-9E63-B9D9DCCD605E}" type="presOf" srcId="{F4F37AA2-AE3F-4258-BD2C-A054844FCE60}" destId="{0D10F5A3-F647-442E-8C91-B20485884052}" srcOrd="0" destOrd="0" presId="urn:microsoft.com/office/officeart/2005/8/layout/hProcess4"/>
    <dgm:cxn modelId="{23151B6B-1CD5-4A44-AE9C-F617E4D32C0F}" type="presOf" srcId="{918AD425-B7A8-43CF-86DA-97F7F4B7D5A8}" destId="{B41AF318-0CC4-4717-90F7-B6767295DB12}" srcOrd="0" destOrd="0" presId="urn:microsoft.com/office/officeart/2005/8/layout/hProcess4"/>
    <dgm:cxn modelId="{1374D34D-B12F-4859-8AB0-7E8A288AF0AC}" type="presOf" srcId="{38CF1435-6429-4E4E-9BCA-A3D8D6F8D004}" destId="{B41AF318-0CC4-4717-90F7-B6767295DB12}" srcOrd="0" destOrd="1" presId="urn:microsoft.com/office/officeart/2005/8/layout/hProcess4"/>
    <dgm:cxn modelId="{F1622E76-C7DA-402A-A267-CA314E456EAC}" srcId="{16FF21CA-DE45-41C3-AA2A-03F7DAA5FD9B}" destId="{945E07E4-3876-402D-B057-F020199AEFCD}" srcOrd="1" destOrd="0" parTransId="{A84EA37A-C8C9-43F9-8585-09D82967EB72}" sibTransId="{92A8172E-2D18-4694-A702-9B4554F423E0}"/>
    <dgm:cxn modelId="{70658680-38E2-490F-BD5D-73C451509747}" type="presOf" srcId="{A4AF746D-C3FF-4087-9E29-2E50933AA384}" destId="{B41AF318-0CC4-4717-90F7-B6767295DB12}" srcOrd="0" destOrd="2" presId="urn:microsoft.com/office/officeart/2005/8/layout/hProcess4"/>
    <dgm:cxn modelId="{6CEFF881-DFA1-4127-83C9-624C0F2EA9B9}" srcId="{918AD425-B7A8-43CF-86DA-97F7F4B7D5A8}" destId="{E1A7493D-C1AB-433B-A97A-7092177B4CDE}" srcOrd="5" destOrd="0" parTransId="{F68CDB05-01B2-4F49-898C-9923B741317A}" sibTransId="{DC779EFC-405E-4BF1-9637-76DF40238240}"/>
    <dgm:cxn modelId="{B0C91A8A-A827-4456-B0CA-DF323B86A083}" srcId="{918AD425-B7A8-43CF-86DA-97F7F4B7D5A8}" destId="{E5B5571D-A8F3-4717-A740-0ED95F826D31}" srcOrd="2" destOrd="0" parTransId="{983C7D2C-38DB-41FA-8215-03C55BFF2856}" sibTransId="{CC3F641D-844D-4C32-AF41-97E24F96A177}"/>
    <dgm:cxn modelId="{A6CA1B8D-FB3C-48F7-8CDF-4C928C951948}" type="presOf" srcId="{A7E944C8-C146-45B2-9B67-EE7CC7737517}" destId="{151E0CE5-E21C-4954-9366-2CA6BBB7C1A1}" srcOrd="0" destOrd="0" presId="urn:microsoft.com/office/officeart/2005/8/layout/hProcess4"/>
    <dgm:cxn modelId="{B8660E9D-7077-4AAB-A2C2-AC4E0F29D96D}" srcId="{918AD425-B7A8-43CF-86DA-97F7F4B7D5A8}" destId="{C7A2594A-E5A6-486D-8694-F240E46D39B8}" srcOrd="3" destOrd="0" parTransId="{37B1B5EB-BD9F-4E68-8EA5-8139EC9CE814}" sibTransId="{734D7B72-0EE2-4480-BE05-9D4D57887EAA}"/>
    <dgm:cxn modelId="{FDC2BBA3-A169-420E-A22E-7E5799BA08DE}" srcId="{16FF21CA-DE45-41C3-AA2A-03F7DAA5FD9B}" destId="{AE908CB3-B148-4A02-A1DC-C4581A4A1BC4}" srcOrd="0" destOrd="0" parTransId="{7FC872C3-FD9C-4D72-AD09-2150F4B8B1A8}" sibTransId="{5C932382-36CD-4789-B6EE-37715D89277B}"/>
    <dgm:cxn modelId="{DCD5ACA5-4C3C-4C6A-90A5-995E53231100}" srcId="{16FF21CA-DE45-41C3-AA2A-03F7DAA5FD9B}" destId="{995FAFC5-5B57-45FE-9B16-1965E5C2E1CF}" srcOrd="2" destOrd="0" parTransId="{FC6912B7-1AE0-4823-8F9D-943D3FCBF530}" sibTransId="{96439F27-1CED-4EB9-896F-AD5E9F4A08F2}"/>
    <dgm:cxn modelId="{EB2139A6-2583-4AB0-AFDE-BA5F16A5488B}" type="presOf" srcId="{995FAFC5-5B57-45FE-9B16-1965E5C2E1CF}" destId="{FABC7DA0-3CD5-4013-8FC3-2653923DA306}" srcOrd="0" destOrd="2" presId="urn:microsoft.com/office/officeart/2005/8/layout/hProcess4"/>
    <dgm:cxn modelId="{B42631A7-55E2-43FF-A5C4-74049B6C5D4B}" type="presOf" srcId="{A7E944C8-C146-45B2-9B67-EE7CC7737517}" destId="{999F2ECE-2F3E-428F-957A-314CD13F8612}" srcOrd="1" destOrd="0" presId="urn:microsoft.com/office/officeart/2005/8/layout/hProcess4"/>
    <dgm:cxn modelId="{EEAE62A8-1559-454F-874D-D201E0BE1F62}" type="presOf" srcId="{C7D1E397-80F0-4C18-844F-00EF9508482C}" destId="{B41AF318-0CC4-4717-90F7-B6767295DB12}" srcOrd="0" destOrd="5" presId="urn:microsoft.com/office/officeart/2005/8/layout/hProcess4"/>
    <dgm:cxn modelId="{C20487AF-AECA-4467-9228-922E8BF34492}" srcId="{16FF21CA-DE45-41C3-AA2A-03F7DAA5FD9B}" destId="{E4DD8651-E5FF-48AD-8CD1-5939008D8243}" srcOrd="3" destOrd="0" parTransId="{C855323C-4549-4219-898B-BE9255785CE9}" sibTransId="{5CBD2A8A-C8ED-4E10-AEC9-5DF1F4EDBAFF}"/>
    <dgm:cxn modelId="{6EE7D4B2-A6D4-473A-88F4-804A11740502}" type="presOf" srcId="{E4DD8651-E5FF-48AD-8CD1-5939008D8243}" destId="{76B7D913-5DF5-443A-B52A-8BCF70B9907D}" srcOrd="1" destOrd="3" presId="urn:microsoft.com/office/officeart/2005/8/layout/hProcess4"/>
    <dgm:cxn modelId="{3F5007B6-B0BB-4051-A1BC-1B6E2325EAF0}" type="presOf" srcId="{E1A7493D-C1AB-433B-A97A-7092177B4CDE}" destId="{B41AF318-0CC4-4717-90F7-B6767295DB12}" srcOrd="0" destOrd="6" presId="urn:microsoft.com/office/officeart/2005/8/layout/hProcess4"/>
    <dgm:cxn modelId="{FBCC82BC-DCE6-4ADC-8E11-CF98D23044DB}" srcId="{1FD3EBA1-9BEE-4444-9EB0-108258D9EF57}" destId="{A7E944C8-C146-45B2-9B67-EE7CC7737517}" srcOrd="0" destOrd="0" parTransId="{182BB466-8444-4F91-AE12-B824C7033E04}" sibTransId="{E52F007C-3455-4958-B26F-B8208228D3F4}"/>
    <dgm:cxn modelId="{13B130C0-4BE8-4304-801A-797385615E13}" type="presOf" srcId="{995FAFC5-5B57-45FE-9B16-1965E5C2E1CF}" destId="{76B7D913-5DF5-443A-B52A-8BCF70B9907D}" srcOrd="1" destOrd="2" presId="urn:microsoft.com/office/officeart/2005/8/layout/hProcess4"/>
    <dgm:cxn modelId="{5A338AC4-8785-4AA0-BE93-C4A7BCF3BFCC}" type="presOf" srcId="{9CA209AB-DB6A-46DA-89D0-B0B215837125}" destId="{151E0CE5-E21C-4954-9366-2CA6BBB7C1A1}" srcOrd="0" destOrd="1" presId="urn:microsoft.com/office/officeart/2005/8/layout/hProcess4"/>
    <dgm:cxn modelId="{0361E0CB-742D-4C34-8353-788ACB437966}" type="presOf" srcId="{AE908CB3-B148-4A02-A1DC-C4581A4A1BC4}" destId="{76B7D913-5DF5-443A-B52A-8BCF70B9907D}" srcOrd="1" destOrd="0" presId="urn:microsoft.com/office/officeart/2005/8/layout/hProcess4"/>
    <dgm:cxn modelId="{330F93E2-F353-40D4-8386-693FC205E113}" type="presOf" srcId="{C7A2594A-E5A6-486D-8694-F240E46D39B8}" destId="{B0EE9B50-CEB2-4669-AB7C-FED95CC85A1B}" srcOrd="1" destOrd="4" presId="urn:microsoft.com/office/officeart/2005/8/layout/hProcess4"/>
    <dgm:cxn modelId="{7ED1E6E2-DD1A-484D-8A19-B1AACD471636}" type="presOf" srcId="{A4AF746D-C3FF-4087-9E29-2E50933AA384}" destId="{B0EE9B50-CEB2-4669-AB7C-FED95CC85A1B}" srcOrd="1" destOrd="2" presId="urn:microsoft.com/office/officeart/2005/8/layout/hProcess4"/>
    <dgm:cxn modelId="{D10108E6-A4E2-4E89-BF19-CA99DFCF1672}" srcId="{D1573681-8C12-46D5-9B42-B44156B10873}" destId="{1FD3EBA1-9BEE-4444-9EB0-108258D9EF57}" srcOrd="2" destOrd="0" parTransId="{52929645-C141-4459-BA39-B8EA99318E21}" sibTransId="{E057B8AD-9892-403A-BDCE-E923FA40AB1C}"/>
    <dgm:cxn modelId="{6B3A32E6-374E-4E9C-BDA7-64BDEC7257DA}" srcId="{1FD3EBA1-9BEE-4444-9EB0-108258D9EF57}" destId="{9CA209AB-DB6A-46DA-89D0-B0B215837125}" srcOrd="1" destOrd="0" parTransId="{40913CE4-F6DF-412F-B273-A959E24F473D}" sibTransId="{F19202C7-259A-4E10-AFD2-9F05966B1B1F}"/>
    <dgm:cxn modelId="{D56305E8-791B-442B-99F6-FA1B94CC0987}" type="presOf" srcId="{F20551EE-1253-4F6F-B082-BF2CC64459E2}" destId="{BBC33A56-D86D-43EA-8CBB-B1CC49910433}" srcOrd="0" destOrd="0" presId="urn:microsoft.com/office/officeart/2005/8/layout/hProcess4"/>
    <dgm:cxn modelId="{A3172BED-4547-434B-AB0C-EE63CEC268C7}" srcId="{D1573681-8C12-46D5-9B42-B44156B10873}" destId="{16FF21CA-DE45-41C3-AA2A-03F7DAA5FD9B}" srcOrd="1" destOrd="0" parTransId="{201151FE-7CF6-457E-AEF2-4D6068B48BF9}" sibTransId="{F4F37AA2-AE3F-4258-BD2C-A054844FCE60}"/>
    <dgm:cxn modelId="{C03A24F4-1C4A-46CF-B9F9-AA841D15BE1F}" type="presOf" srcId="{38CF1435-6429-4E4E-9BCA-A3D8D6F8D004}" destId="{B0EE9B50-CEB2-4669-AB7C-FED95CC85A1B}" srcOrd="1" destOrd="1" presId="urn:microsoft.com/office/officeart/2005/8/layout/hProcess4"/>
    <dgm:cxn modelId="{8A005CF7-716B-48E0-B020-3E038C752910}" srcId="{F20551EE-1253-4F6F-B082-BF2CC64459E2}" destId="{918AD425-B7A8-43CF-86DA-97F7F4B7D5A8}" srcOrd="0" destOrd="0" parTransId="{D2522E2A-98A4-4894-9C57-FAA59E3C91F9}" sibTransId="{B8D2E6D4-56B4-4E80-B900-09AF54F5C775}"/>
    <dgm:cxn modelId="{EFA5D1F7-9626-40DC-AD0F-32B5BD35ADB7}" type="presOf" srcId="{C7D1E397-80F0-4C18-844F-00EF9508482C}" destId="{B0EE9B50-CEB2-4669-AB7C-FED95CC85A1B}" srcOrd="1" destOrd="5" presId="urn:microsoft.com/office/officeart/2005/8/layout/hProcess4"/>
    <dgm:cxn modelId="{108D1FF9-8E15-4187-8F0D-11B353623066}" type="presOf" srcId="{C7A2594A-E5A6-486D-8694-F240E46D39B8}" destId="{B41AF318-0CC4-4717-90F7-B6767295DB12}" srcOrd="0" destOrd="4" presId="urn:microsoft.com/office/officeart/2005/8/layout/hProcess4"/>
    <dgm:cxn modelId="{B70C1BFF-39A7-4CF0-89A0-18C433790F53}" type="presOf" srcId="{945E07E4-3876-402D-B057-F020199AEFCD}" destId="{76B7D913-5DF5-443A-B52A-8BCF70B9907D}" srcOrd="1" destOrd="1" presId="urn:microsoft.com/office/officeart/2005/8/layout/hProcess4"/>
    <dgm:cxn modelId="{4B2BA9CC-AFA1-4E29-AB13-7CE4AE02F6F3}" type="presParOf" srcId="{B2C8DECD-C45E-47B8-9401-932670791866}" destId="{67700C3F-A5B4-4693-B67A-9868DD2E937C}" srcOrd="0" destOrd="0" presId="urn:microsoft.com/office/officeart/2005/8/layout/hProcess4"/>
    <dgm:cxn modelId="{8DB6EDC2-7B86-4BFC-A2E3-3DD323291943}" type="presParOf" srcId="{B2C8DECD-C45E-47B8-9401-932670791866}" destId="{B8AE89C1-02BA-4736-B511-F797F69B7DB6}" srcOrd="1" destOrd="0" presId="urn:microsoft.com/office/officeart/2005/8/layout/hProcess4"/>
    <dgm:cxn modelId="{FCAAA2EE-9B7B-4711-9653-A4E98185A43B}" type="presParOf" srcId="{B2C8DECD-C45E-47B8-9401-932670791866}" destId="{B8C55EE0-9770-42C2-A5D0-E11EE55438C0}" srcOrd="2" destOrd="0" presId="urn:microsoft.com/office/officeart/2005/8/layout/hProcess4"/>
    <dgm:cxn modelId="{E1393EED-5A4D-42C6-A619-299E1CDB56BB}" type="presParOf" srcId="{B8C55EE0-9770-42C2-A5D0-E11EE55438C0}" destId="{B47ACEF4-9DF8-4F8C-B39D-58907D4044AC}" srcOrd="0" destOrd="0" presId="urn:microsoft.com/office/officeart/2005/8/layout/hProcess4"/>
    <dgm:cxn modelId="{571B8743-83C1-450F-B416-1BAD1A0C967A}" type="presParOf" srcId="{B47ACEF4-9DF8-4F8C-B39D-58907D4044AC}" destId="{24CF3A50-F905-4294-989D-6D2F20C65815}" srcOrd="0" destOrd="0" presId="urn:microsoft.com/office/officeart/2005/8/layout/hProcess4"/>
    <dgm:cxn modelId="{9255B118-3C35-456E-8920-04020053F9F6}" type="presParOf" srcId="{B47ACEF4-9DF8-4F8C-B39D-58907D4044AC}" destId="{B41AF318-0CC4-4717-90F7-B6767295DB12}" srcOrd="1" destOrd="0" presId="urn:microsoft.com/office/officeart/2005/8/layout/hProcess4"/>
    <dgm:cxn modelId="{D810DC7B-1D0A-4969-8020-4763DDDE94E4}" type="presParOf" srcId="{B47ACEF4-9DF8-4F8C-B39D-58907D4044AC}" destId="{B0EE9B50-CEB2-4669-AB7C-FED95CC85A1B}" srcOrd="2" destOrd="0" presId="urn:microsoft.com/office/officeart/2005/8/layout/hProcess4"/>
    <dgm:cxn modelId="{28A2AB6D-005D-45D9-9F40-DD30BB151174}" type="presParOf" srcId="{B47ACEF4-9DF8-4F8C-B39D-58907D4044AC}" destId="{BBC33A56-D86D-43EA-8CBB-B1CC49910433}" srcOrd="3" destOrd="0" presId="urn:microsoft.com/office/officeart/2005/8/layout/hProcess4"/>
    <dgm:cxn modelId="{31E37229-E4FD-4491-86CB-A5778AE489AC}" type="presParOf" srcId="{B47ACEF4-9DF8-4F8C-B39D-58907D4044AC}" destId="{59525E61-98C6-4197-BBDE-D8546F57E5F4}" srcOrd="4" destOrd="0" presId="urn:microsoft.com/office/officeart/2005/8/layout/hProcess4"/>
    <dgm:cxn modelId="{32E0BE44-00B9-4EAA-B2D0-005C8F0CB35C}" type="presParOf" srcId="{B8C55EE0-9770-42C2-A5D0-E11EE55438C0}" destId="{F9558A52-04E1-40E9-86ED-02B9DF40C30C}" srcOrd="1" destOrd="0" presId="urn:microsoft.com/office/officeart/2005/8/layout/hProcess4"/>
    <dgm:cxn modelId="{D20C28C2-5151-4055-B273-B38E652B021C}" type="presParOf" srcId="{B8C55EE0-9770-42C2-A5D0-E11EE55438C0}" destId="{22AEB28E-F39D-464D-9CEE-3FFE896F0443}" srcOrd="2" destOrd="0" presId="urn:microsoft.com/office/officeart/2005/8/layout/hProcess4"/>
    <dgm:cxn modelId="{DCCF7E5B-B51B-4B7E-ABE8-BE597C75D43E}" type="presParOf" srcId="{22AEB28E-F39D-464D-9CEE-3FFE896F0443}" destId="{33AC7F30-5CD8-48ED-ABBF-04064E976EE9}" srcOrd="0" destOrd="0" presId="urn:microsoft.com/office/officeart/2005/8/layout/hProcess4"/>
    <dgm:cxn modelId="{061AA327-5792-4BC4-AE02-9F97A23E486B}" type="presParOf" srcId="{22AEB28E-F39D-464D-9CEE-3FFE896F0443}" destId="{FABC7DA0-3CD5-4013-8FC3-2653923DA306}" srcOrd="1" destOrd="0" presId="urn:microsoft.com/office/officeart/2005/8/layout/hProcess4"/>
    <dgm:cxn modelId="{9864B8D4-71FF-460C-AC50-47D0788BAF90}" type="presParOf" srcId="{22AEB28E-F39D-464D-9CEE-3FFE896F0443}" destId="{76B7D913-5DF5-443A-B52A-8BCF70B9907D}" srcOrd="2" destOrd="0" presId="urn:microsoft.com/office/officeart/2005/8/layout/hProcess4"/>
    <dgm:cxn modelId="{C1B0366E-2151-436C-A100-1483C2BCAE77}" type="presParOf" srcId="{22AEB28E-F39D-464D-9CEE-3FFE896F0443}" destId="{8DD4FA89-58F5-4FA9-A016-B5CC7A76F00D}" srcOrd="3" destOrd="0" presId="urn:microsoft.com/office/officeart/2005/8/layout/hProcess4"/>
    <dgm:cxn modelId="{577D331A-459D-48CD-9515-C728F7D5E04B}" type="presParOf" srcId="{22AEB28E-F39D-464D-9CEE-3FFE896F0443}" destId="{0CF26FC0-C731-44BA-AAAE-B7AE36A8CB24}" srcOrd="4" destOrd="0" presId="urn:microsoft.com/office/officeart/2005/8/layout/hProcess4"/>
    <dgm:cxn modelId="{0ADF904F-B342-418C-A335-2EDDC97641FB}" type="presParOf" srcId="{B8C55EE0-9770-42C2-A5D0-E11EE55438C0}" destId="{0D10F5A3-F647-442E-8C91-B20485884052}" srcOrd="3" destOrd="0" presId="urn:microsoft.com/office/officeart/2005/8/layout/hProcess4"/>
    <dgm:cxn modelId="{8D9BC253-6AF9-4002-ABA7-606FFC389F2B}" type="presParOf" srcId="{B8C55EE0-9770-42C2-A5D0-E11EE55438C0}" destId="{C8B41365-7B71-4AB7-915F-A242E9AF5252}" srcOrd="4" destOrd="0" presId="urn:microsoft.com/office/officeart/2005/8/layout/hProcess4"/>
    <dgm:cxn modelId="{33D97B96-CE6C-4206-A798-88FF7BE3DC05}" type="presParOf" srcId="{C8B41365-7B71-4AB7-915F-A242E9AF5252}" destId="{3865DC34-3AA5-4103-997B-66C7449FC4BC}" srcOrd="0" destOrd="0" presId="urn:microsoft.com/office/officeart/2005/8/layout/hProcess4"/>
    <dgm:cxn modelId="{CC1EDFAA-7E56-4975-A391-74EBE00DCBDF}" type="presParOf" srcId="{C8B41365-7B71-4AB7-915F-A242E9AF5252}" destId="{151E0CE5-E21C-4954-9366-2CA6BBB7C1A1}" srcOrd="1" destOrd="0" presId="urn:microsoft.com/office/officeart/2005/8/layout/hProcess4"/>
    <dgm:cxn modelId="{4AA45968-03E7-431B-9769-829E5779C7D7}" type="presParOf" srcId="{C8B41365-7B71-4AB7-915F-A242E9AF5252}" destId="{999F2ECE-2F3E-428F-957A-314CD13F8612}" srcOrd="2" destOrd="0" presId="urn:microsoft.com/office/officeart/2005/8/layout/hProcess4"/>
    <dgm:cxn modelId="{71E85F4B-0E7D-4EAB-9DB2-88713DC49145}" type="presParOf" srcId="{C8B41365-7B71-4AB7-915F-A242E9AF5252}" destId="{F4C72CA3-7322-47D1-8D71-D1D69BB8C086}" srcOrd="3" destOrd="0" presId="urn:microsoft.com/office/officeart/2005/8/layout/hProcess4"/>
    <dgm:cxn modelId="{77D036D6-8D00-4DBD-A811-BEF3F095BC82}" type="presParOf" srcId="{C8B41365-7B71-4AB7-915F-A242E9AF5252}" destId="{C2322F07-861B-408C-B604-6A10095EBEB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7DA4C-6A52-4C35-B85B-7F69E02190B1}">
      <dsp:nvSpPr>
        <dsp:cNvPr id="0" name=""/>
        <dsp:cNvSpPr/>
      </dsp:nvSpPr>
      <dsp:spPr>
        <a:xfrm>
          <a:off x="430245" y="381003"/>
          <a:ext cx="3385957" cy="2971792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alpha val="5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2">
                <a:shade val="80000"/>
                <a:alpha val="5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kern="1200" noProof="1"/>
            <a:t>Data yang direncanakan</a:t>
          </a:r>
        </a:p>
      </dsp:txBody>
      <dsp:txXfrm>
        <a:off x="903059" y="731441"/>
        <a:ext cx="1952263" cy="2270915"/>
      </dsp:txXfrm>
    </dsp:sp>
    <dsp:sp modelId="{248930E7-9DDF-477D-8CB6-12AE588567B7}">
      <dsp:nvSpPr>
        <dsp:cNvPr id="0" name=""/>
        <dsp:cNvSpPr/>
      </dsp:nvSpPr>
      <dsp:spPr>
        <a:xfrm>
          <a:off x="2958501" y="125719"/>
          <a:ext cx="3713487" cy="3462084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alpha val="50000"/>
                <a:hueOff val="-416351"/>
                <a:satOff val="-25247"/>
                <a:lumOff val="44208"/>
                <a:alphaOff val="0"/>
                <a:tint val="60000"/>
                <a:lumMod val="110000"/>
              </a:schemeClr>
            </a:gs>
            <a:gs pos="100000">
              <a:schemeClr val="accent2">
                <a:shade val="80000"/>
                <a:alpha val="50000"/>
                <a:hueOff val="-416351"/>
                <a:satOff val="-25247"/>
                <a:lumOff val="44208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kern="1200" noProof="0" dirty="0"/>
            <a:t>Data yang terkumpul  tapi tidak direncanakan </a:t>
          </a:r>
        </a:p>
      </dsp:txBody>
      <dsp:txXfrm>
        <a:off x="4012328" y="533973"/>
        <a:ext cx="2141109" cy="26455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02157-49AE-4C63-BEB2-0A8381AB42EE}">
      <dsp:nvSpPr>
        <dsp:cNvPr id="0" name=""/>
        <dsp:cNvSpPr/>
      </dsp:nvSpPr>
      <dsp:spPr>
        <a:xfrm>
          <a:off x="0" y="0"/>
          <a:ext cx="6336792" cy="768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kern="1200" noProof="1">
              <a:solidFill>
                <a:schemeClr val="tx1"/>
              </a:solidFill>
            </a:rPr>
            <a:t>Latarbelakang dan  permasalahan Penelitian </a:t>
          </a:r>
        </a:p>
      </dsp:txBody>
      <dsp:txXfrm>
        <a:off x="22497" y="22497"/>
        <a:ext cx="5418088" cy="723102"/>
      </dsp:txXfrm>
    </dsp:sp>
    <dsp:sp modelId="{98CD8234-CD26-461A-A129-75B352BAA97D}">
      <dsp:nvSpPr>
        <dsp:cNvPr id="0" name=""/>
        <dsp:cNvSpPr/>
      </dsp:nvSpPr>
      <dsp:spPr>
        <a:xfrm>
          <a:off x="473202" y="874776"/>
          <a:ext cx="6336792" cy="768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500" kern="1200" noProof="1">
              <a:solidFill>
                <a:schemeClr val="tx1"/>
              </a:solidFill>
            </a:rPr>
            <a:t>Operasionalisasi</a:t>
          </a:r>
        </a:p>
      </dsp:txBody>
      <dsp:txXfrm>
        <a:off x="495699" y="897273"/>
        <a:ext cx="5319333" cy="723101"/>
      </dsp:txXfrm>
    </dsp:sp>
    <dsp:sp modelId="{4FA878C1-81E5-47A4-AE5E-940F2D466A39}">
      <dsp:nvSpPr>
        <dsp:cNvPr id="0" name=""/>
        <dsp:cNvSpPr/>
      </dsp:nvSpPr>
      <dsp:spPr>
        <a:xfrm>
          <a:off x="946404" y="1749552"/>
          <a:ext cx="6336792" cy="768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500" kern="1200" noProof="1">
              <a:solidFill>
                <a:schemeClr val="tx1"/>
              </a:solidFill>
            </a:rPr>
            <a:t>Data yang diperoleh</a:t>
          </a:r>
        </a:p>
      </dsp:txBody>
      <dsp:txXfrm>
        <a:off x="968901" y="1772049"/>
        <a:ext cx="5319333" cy="723102"/>
      </dsp:txXfrm>
    </dsp:sp>
    <dsp:sp modelId="{EB7B9CAE-24B9-4A08-A6EA-6F45D2044B62}">
      <dsp:nvSpPr>
        <dsp:cNvPr id="0" name=""/>
        <dsp:cNvSpPr/>
      </dsp:nvSpPr>
      <dsp:spPr>
        <a:xfrm>
          <a:off x="1419605" y="2624328"/>
          <a:ext cx="6336792" cy="768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500" kern="1200" noProof="1">
              <a:solidFill>
                <a:schemeClr val="tx1"/>
              </a:solidFill>
            </a:rPr>
            <a:t>Pengolahan /analisis data</a:t>
          </a:r>
        </a:p>
      </dsp:txBody>
      <dsp:txXfrm>
        <a:off x="1442102" y="2646825"/>
        <a:ext cx="5319333" cy="723102"/>
      </dsp:txXfrm>
    </dsp:sp>
    <dsp:sp modelId="{48E45EB1-2C8F-480B-9846-87ED3809237B}">
      <dsp:nvSpPr>
        <dsp:cNvPr id="0" name=""/>
        <dsp:cNvSpPr/>
      </dsp:nvSpPr>
      <dsp:spPr>
        <a:xfrm>
          <a:off x="1892808" y="3499104"/>
          <a:ext cx="6336792" cy="768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>
              <a:solidFill>
                <a:schemeClr val="tx1"/>
              </a:solidFill>
            </a:rPr>
            <a:t>Kesimpulan</a:t>
          </a:r>
          <a:r>
            <a:rPr lang="en-US" sz="3500" kern="1200" dirty="0">
              <a:solidFill>
                <a:schemeClr val="tx1"/>
              </a:solidFill>
            </a:rPr>
            <a:t> </a:t>
          </a:r>
        </a:p>
      </dsp:txBody>
      <dsp:txXfrm>
        <a:off x="1915305" y="3521601"/>
        <a:ext cx="5319333" cy="723101"/>
      </dsp:txXfrm>
    </dsp:sp>
    <dsp:sp modelId="{FF499F28-9484-4A30-B4E2-E23AC99EE13E}">
      <dsp:nvSpPr>
        <dsp:cNvPr id="0" name=""/>
        <dsp:cNvSpPr/>
      </dsp:nvSpPr>
      <dsp:spPr>
        <a:xfrm>
          <a:off x="5837529" y="561136"/>
          <a:ext cx="499262" cy="4992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949863" y="561136"/>
        <a:ext cx="274594" cy="375695"/>
      </dsp:txXfrm>
    </dsp:sp>
    <dsp:sp modelId="{AFDDC6BF-5EA7-4B36-90B7-FB5A912D6351}">
      <dsp:nvSpPr>
        <dsp:cNvPr id="0" name=""/>
        <dsp:cNvSpPr/>
      </dsp:nvSpPr>
      <dsp:spPr>
        <a:xfrm>
          <a:off x="6310731" y="1435912"/>
          <a:ext cx="499262" cy="4992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423065" y="1435912"/>
        <a:ext cx="274594" cy="375695"/>
      </dsp:txXfrm>
    </dsp:sp>
    <dsp:sp modelId="{2E3EA20F-5E04-4AAE-ACF4-885B66776921}">
      <dsp:nvSpPr>
        <dsp:cNvPr id="0" name=""/>
        <dsp:cNvSpPr/>
      </dsp:nvSpPr>
      <dsp:spPr>
        <a:xfrm>
          <a:off x="6783933" y="2297887"/>
          <a:ext cx="499262" cy="4992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896267" y="2297887"/>
        <a:ext cx="274594" cy="375695"/>
      </dsp:txXfrm>
    </dsp:sp>
    <dsp:sp modelId="{D0BE4E60-89DF-4741-8FF5-A7F8F6ADB5E8}">
      <dsp:nvSpPr>
        <dsp:cNvPr id="0" name=""/>
        <dsp:cNvSpPr/>
      </dsp:nvSpPr>
      <dsp:spPr>
        <a:xfrm>
          <a:off x="7257135" y="3181197"/>
          <a:ext cx="499262" cy="4992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369469" y="3181197"/>
        <a:ext cx="274594" cy="3756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2ABF6-D41E-4D4D-B8DB-402B52E830B4}">
      <dsp:nvSpPr>
        <dsp:cNvPr id="0" name=""/>
        <dsp:cNvSpPr/>
      </dsp:nvSpPr>
      <dsp:spPr>
        <a:xfrm>
          <a:off x="0" y="3562529"/>
          <a:ext cx="8229600" cy="779394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noProof="1">
              <a:solidFill>
                <a:schemeClr val="bg2"/>
              </a:solidFill>
            </a:rPr>
            <a:t>Laporan akhir</a:t>
          </a:r>
        </a:p>
      </dsp:txBody>
      <dsp:txXfrm>
        <a:off x="0" y="3562529"/>
        <a:ext cx="8229600" cy="779394"/>
      </dsp:txXfrm>
    </dsp:sp>
    <dsp:sp modelId="{2152B1A4-1747-4B72-B351-F8A3A484C525}">
      <dsp:nvSpPr>
        <dsp:cNvPr id="0" name=""/>
        <dsp:cNvSpPr/>
      </dsp:nvSpPr>
      <dsp:spPr>
        <a:xfrm rot="10800000">
          <a:off x="0" y="2414865"/>
          <a:ext cx="8229600" cy="1198708"/>
        </a:xfrm>
        <a:prstGeom prst="upArrowCallou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noProof="1">
              <a:solidFill>
                <a:schemeClr val="bg2"/>
              </a:solidFill>
            </a:rPr>
            <a:t>Revisi</a:t>
          </a:r>
        </a:p>
      </dsp:txBody>
      <dsp:txXfrm rot="-10800000">
        <a:off x="0" y="2414865"/>
        <a:ext cx="8229600" cy="420746"/>
      </dsp:txXfrm>
    </dsp:sp>
    <dsp:sp modelId="{D279C06E-439E-4117-90CC-504E8E916BF6}">
      <dsp:nvSpPr>
        <dsp:cNvPr id="0" name=""/>
        <dsp:cNvSpPr/>
      </dsp:nvSpPr>
      <dsp:spPr>
        <a:xfrm>
          <a:off x="0" y="2796258"/>
          <a:ext cx="4114799" cy="3584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Draft 3</a:t>
          </a:r>
        </a:p>
      </dsp:txBody>
      <dsp:txXfrm>
        <a:off x="0" y="2796258"/>
        <a:ext cx="4114799" cy="358413"/>
      </dsp:txXfrm>
    </dsp:sp>
    <dsp:sp modelId="{3B15C74D-64B7-44DB-AFC2-5594F626288A}">
      <dsp:nvSpPr>
        <dsp:cNvPr id="0" name=""/>
        <dsp:cNvSpPr/>
      </dsp:nvSpPr>
      <dsp:spPr>
        <a:xfrm>
          <a:off x="4114800" y="2796258"/>
          <a:ext cx="4114799" cy="3584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Draft 4, </a:t>
          </a:r>
          <a:r>
            <a:rPr lang="en-US" sz="2300" kern="1200" dirty="0" err="1"/>
            <a:t>dst</a:t>
          </a:r>
          <a:endParaRPr lang="en-US" sz="2300" kern="1200" dirty="0"/>
        </a:p>
      </dsp:txBody>
      <dsp:txXfrm>
        <a:off x="4114800" y="2796258"/>
        <a:ext cx="4114799" cy="358413"/>
      </dsp:txXfrm>
    </dsp:sp>
    <dsp:sp modelId="{C043083B-F327-4928-8B2A-2EDE71815A6B}">
      <dsp:nvSpPr>
        <dsp:cNvPr id="0" name=""/>
        <dsp:cNvSpPr/>
      </dsp:nvSpPr>
      <dsp:spPr>
        <a:xfrm rot="10800000">
          <a:off x="0" y="1188494"/>
          <a:ext cx="8229600" cy="1198708"/>
        </a:xfrm>
        <a:prstGeom prst="upArrowCallou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noProof="1">
              <a:solidFill>
                <a:schemeClr val="bg2"/>
              </a:solidFill>
            </a:rPr>
            <a:t>Mendapat masukan</a:t>
          </a:r>
        </a:p>
      </dsp:txBody>
      <dsp:txXfrm rot="-10800000">
        <a:off x="0" y="1188494"/>
        <a:ext cx="8229600" cy="420746"/>
      </dsp:txXfrm>
    </dsp:sp>
    <dsp:sp modelId="{8579B11E-B3DB-4DE2-95E9-AF8D08B7D6CF}">
      <dsp:nvSpPr>
        <dsp:cNvPr id="0" name=""/>
        <dsp:cNvSpPr/>
      </dsp:nvSpPr>
      <dsp:spPr>
        <a:xfrm>
          <a:off x="0" y="1609240"/>
          <a:ext cx="8229600" cy="3584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Draft 2</a:t>
          </a:r>
        </a:p>
      </dsp:txBody>
      <dsp:txXfrm>
        <a:off x="0" y="1609240"/>
        <a:ext cx="8229600" cy="358413"/>
      </dsp:txXfrm>
    </dsp:sp>
    <dsp:sp modelId="{2DB28758-7D5A-4868-A655-756C88E47F5F}">
      <dsp:nvSpPr>
        <dsp:cNvPr id="0" name=""/>
        <dsp:cNvSpPr/>
      </dsp:nvSpPr>
      <dsp:spPr>
        <a:xfrm rot="10800000">
          <a:off x="0" y="1476"/>
          <a:ext cx="8229600" cy="1198708"/>
        </a:xfrm>
        <a:prstGeom prst="upArrowCallou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noProof="1">
              <a:solidFill>
                <a:schemeClr val="bg2"/>
              </a:solidFill>
            </a:rPr>
            <a:t>Membuat laporan  sementara</a:t>
          </a:r>
        </a:p>
      </dsp:txBody>
      <dsp:txXfrm rot="-10800000">
        <a:off x="0" y="1476"/>
        <a:ext cx="8229600" cy="420746"/>
      </dsp:txXfrm>
    </dsp:sp>
    <dsp:sp modelId="{092168F8-26EE-488B-8224-97852E1A8084}">
      <dsp:nvSpPr>
        <dsp:cNvPr id="0" name=""/>
        <dsp:cNvSpPr/>
      </dsp:nvSpPr>
      <dsp:spPr>
        <a:xfrm>
          <a:off x="0" y="422223"/>
          <a:ext cx="8229600" cy="3584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Draft 1</a:t>
          </a:r>
        </a:p>
      </dsp:txBody>
      <dsp:txXfrm>
        <a:off x="0" y="422223"/>
        <a:ext cx="8229600" cy="3584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AF318-0CC4-4717-90F7-B6767295DB12}">
      <dsp:nvSpPr>
        <dsp:cNvPr id="0" name=""/>
        <dsp:cNvSpPr/>
      </dsp:nvSpPr>
      <dsp:spPr>
        <a:xfrm>
          <a:off x="3048" y="0"/>
          <a:ext cx="2609273" cy="4203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LBM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600" b="0" kern="1200" noProof="1"/>
            <a:t>Gejala yang dikaji, alasan pemilihan permasalahan, &amp; data pendukung LBM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600" kern="1200" noProof="1"/>
            <a:t>Perumusan masalah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600" kern="1200" noProof="1"/>
            <a:t>Tujuan dan manfaat penelitain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noProof="1"/>
            <a:t>Kajian Konseptual/Telaah pustaka </a:t>
          </a:r>
          <a:endParaRPr lang="id-ID" sz="1600" kern="1200" noProof="1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noProof="1"/>
            <a:t>Diskusi Teoritik &amp; asumsi </a:t>
          </a:r>
          <a:endParaRPr lang="id-ID" sz="1600" kern="1200" noProof="1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noProof="1"/>
            <a:t>Perumusan hipotesis</a:t>
          </a:r>
          <a:endParaRPr lang="id-ID" sz="1600" kern="1200" noProof="1"/>
        </a:p>
      </dsp:txBody>
      <dsp:txXfrm>
        <a:off x="79471" y="76423"/>
        <a:ext cx="2456427" cy="3150211"/>
      </dsp:txXfrm>
    </dsp:sp>
    <dsp:sp modelId="{F9558A52-04E1-40E9-86ED-02B9DF40C30C}">
      <dsp:nvSpPr>
        <dsp:cNvPr id="0" name=""/>
        <dsp:cNvSpPr/>
      </dsp:nvSpPr>
      <dsp:spPr>
        <a:xfrm>
          <a:off x="730107" y="2072574"/>
          <a:ext cx="3111486" cy="3111486"/>
        </a:xfrm>
        <a:prstGeom prst="leftCircularArrow">
          <a:avLst>
            <a:gd name="adj1" fmla="val 1890"/>
            <a:gd name="adj2" fmla="val 225905"/>
            <a:gd name="adj3" fmla="val 372952"/>
            <a:gd name="adj4" fmla="val 7396026"/>
            <a:gd name="adj5" fmla="val 2205"/>
          </a:avLst>
        </a:prstGeom>
        <a:solidFill>
          <a:schemeClr val="tx2">
            <a:lumMod val="50000"/>
          </a:schemeClr>
        </a:solidFill>
        <a:ln w="38100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33A56-D86D-43EA-8CBB-B1CC49910433}">
      <dsp:nvSpPr>
        <dsp:cNvPr id="0" name=""/>
        <dsp:cNvSpPr/>
      </dsp:nvSpPr>
      <dsp:spPr>
        <a:xfrm>
          <a:off x="571824" y="3886197"/>
          <a:ext cx="1791173" cy="9896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noProof="0" dirty="0">
              <a:solidFill>
                <a:schemeClr val="bg2"/>
              </a:solidFill>
            </a:rPr>
            <a:t>Permasalahan dan disain penelitian </a:t>
          </a:r>
        </a:p>
      </dsp:txBody>
      <dsp:txXfrm>
        <a:off x="600809" y="3915182"/>
        <a:ext cx="1733203" cy="931665"/>
      </dsp:txXfrm>
    </dsp:sp>
    <dsp:sp modelId="{FABC7DA0-3CD5-4013-8FC3-2653923DA306}">
      <dsp:nvSpPr>
        <dsp:cNvPr id="0" name=""/>
        <dsp:cNvSpPr/>
      </dsp:nvSpPr>
      <dsp:spPr>
        <a:xfrm>
          <a:off x="2893107" y="723575"/>
          <a:ext cx="2640003" cy="3536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noProof="1"/>
            <a:t>Menjelaskan populasi dan sampel (cara penarikan sampel)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noProof="1"/>
            <a:t>Metode pengujian hipotesis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noProof="1"/>
            <a:t>Cara memperoleh/ mengumpulkan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noProof="1"/>
            <a:t>Mencantumkan ukuran statistik yang dipakai</a:t>
          </a:r>
        </a:p>
      </dsp:txBody>
      <dsp:txXfrm>
        <a:off x="2970430" y="1558615"/>
        <a:ext cx="2485357" cy="2623649"/>
      </dsp:txXfrm>
    </dsp:sp>
    <dsp:sp modelId="{0D10F5A3-F647-442E-8C91-B20485884052}">
      <dsp:nvSpPr>
        <dsp:cNvPr id="0" name=""/>
        <dsp:cNvSpPr/>
      </dsp:nvSpPr>
      <dsp:spPr>
        <a:xfrm>
          <a:off x="3809484" y="-6257"/>
          <a:ext cx="3037337" cy="3037337"/>
        </a:xfrm>
        <a:prstGeom prst="circularArrow">
          <a:avLst>
            <a:gd name="adj1" fmla="val 1936"/>
            <a:gd name="adj2" fmla="val 231663"/>
            <a:gd name="adj3" fmla="val 21148156"/>
            <a:gd name="adj4" fmla="val 14130841"/>
            <a:gd name="adj5" fmla="val 2259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4FA89-58F5-4FA9-A016-B5CC7A76F00D}">
      <dsp:nvSpPr>
        <dsp:cNvPr id="0" name=""/>
        <dsp:cNvSpPr/>
      </dsp:nvSpPr>
      <dsp:spPr>
        <a:xfrm>
          <a:off x="3608767" y="313146"/>
          <a:ext cx="1791173" cy="1080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noProof="0" dirty="0">
              <a:solidFill>
                <a:schemeClr val="bg2"/>
              </a:solidFill>
            </a:rPr>
            <a:t>Metode pengumpulan data</a:t>
          </a:r>
        </a:p>
      </dsp:txBody>
      <dsp:txXfrm>
        <a:off x="3640414" y="344793"/>
        <a:ext cx="1727879" cy="1017215"/>
      </dsp:txXfrm>
    </dsp:sp>
    <dsp:sp modelId="{151E0CE5-E21C-4954-9366-2CA6BBB7C1A1}">
      <dsp:nvSpPr>
        <dsp:cNvPr id="0" name=""/>
        <dsp:cNvSpPr/>
      </dsp:nvSpPr>
      <dsp:spPr>
        <a:xfrm>
          <a:off x="5811598" y="1075622"/>
          <a:ext cx="2362448" cy="3081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600" kern="1200" noProof="1"/>
            <a:t>Menggunakan hasil  penelitian yang telah diolah</a:t>
          </a:r>
          <a:r>
            <a:rPr lang="en-US" sz="1600" kern="1200" noProof="1"/>
            <a:t> untuk: (1) diintrepetasi; (2) disimpulkan</a:t>
          </a:r>
          <a:endParaRPr lang="id-ID" sz="1600" kern="1200" noProof="1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600" kern="1200" noProof="1"/>
            <a:t>Menunjukkan keterbatasan &amp; kelemahan penelitian</a:t>
          </a:r>
          <a:r>
            <a:rPr lang="en-US" sz="1600" kern="1200" noProof="1"/>
            <a:t> yang dilakukan </a:t>
          </a:r>
          <a:endParaRPr lang="id-ID" sz="1600" kern="1200" noProof="1"/>
        </a:p>
      </dsp:txBody>
      <dsp:txXfrm>
        <a:off x="5880792" y="1144816"/>
        <a:ext cx="2224060" cy="2283118"/>
      </dsp:txXfrm>
    </dsp:sp>
    <dsp:sp modelId="{F4C72CA3-7322-47D1-8D71-D1D69BB8C086}">
      <dsp:nvSpPr>
        <dsp:cNvPr id="0" name=""/>
        <dsp:cNvSpPr/>
      </dsp:nvSpPr>
      <dsp:spPr>
        <a:xfrm>
          <a:off x="6138305" y="3972066"/>
          <a:ext cx="1791173" cy="1011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b="1" kern="1200" noProof="0" dirty="0">
              <a:solidFill>
                <a:schemeClr val="bg2"/>
              </a:solidFill>
            </a:rPr>
            <a:t>Hasi</a:t>
          </a:r>
          <a:r>
            <a:rPr lang="en-US" sz="1800" b="1" kern="1200" noProof="0" dirty="0">
              <a:solidFill>
                <a:schemeClr val="bg2"/>
              </a:solidFill>
            </a:rPr>
            <a:t>l ,in</a:t>
          </a:r>
          <a:r>
            <a:rPr lang="id-ID" sz="1800" b="1" kern="1200" noProof="0" dirty="0">
              <a:solidFill>
                <a:schemeClr val="bg2"/>
              </a:solidFill>
            </a:rPr>
            <a:t>terpretasi, dan kesimpulan</a:t>
          </a:r>
        </a:p>
      </dsp:txBody>
      <dsp:txXfrm>
        <a:off x="6167919" y="4001680"/>
        <a:ext cx="1731945" cy="9518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17B8F-D634-4911-A64B-EEA7C0156086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9FF0E-2229-4F3C-842B-C7F62FEE17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95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4B74F-8978-4909-AA7B-EFE5C0F3448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AA6C3-45C9-47E0-8134-7E7440D014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94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AA6C3-45C9-47E0-8134-7E7440D0145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38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AA6C3-45C9-47E0-8134-7E7440D014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77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AA6C3-45C9-47E0-8134-7E7440D014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9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FFD4E6BD-BB47-414C-AA14-A65CEC7911DD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FE2EC7E6-A408-467B-B187-6C4702118B9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08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E6BD-BB47-414C-AA14-A65CEC7911DD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C7E6-A408-467B-B187-6C4702118B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5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E6BD-BB47-414C-AA14-A65CEC7911DD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C7E6-A408-467B-B187-6C4702118B9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582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E6BD-BB47-414C-AA14-A65CEC7911DD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C7E6-A408-467B-B187-6C4702118B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614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E6BD-BB47-414C-AA14-A65CEC7911DD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C7E6-A408-467B-B187-6C4702118B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15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E6BD-BB47-414C-AA14-A65CEC7911DD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C7E6-A408-467B-B187-6C4702118B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545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E6BD-BB47-414C-AA14-A65CEC7911DD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C7E6-A408-467B-B187-6C4702118B9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942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E6BD-BB47-414C-AA14-A65CEC7911DD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C7E6-A408-467B-B187-6C4702118B9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468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E6BD-BB47-414C-AA14-A65CEC7911DD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C7E6-A408-467B-B187-6C4702118B9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2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E6BD-BB47-414C-AA14-A65CEC7911DD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C7E6-A408-467B-B187-6C4702118B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0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E6BD-BB47-414C-AA14-A65CEC7911DD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C7E6-A408-467B-B187-6C4702118B9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23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E6BD-BB47-414C-AA14-A65CEC7911DD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C7E6-A408-467B-B187-6C4702118B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E6BD-BB47-414C-AA14-A65CEC7911DD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C7E6-A408-467B-B187-6C4702118B9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90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E6BD-BB47-414C-AA14-A65CEC7911DD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C7E6-A408-467B-B187-6C4702118B9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21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E6BD-BB47-414C-AA14-A65CEC7911DD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C7E6-A408-467B-B187-6C4702118B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8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E6BD-BB47-414C-AA14-A65CEC7911DD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C7E6-A408-467B-B187-6C4702118B9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57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E6BD-BB47-414C-AA14-A65CEC7911DD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C7E6-A408-467B-B187-6C4702118B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7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D4E6BD-BB47-414C-AA14-A65CEC7911DD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2EC7E6-A408-467B-B187-6C4702118B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LAPORAN PENELITIAN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Dasar Metodologi Penelitian (DMP)</a:t>
            </a:r>
          </a:p>
          <a:p>
            <a:r>
              <a:rPr lang="en-US" noProof="1"/>
              <a:t>Departemen Sosiologi</a:t>
            </a:r>
          </a:p>
          <a:p>
            <a:r>
              <a:rPr lang="en-US" noProof="1"/>
              <a:t>FISIP - Unair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80000"/>
              </a:lnSpc>
              <a:buFont typeface="+mj-lt"/>
              <a:buAutoNum type="arabicPeriod" startAt="4"/>
            </a:pPr>
            <a:r>
              <a:rPr lang="id-ID" b="1" noProof="1">
                <a:latin typeface="Calibri" pitchFamily="34" charset="0"/>
              </a:rPr>
              <a:t>Laporan penelitian</a:t>
            </a:r>
            <a:r>
              <a:rPr lang="en-US" b="1" noProof="1">
                <a:latin typeface="Calibri" pitchFamily="34" charset="0"/>
              </a:rPr>
              <a:t>: s</a:t>
            </a:r>
            <a:r>
              <a:rPr lang="id-ID" b="1" noProof="1">
                <a:latin typeface="Calibri" pitchFamily="34" charset="0"/>
              </a:rPr>
              <a:t>ingkat tetapi padat</a:t>
            </a:r>
            <a:r>
              <a:rPr lang="id-ID" noProof="1">
                <a:latin typeface="Calibri" pitchFamily="34" charset="0"/>
              </a:rPr>
              <a:t>. </a:t>
            </a:r>
            <a:endParaRPr lang="en-US" noProof="1">
              <a:latin typeface="Calibri" pitchFamily="34" charset="0"/>
            </a:endParaRPr>
          </a:p>
          <a:p>
            <a:pPr marL="914400" lvl="1" indent="-51435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id-ID" noProof="1">
                <a:latin typeface="Calibri" pitchFamily="34" charset="0"/>
              </a:rPr>
              <a:t>Tidak ada pengulangan data, informasi atau</a:t>
            </a:r>
            <a:r>
              <a:rPr lang="en-US" noProof="1">
                <a:latin typeface="Calibri" pitchFamily="34" charset="0"/>
              </a:rPr>
              <a:t> pemborosan</a:t>
            </a:r>
            <a:r>
              <a:rPr lang="id-ID" noProof="1">
                <a:latin typeface="Calibri" pitchFamily="34" charset="0"/>
              </a:rPr>
              <a:t> kutipan-kutipan. </a:t>
            </a:r>
            <a:r>
              <a:rPr lang="en-US" noProof="1">
                <a:latin typeface="Calibri" pitchFamily="34" charset="0"/>
              </a:rPr>
              <a:t>K</a:t>
            </a:r>
            <a:r>
              <a:rPr lang="id-ID" noProof="1">
                <a:latin typeface="Calibri" pitchFamily="34" charset="0"/>
              </a:rPr>
              <a:t>ata </a:t>
            </a:r>
            <a:r>
              <a:rPr lang="en-US" noProof="1">
                <a:latin typeface="Calibri" pitchFamily="34" charset="0"/>
              </a:rPr>
              <a:t>dibuat seefisien dan seektif mungkin</a:t>
            </a:r>
            <a:r>
              <a:rPr lang="id-ID" noProof="1">
                <a:latin typeface="Calibri" pitchFamily="34" charset="0"/>
              </a:rPr>
              <a:t>. </a:t>
            </a:r>
            <a:endParaRPr lang="en-US" noProof="1">
              <a:latin typeface="Calibri" pitchFamily="34" charset="0"/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 startAt="4"/>
            </a:pPr>
            <a:endParaRPr lang="id-ID" noProof="1">
              <a:latin typeface="Calibri" pitchFamily="34" charset="0"/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 startAt="4"/>
            </a:pPr>
            <a:r>
              <a:rPr lang="id-ID" b="1" noProof="1">
                <a:latin typeface="Calibri" pitchFamily="34" charset="0"/>
              </a:rPr>
              <a:t>Laporan penelitian</a:t>
            </a:r>
            <a:r>
              <a:rPr lang="en-US" b="1" noProof="1">
                <a:latin typeface="Calibri" pitchFamily="34" charset="0"/>
              </a:rPr>
              <a:t>: </a:t>
            </a:r>
            <a:r>
              <a:rPr lang="id-ID" b="1" noProof="1">
                <a:latin typeface="Calibri" pitchFamily="34" charset="0"/>
              </a:rPr>
              <a:t>taat </a:t>
            </a:r>
            <a:r>
              <a:rPr lang="en-US" b="1" noProof="1">
                <a:latin typeface="Calibri" pitchFamily="34" charset="0"/>
              </a:rPr>
              <a:t>azas.</a:t>
            </a:r>
          </a:p>
          <a:p>
            <a:pPr marL="914400" lvl="1" indent="-51435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noProof="1">
                <a:latin typeface="Calibri" pitchFamily="34" charset="0"/>
              </a:rPr>
              <a:t> </a:t>
            </a:r>
            <a:r>
              <a:rPr lang="id-ID" noProof="1">
                <a:latin typeface="Calibri" pitchFamily="34" charset="0"/>
              </a:rPr>
              <a:t>pada asumsi dasar, kerangka teoritik, dan jangkauan penelitian yang telah ditentukan (dipilih). </a:t>
            </a:r>
            <a:endParaRPr lang="en-US" noProof="1">
              <a:latin typeface="Calibri" pitchFamily="34" charset="0"/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 startAt="4"/>
            </a:pPr>
            <a:endParaRPr lang="id-ID" noProof="1">
              <a:latin typeface="Calibri" pitchFamily="34" charset="0"/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 startAt="4"/>
            </a:pPr>
            <a:r>
              <a:rPr lang="id-ID" b="1" noProof="1">
                <a:latin typeface="Calibri" pitchFamily="34" charset="0"/>
              </a:rPr>
              <a:t>Laporan penelitian</a:t>
            </a:r>
            <a:r>
              <a:rPr lang="en-US" b="1" noProof="1">
                <a:latin typeface="Calibri" pitchFamily="34" charset="0"/>
              </a:rPr>
              <a:t>:</a:t>
            </a:r>
            <a:r>
              <a:rPr lang="id-ID" b="1" noProof="1">
                <a:latin typeface="Calibri" pitchFamily="34" charset="0"/>
              </a:rPr>
              <a:t> dapat diteliti ulang oleh peneliti lain</a:t>
            </a:r>
            <a:r>
              <a:rPr lang="en-US" noProof="1">
                <a:latin typeface="Calibri" pitchFamily="34" charset="0"/>
              </a:rPr>
              <a:t>.</a:t>
            </a:r>
          </a:p>
          <a:p>
            <a:pPr marL="914400" lvl="1" indent="-51435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id-ID" noProof="1">
                <a:latin typeface="Calibri" pitchFamily="34" charset="0"/>
              </a:rPr>
              <a:t>bila dengan kerangka teoritik dan metode yang sama, </a:t>
            </a:r>
            <a:r>
              <a:rPr lang="en-US" noProof="1">
                <a:latin typeface="Calibri" pitchFamily="34" charset="0"/>
              </a:rPr>
              <a:t>kemungkinan dapat </a:t>
            </a:r>
            <a:r>
              <a:rPr lang="id-ID" noProof="1">
                <a:latin typeface="Calibri" pitchFamily="34" charset="0"/>
              </a:rPr>
              <a:t>ditemukan data yang sama.</a:t>
            </a:r>
            <a:endParaRPr lang="en-US" noProof="1">
              <a:latin typeface="Calibri" pitchFamily="34" charset="0"/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 startAt="4"/>
            </a:pPr>
            <a:endParaRPr lang="id-ID" noProof="1">
              <a:latin typeface="Calibri" pitchFamily="34" charset="0"/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 startAt="4"/>
            </a:pPr>
            <a:r>
              <a:rPr lang="id-ID" b="1" noProof="1">
                <a:latin typeface="Calibri" pitchFamily="34" charset="0"/>
              </a:rPr>
              <a:t>Laporan penelitian</a:t>
            </a:r>
            <a:r>
              <a:rPr lang="en-US" b="1" noProof="1">
                <a:latin typeface="Calibri" pitchFamily="34" charset="0"/>
              </a:rPr>
              <a:t>:</a:t>
            </a:r>
            <a:r>
              <a:rPr lang="id-ID" b="1" noProof="1">
                <a:latin typeface="Calibri" pitchFamily="34" charset="0"/>
              </a:rPr>
              <a:t> konsisten</a:t>
            </a:r>
            <a:r>
              <a:rPr lang="id-ID" noProof="1">
                <a:latin typeface="Calibri" pitchFamily="34" charset="0"/>
              </a:rPr>
              <a:t>.</a:t>
            </a:r>
            <a:endParaRPr lang="en-US" noProof="1">
              <a:latin typeface="Calibri" pitchFamily="34" charset="0"/>
            </a:endParaRPr>
          </a:p>
          <a:p>
            <a:pPr marL="914400" lvl="1" indent="-51435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id-ID" noProof="1">
                <a:latin typeface="Calibri" pitchFamily="34" charset="0"/>
              </a:rPr>
              <a:t>cara-cara menuliskan laporan tidak ada yang baku dan diakui semua pihak. Hal yang paling penting adalah konsistensi. </a:t>
            </a:r>
            <a:endParaRPr lang="en-US" noProof="1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+mj-lt"/>
              <a:buAutoNum type="arabicPeriod" startAt="4"/>
            </a:pPr>
            <a:endParaRPr lang="en-US" sz="1050" noProof="1">
              <a:latin typeface="Calibri" pitchFamily="34" charset="0"/>
            </a:endParaRPr>
          </a:p>
          <a:p>
            <a:endParaRPr lang="en-US" noProof="1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11573"/>
            <a:ext cx="6798734" cy="1303867"/>
          </a:xfrm>
        </p:spPr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dilaporkan</a:t>
            </a:r>
            <a:r>
              <a:rPr lang="en-US" dirty="0"/>
              <a:t>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275378"/>
              </p:ext>
            </p:extLst>
          </p:nvPr>
        </p:nvGraphicFramePr>
        <p:xfrm>
          <a:off x="457200" y="1600200"/>
          <a:ext cx="822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LANGKAH-LANGKAH PELAPORAN PENELITIAN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14600"/>
            <a:ext cx="8001000" cy="3319463"/>
          </a:xfrm>
        </p:spPr>
        <p:txBody>
          <a:bodyPr>
            <a:normAutofit/>
          </a:bodyPr>
          <a:lstStyle/>
          <a:p>
            <a:r>
              <a:rPr lang="id-ID" noProof="1"/>
              <a:t>Pelaporan hasil penelitian tidak dapat dilaksanakan hanya sekali saja</a:t>
            </a:r>
            <a:r>
              <a:rPr lang="id-ID" noProof="1">
                <a:sym typeface="Wingdings" pitchFamily="2" charset="2"/>
              </a:rPr>
              <a:t> perlu didiskusikan dengan beberapa pihak yang berkompeten/ahli, guna mendapatkan hasil yang lebih baik. </a:t>
            </a:r>
            <a:endParaRPr lang="id-ID" noProof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868362"/>
          </a:xfrm>
        </p:spPr>
        <p:txBody>
          <a:bodyPr>
            <a:noAutofit/>
          </a:bodyPr>
          <a:lstStyle/>
          <a:p>
            <a:r>
              <a:rPr lang="en-US" sz="2800" b="1" noProof="1">
                <a:sym typeface="Wingdings" pitchFamily="2" charset="2"/>
              </a:rPr>
              <a:t>T</a:t>
            </a:r>
            <a:r>
              <a:rPr lang="id-ID" sz="2800" b="1" noProof="1">
                <a:sym typeface="Wingdings" pitchFamily="2" charset="2"/>
              </a:rPr>
              <a:t>ahap-tahap membuat laporan penelitian adalah</a:t>
            </a:r>
            <a:r>
              <a:rPr lang="en-US" sz="2800" b="1" noProof="1">
                <a:sym typeface="Wingdings" pitchFamily="2" charset="2"/>
              </a:rPr>
              <a:t>:</a:t>
            </a:r>
            <a:endParaRPr lang="en-US" sz="28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id-ID" sz="4000" noProof="1"/>
              <a:t>Sistematika Pelaporan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580127"/>
              </p:ext>
            </p:extLst>
          </p:nvPr>
        </p:nvGraphicFramePr>
        <p:xfrm>
          <a:off x="533400" y="1143000"/>
          <a:ext cx="8229600" cy="498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684863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Outline</a:t>
            </a:r>
            <a:r>
              <a:rPr lang="en-US" dirty="0"/>
              <a:t> </a:t>
            </a:r>
            <a:r>
              <a:rPr lang="en-US" noProof="1"/>
              <a:t>Laporan Penelitian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6" y="1828800"/>
            <a:ext cx="6671734" cy="43434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noProof="1"/>
              <a:t>Bab 1: Pendahuluan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noProof="1"/>
              <a:t>Latar belakang masalah, berisi:</a:t>
            </a:r>
          </a:p>
          <a:p>
            <a:pPr marL="1371600" lvl="2" indent="-514350">
              <a:buFont typeface="+mj-lt"/>
              <a:buAutoNum type="alphaLcParenR"/>
            </a:pPr>
            <a:r>
              <a:rPr lang="en-GB" dirty="0" err="1"/>
              <a:t>gejala</a:t>
            </a:r>
            <a:r>
              <a:rPr lang="en-GB" dirty="0"/>
              <a:t> yang </a:t>
            </a:r>
            <a:r>
              <a:rPr lang="en-GB" dirty="0" err="1"/>
              <a:t>dikaji</a:t>
            </a:r>
            <a:endParaRPr lang="en-GB" dirty="0"/>
          </a:p>
          <a:p>
            <a:pPr marL="1371600" lvl="2" indent="-514350">
              <a:buFont typeface="+mj-lt"/>
              <a:buAutoNum type="alphaLcParenR"/>
            </a:pPr>
            <a:r>
              <a:rPr lang="en-GB" dirty="0" err="1"/>
              <a:t>Alasan</a:t>
            </a:r>
            <a:r>
              <a:rPr lang="en-GB" dirty="0"/>
              <a:t> </a:t>
            </a:r>
            <a:r>
              <a:rPr lang="en-GB" dirty="0" err="1"/>
              <a:t>pemilihan</a:t>
            </a:r>
            <a:r>
              <a:rPr lang="en-GB" dirty="0"/>
              <a:t>  </a:t>
            </a:r>
            <a:r>
              <a:rPr lang="en-GB" dirty="0" err="1"/>
              <a:t>permasalahan</a:t>
            </a:r>
            <a:endParaRPr lang="en-GB" dirty="0"/>
          </a:p>
          <a:p>
            <a:pPr marL="1371600" lvl="2" indent="-514350">
              <a:buFont typeface="+mj-lt"/>
              <a:buAutoNum type="alphaLcParenR"/>
            </a:pPr>
            <a:r>
              <a:rPr lang="en-GB" dirty="0"/>
              <a:t>Data </a:t>
            </a:r>
            <a:r>
              <a:rPr lang="en-GB" dirty="0" err="1"/>
              <a:t>pendukung</a:t>
            </a:r>
            <a:r>
              <a:rPr lang="en-GB" dirty="0"/>
              <a:t> LBM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 err="1">
                <a:sym typeface="Wingdings" pitchFamily="2" charset="2"/>
              </a:rPr>
              <a:t>berupa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hasil-hasil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penelitian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terdahulu</a:t>
            </a:r>
            <a:endParaRPr lang="en-US" noProof="1"/>
          </a:p>
          <a:p>
            <a:pPr marL="971550" lvl="1" indent="-514350">
              <a:buFont typeface="+mj-lt"/>
              <a:buAutoNum type="alphaLcParenR"/>
            </a:pPr>
            <a:r>
              <a:rPr lang="en-US" noProof="1"/>
              <a:t>Perumusan masalah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noProof="1"/>
              <a:t>Tujuan penelitian</a:t>
            </a:r>
            <a:r>
              <a:rPr lang="en-US" noProof="1">
                <a:sym typeface="Wingdings" pitchFamily="2" charset="2"/>
              </a:rPr>
              <a:t> menjawab permasalahan penelitian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noProof="1">
                <a:sym typeface="Wingdings" pitchFamily="2" charset="2"/>
              </a:rPr>
              <a:t>Manfaat penelitian akademis dan praktis</a:t>
            </a:r>
          </a:p>
          <a:p>
            <a:pPr marL="971550" lvl="1" indent="-514350">
              <a:buNone/>
            </a:pPr>
            <a:endParaRPr lang="en-US" noProof="1">
              <a:sym typeface="Wingdings" pitchFamily="2" charset="2"/>
            </a:endParaRPr>
          </a:p>
          <a:p>
            <a:pPr marL="571500" indent="-514350"/>
            <a:r>
              <a:rPr lang="en-US" noProof="1">
                <a:sym typeface="Wingdings" pitchFamily="2" charset="2"/>
              </a:rPr>
              <a:t>BAB 2: </a:t>
            </a:r>
            <a:r>
              <a:rPr lang="en-US" noProof="1"/>
              <a:t>Landasan teori &amp; studi/telaah kepustakaan (book review)</a:t>
            </a:r>
          </a:p>
          <a:p>
            <a:pPr marL="1371600" lvl="2" indent="-514350">
              <a:buFont typeface="+mj-lt"/>
              <a:buAutoNum type="alphaLcParenR"/>
            </a:pPr>
            <a:r>
              <a:rPr lang="en-US" noProof="1"/>
              <a:t>Operasionalisasi konsep, asumsi &amp; hipotesis (jika ada)</a:t>
            </a:r>
          </a:p>
          <a:p>
            <a:pPr marL="1371600" lvl="2" indent="-514350">
              <a:buNone/>
            </a:pPr>
            <a:endParaRPr lang="en-US" noProof="1"/>
          </a:p>
          <a:p>
            <a:pPr marL="571500" indent="-514350"/>
            <a:r>
              <a:rPr lang="en-US" noProof="1"/>
              <a:t>BAB 3: Metode Penelitian</a:t>
            </a:r>
          </a:p>
          <a:p>
            <a:pPr marL="1371600" lvl="2" indent="-514350">
              <a:buFont typeface="+mj-lt"/>
              <a:buAutoNum type="alphaLcParenR"/>
            </a:pPr>
            <a:r>
              <a:rPr lang="en-US" noProof="1"/>
              <a:t>jenis penelitian, </a:t>
            </a:r>
          </a:p>
          <a:p>
            <a:pPr marL="1371600" lvl="2" indent="-514350">
              <a:buFont typeface="+mj-lt"/>
              <a:buAutoNum type="alphaLcParenR"/>
            </a:pPr>
            <a:r>
              <a:rPr lang="en-US" noProof="1"/>
              <a:t>populasi dan sampel, </a:t>
            </a:r>
          </a:p>
          <a:p>
            <a:pPr marL="1371600" lvl="2" indent="-514350">
              <a:buFont typeface="+mj-lt"/>
              <a:buAutoNum type="alphaLcParenR"/>
            </a:pPr>
            <a:r>
              <a:rPr lang="en-US" noProof="1"/>
              <a:t>teknik pengumpulan data, </a:t>
            </a:r>
          </a:p>
          <a:p>
            <a:pPr marL="1371600" lvl="2" indent="-514350">
              <a:buFont typeface="+mj-lt"/>
              <a:buAutoNum type="alphaLcParenR"/>
            </a:pPr>
            <a:r>
              <a:rPr lang="en-US" dirty="0" err="1"/>
              <a:t>Rencana</a:t>
            </a:r>
            <a:r>
              <a:rPr lang="en-US" dirty="0"/>
              <a:t>/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data.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7052734" cy="608663"/>
          </a:xfrm>
        </p:spPr>
        <p:txBody>
          <a:bodyPr>
            <a:normAutofit fontScale="90000"/>
          </a:bodyPr>
          <a:lstStyle/>
          <a:p>
            <a:r>
              <a:rPr lang="en-US" noProof="1"/>
              <a:t>Lanjutan…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48200"/>
          </a:xfrm>
        </p:spPr>
        <p:txBody>
          <a:bodyPr>
            <a:normAutofit/>
          </a:bodyPr>
          <a:lstStyle/>
          <a:p>
            <a:r>
              <a:rPr lang="en-US" sz="2800" noProof="1"/>
              <a:t>  Bab 4: Hasil Penelitian (Temuan data &amp; Analisis)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noProof="1"/>
              <a:t>Dipaparkan data yang diperoleh di lapangan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noProof="1"/>
              <a:t>Paparan biasanya berkaitan dengan permasalahan  penelitian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noProof="1"/>
              <a:t>Dilakukan analisis terhadap variabel-variabel yang digunakan</a:t>
            </a:r>
            <a:r>
              <a:rPr lang="en-US" noProof="1">
                <a:sym typeface="Wingdings" pitchFamily="2" charset="2"/>
              </a:rPr>
              <a:t> bisa berupa tabel univariat atau bivariat (tabel silang)</a:t>
            </a:r>
          </a:p>
          <a:p>
            <a:pPr marL="514350" indent="-514350"/>
            <a:r>
              <a:rPr lang="en-US" noProof="1">
                <a:sym typeface="Wingdings" pitchFamily="2" charset="2"/>
              </a:rPr>
              <a:t>Bab 5: Keterbatasan/kelemahan penelitian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US" noProof="1">
                <a:sym typeface="Wingdings" pitchFamily="2" charset="2"/>
              </a:rPr>
              <a:t>Bab 6: Kesimpulan dan Saran</a:t>
            </a:r>
          </a:p>
          <a:p>
            <a:pPr marL="914400" lvl="1" indent="-514350">
              <a:buNone/>
            </a:pPr>
            <a:r>
              <a:rPr lang="en-US" noProof="1">
                <a:sym typeface="Wingdings" pitchFamily="2" charset="2"/>
              </a:rPr>
              <a:t>DAFTAR PUSTAKA</a:t>
            </a:r>
          </a:p>
          <a:p>
            <a:pPr marL="914400" lvl="1" indent="-514350">
              <a:buNone/>
            </a:pPr>
            <a:r>
              <a:rPr lang="en-US" noProof="1">
                <a:sym typeface="Wingdings" pitchFamily="2" charset="2"/>
              </a:rPr>
              <a:t>LAMPIRAN </a:t>
            </a:r>
          </a:p>
          <a:p>
            <a:pPr marL="914400" lvl="1" indent="-514350">
              <a:buNone/>
            </a:pPr>
            <a:r>
              <a:rPr lang="en-US" noProof="1">
                <a:sym typeface="Wingdings" pitchFamily="2" charset="2"/>
              </a:rPr>
              <a:t>	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ym typeface="Wingdings" pitchFamily="2" charset="2"/>
            </a:endParaRPr>
          </a:p>
          <a:p>
            <a:pPr marL="914400" lvl="1" indent="-514350">
              <a:buFont typeface="+mj-lt"/>
              <a:buAutoNum type="alphaLcParenR"/>
            </a:pPr>
            <a:endParaRPr lang="en-US" dirty="0"/>
          </a:p>
          <a:p>
            <a:pPr marL="914400" lvl="1" indent="-514350">
              <a:buNone/>
            </a:pPr>
            <a:endParaRPr lang="en-US" dirty="0"/>
          </a:p>
          <a:p>
            <a:pPr marL="914400" lvl="1" indent="-514350">
              <a:buFont typeface="+mj-lt"/>
              <a:buAutoNum type="alphaLcParenR"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/>
              <a:t>OUTLIN</a:t>
            </a:r>
            <a:r>
              <a:rPr lang="en-US" sz="3200" dirty="0"/>
              <a:t>E LAPORAN PENELITIAN KUALITATIF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19204"/>
            <a:ext cx="8229600" cy="3952996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80000"/>
              </a:lnSpc>
              <a:buNone/>
              <a:defRPr/>
            </a:pPr>
            <a:endParaRPr lang="en-US" b="1" noProof="1"/>
          </a:p>
          <a:p>
            <a:pPr>
              <a:lnSpc>
                <a:spcPct val="80000"/>
              </a:lnSpc>
              <a:buNone/>
              <a:defRPr/>
            </a:pPr>
            <a:r>
              <a:rPr lang="en-US" sz="3400" b="1" noProof="1"/>
              <a:t>Bab I: Pendahuluan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3400" b="1" noProof="1"/>
              <a:t>	1.1. Latar belakang penelitian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3400" b="1" noProof="1"/>
              <a:t>  	1.2. Fokus penelitian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3400" b="1" noProof="1"/>
              <a:t>  	1.3. Tujuan dan manfaat penelitian 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sz="3400" b="1" noProof="1"/>
          </a:p>
          <a:p>
            <a:pPr>
              <a:lnSpc>
                <a:spcPct val="80000"/>
              </a:lnSpc>
              <a:buNone/>
              <a:defRPr/>
            </a:pPr>
            <a:r>
              <a:rPr lang="en-US" sz="3400" b="1" noProof="1"/>
              <a:t>Bab II: Kerangka Pemikiran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3400" b="1" noProof="1"/>
              <a:t>	2.1. ……………… (Studi terdahulu)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3400" b="1" noProof="1"/>
              <a:t>	2.2. ……………… (Teori terdahulu)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3400" b="1" noProof="1"/>
              <a:t>BAB III: Metode Penelitian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3400" b="1" noProof="1"/>
              <a:t>Bab IV: ………………. (Setting Sosial Penelitian)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3400" b="1" noProof="1"/>
              <a:t>	3.1. ……………… (Tema yg diteliti)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3400" b="1" noProof="1"/>
              <a:t>	3.2. ……………… (Tema yg diteliti)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3400" b="1" noProof="1"/>
              <a:t>	3.3. ……………… (Tema yg diteliti)  </a:t>
            </a:r>
          </a:p>
          <a:p>
            <a:endParaRPr lang="en-US" sz="7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1053-3C91-446A-A297-0F5B48B1D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43E45-C3EF-4711-AB73-DB23536A2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b="1" noProof="1"/>
              <a:t>Bab V: ………………. (Setting Sosial Penelitian)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noProof="1"/>
              <a:t>	4.1. ……………… (Tema yg diteliti)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noProof="1"/>
              <a:t>	4.2. ……………… (Tema yg diteliti)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noProof="1"/>
              <a:t>	4.3. ……………… (Tema yg diteliti)  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b="1" noProof="1"/>
          </a:p>
          <a:p>
            <a:pPr>
              <a:lnSpc>
                <a:spcPct val="80000"/>
              </a:lnSpc>
              <a:buNone/>
              <a:defRPr/>
            </a:pPr>
            <a:r>
              <a:rPr lang="en-US" b="1" noProof="1"/>
              <a:t>Bab VI: ………………. (Setting Sosial Penelitian)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noProof="1"/>
              <a:t>	5.1. ……………… (Tema yg diteliti)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noProof="1"/>
              <a:t>	5.2. ……………… (Tema yg diteliti)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noProof="1"/>
              <a:t>	5.3. ……………… (Tema yg diteliti)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b="1" noProof="1"/>
          </a:p>
          <a:p>
            <a:pPr>
              <a:lnSpc>
                <a:spcPct val="80000"/>
              </a:lnSpc>
              <a:buNone/>
              <a:defRPr/>
            </a:pPr>
            <a:r>
              <a:rPr lang="en-US" b="1" noProof="1"/>
              <a:t>Bab VII: Kesimpulan dan Saran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noProof="1"/>
              <a:t>	6.1. Kesimpulan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noProof="1"/>
              <a:t>	6.2. Saran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92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761063"/>
          </a:xfrm>
        </p:spPr>
        <p:txBody>
          <a:bodyPr/>
          <a:lstStyle/>
          <a:p>
            <a:r>
              <a:rPr lang="en-US" dirty="0"/>
              <a:t>ABSTRAK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399" y="1676401"/>
            <a:ext cx="6680201" cy="4258732"/>
          </a:xfrm>
        </p:spPr>
        <p:txBody>
          <a:bodyPr>
            <a:normAutofit lnSpcReduction="10000"/>
          </a:bodyPr>
          <a:lstStyle/>
          <a:p>
            <a:r>
              <a:rPr lang="id-ID" noProof="1"/>
              <a:t>Letak abstrak berada di bagian depan (setelah kata pengantar, sebelum Bab Pendahuluan)</a:t>
            </a:r>
          </a:p>
          <a:p>
            <a:endParaRPr lang="en-US" dirty="0"/>
          </a:p>
          <a:p>
            <a:r>
              <a:rPr lang="id-ID" dirty="0"/>
              <a:t>Abstrak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(</a:t>
            </a:r>
            <a:r>
              <a:rPr lang="en-US" dirty="0" err="1"/>
              <a:t>Skripsi</a:t>
            </a:r>
            <a:r>
              <a:rPr lang="en-US" dirty="0"/>
              <a:t>, thesis, </a:t>
            </a:r>
            <a:r>
              <a:rPr lang="en-US" dirty="0" err="1"/>
              <a:t>disertasi</a:t>
            </a:r>
            <a:r>
              <a:rPr lang="en-US" dirty="0"/>
              <a:t>) </a:t>
            </a:r>
            <a:r>
              <a:rPr lang="id-ID" dirty="0"/>
              <a:t>berisi uraian singkat tentang</a:t>
            </a:r>
            <a:r>
              <a:rPr lang="en-US" dirty="0"/>
              <a:t>: (1)</a:t>
            </a:r>
            <a:r>
              <a:rPr lang="id-ID" dirty="0"/>
              <a:t> </a:t>
            </a:r>
            <a:r>
              <a:rPr lang="id-ID" dirty="0" err="1"/>
              <a:t>permasalaha</a:t>
            </a:r>
            <a:r>
              <a:rPr lang="en-US" dirty="0"/>
              <a:t>n </a:t>
            </a:r>
            <a:r>
              <a:rPr lang="en-US" dirty="0" err="1"/>
              <a:t>penelitian</a:t>
            </a:r>
            <a:r>
              <a:rPr lang="id-ID" dirty="0"/>
              <a:t>, </a:t>
            </a:r>
            <a:r>
              <a:rPr lang="en-US" dirty="0"/>
              <a:t>(2) </a:t>
            </a:r>
            <a:r>
              <a:rPr lang="id-ID" dirty="0"/>
              <a:t>teori dan metode yang dipakai</a:t>
            </a:r>
            <a:r>
              <a:rPr lang="en-US" dirty="0"/>
              <a:t>;</a:t>
            </a:r>
            <a:r>
              <a:rPr lang="id-ID" dirty="0"/>
              <a:t> dan </a:t>
            </a:r>
            <a:r>
              <a:rPr lang="en-US" dirty="0"/>
              <a:t>(3) </a:t>
            </a:r>
            <a:r>
              <a:rPr lang="id-ID" dirty="0"/>
              <a:t>temuan data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umumnya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berisi</a:t>
            </a:r>
            <a:r>
              <a:rPr lang="en-US" dirty="0">
                <a:sym typeface="Wingdings" pitchFamily="2" charset="2"/>
              </a:rPr>
              <a:t>  250-500 kata.</a:t>
            </a:r>
          </a:p>
          <a:p>
            <a:r>
              <a:rPr lang="id-ID" dirty="0"/>
              <a:t>Abstrak memudahkan pembaca untuk mengetahui garis besar persoalan, metode, dan temuan data yang ada dalam laporan penelitian itu.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838200"/>
            <a:ext cx="6798734" cy="532463"/>
          </a:xfrm>
        </p:spPr>
        <p:txBody>
          <a:bodyPr>
            <a:normAutofit/>
          </a:bodyPr>
          <a:lstStyle/>
          <a:p>
            <a:r>
              <a:rPr lang="id-ID" sz="2800" b="1" dirty="0"/>
              <a:t>Mengapa diperlukan laporan penelitian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399"/>
            <a:ext cx="8000153" cy="3961463"/>
          </a:xfrm>
        </p:spPr>
        <p:txBody>
          <a:bodyPr>
            <a:normAutofit fontScale="92500" lnSpcReduction="10000"/>
          </a:bodyPr>
          <a:lstStyle/>
          <a:p>
            <a:r>
              <a:rPr lang="id-ID" noProof="1"/>
              <a:t>Hasil penelitian yang berupa:</a:t>
            </a:r>
          </a:p>
          <a:p>
            <a:pPr lvl="1"/>
            <a:r>
              <a:rPr lang="id-ID" noProof="1"/>
              <a:t>Catatan-catatan lapangan</a:t>
            </a:r>
          </a:p>
          <a:p>
            <a:pPr lvl="1"/>
            <a:r>
              <a:rPr lang="id-ID" noProof="1"/>
              <a:t>Kuesioner yang sudah ditabulasi dan diolah dengan komputer serta dibentuk dalam tabel- tabel distribusi frekuensi, tabel silang atau grafik-grafik</a:t>
            </a:r>
            <a:r>
              <a:rPr lang="id-ID" noProof="1">
                <a:sym typeface="Wingdings" pitchFamily="2" charset="2"/>
              </a:rPr>
              <a:t> adalah bahan mentah dan bukan pekerjaan akhir dari tugas penelitian.</a:t>
            </a:r>
            <a:endParaRPr lang="en-US" noProof="1">
              <a:sym typeface="Wingdings" pitchFamily="2" charset="2"/>
            </a:endParaRPr>
          </a:p>
          <a:p>
            <a:r>
              <a:rPr lang="en-US" b="1" noProof="1">
                <a:sym typeface="Wingdings" pitchFamily="2" charset="2"/>
              </a:rPr>
              <a:t>Fungsi laporan penelitian:</a:t>
            </a:r>
          </a:p>
          <a:p>
            <a:pPr lvl="1"/>
            <a:r>
              <a:rPr lang="id-ID" noProof="1">
                <a:sym typeface="Wingdings" pitchFamily="2" charset="2"/>
              </a:rPr>
              <a:t>Agar bahan-bahan mentah </a:t>
            </a:r>
            <a:r>
              <a:rPr lang="en-US" noProof="1">
                <a:sym typeface="Wingdings" pitchFamily="2" charset="2"/>
              </a:rPr>
              <a:t>hasil penelitian </a:t>
            </a:r>
            <a:r>
              <a:rPr lang="id-ID" noProof="1">
                <a:sym typeface="Wingdings" pitchFamily="2" charset="2"/>
              </a:rPr>
              <a:t>itu dapat disajikan dan dibaca orang lain</a:t>
            </a:r>
            <a:r>
              <a:rPr lang="en-US" noProof="1">
                <a:sym typeface="Wingdings" pitchFamily="2" charset="2"/>
              </a:rPr>
              <a:t> (diketahui dan dipahami kalangan luas)</a:t>
            </a:r>
          </a:p>
          <a:p>
            <a:pPr lvl="1"/>
            <a:r>
              <a:rPr lang="en-US" noProof="1">
                <a:sym typeface="Wingdings" pitchFamily="2" charset="2"/>
              </a:rPr>
              <a:t>Sarana mengkomunikasikan pemikiran dan temuan-temuan peneliti </a:t>
            </a:r>
            <a:r>
              <a:rPr lang="id-ID" noProof="1">
                <a:sym typeface="Wingdings" pitchFamily="2" charset="2"/>
              </a:rPr>
              <a:t> </a:t>
            </a:r>
            <a:r>
              <a:rPr lang="en-US" noProof="1">
                <a:sym typeface="Wingdings" pitchFamily="2" charset="2"/>
              </a:rPr>
              <a:t>untuk itu </a:t>
            </a:r>
            <a:r>
              <a:rPr lang="id-ID" noProof="1">
                <a:sym typeface="Wingdings" pitchFamily="2" charset="2"/>
              </a:rPr>
              <a:t>laporan penelitian</a:t>
            </a:r>
            <a:r>
              <a:rPr lang="en-US" noProof="1">
                <a:sym typeface="Wingdings" pitchFamily="2" charset="2"/>
              </a:rPr>
              <a:t> harus ditulis secara obyektif</a:t>
            </a:r>
            <a:r>
              <a:rPr lang="id-ID" noProof="1">
                <a:sym typeface="Wingdings" pitchFamily="2" charset="2"/>
              </a:rPr>
              <a:t>.</a:t>
            </a:r>
            <a:endParaRPr lang="en-US" noProof="1">
              <a:sym typeface="Wingdings" pitchFamily="2" charset="2"/>
            </a:endParaRPr>
          </a:p>
          <a:p>
            <a:pPr>
              <a:buNone/>
            </a:pPr>
            <a:endParaRPr lang="id-ID" noProof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D5D6-B4F6-4A14-8E57-F1D5BA85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B7E11-28D6-4B02-B738-BB62ADD12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d-ID" dirty="0"/>
              <a:t>Kegunaan praktis lainnya, abstrak itu dipakai </a:t>
            </a:r>
            <a:r>
              <a:rPr lang="en-US" dirty="0"/>
              <a:t> </a:t>
            </a:r>
            <a:r>
              <a:rPr lang="id-ID" dirty="0"/>
              <a:t> untuk </a:t>
            </a:r>
            <a:r>
              <a:rPr lang="en-US" dirty="0" err="1"/>
              <a:t>keperluan</a:t>
            </a:r>
            <a:r>
              <a:rPr lang="en-US" dirty="0"/>
              <a:t> </a:t>
            </a:r>
            <a:r>
              <a:rPr lang="id-ID" dirty="0"/>
              <a:t>penerbitan berkala tentang 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. 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id-ID" dirty="0"/>
              <a:t>Diharapkan dengan membaca abstrak itu, pembaca yang tertarik untuk memahami lebih jauh laporan penelitian akan meneruskan membaca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utuh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penelitiannya</a:t>
            </a:r>
            <a:r>
              <a:rPr lang="en-US" dirty="0"/>
              <a:t>.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id-ID"/>
              <a:t>pembaca </a:t>
            </a:r>
            <a:r>
              <a:rPr lang="id-ID" dirty="0"/>
              <a:t>yang tidak tertarik akan segera meninggalkannya.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5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227663"/>
          </a:xfrm>
        </p:spPr>
        <p:txBody>
          <a:bodyPr>
            <a:noAutofit/>
          </a:bodyPr>
          <a:lstStyle/>
          <a:p>
            <a:r>
              <a:rPr lang="en-US" sz="2800" b="1" dirty="0"/>
              <a:t>TUJUAN PENULISAN LAPORAN PENELITIAN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96200" cy="4724400"/>
          </a:xfrm>
        </p:spPr>
        <p:txBody>
          <a:bodyPr>
            <a:normAutofit lnSpcReduction="10000"/>
          </a:bodyPr>
          <a:lstStyle/>
          <a:p>
            <a:pPr marL="533400" indent="-533400">
              <a:buFontTx/>
              <a:buAutoNum type="arabicPeriod"/>
            </a:pPr>
            <a:r>
              <a:rPr lang="en-US" noProof="1">
                <a:sym typeface="Wingdings" pitchFamily="2" charset="2"/>
              </a:rPr>
              <a:t>dapat digunakan </a:t>
            </a:r>
            <a:r>
              <a:rPr lang="id-ID" noProof="1">
                <a:sym typeface="Wingdings" pitchFamily="2" charset="2"/>
              </a:rPr>
              <a:t>untuk keperluan akademis (pengembangan teori dan metodologi) </a:t>
            </a:r>
            <a:endParaRPr lang="en-US" noProof="1">
              <a:sym typeface="Wingdings" pitchFamily="2" charset="2"/>
            </a:endParaRPr>
          </a:p>
          <a:p>
            <a:pPr marL="533400" indent="-533400">
              <a:buFontTx/>
              <a:buAutoNum type="arabicPeriod"/>
            </a:pPr>
            <a:r>
              <a:rPr lang="id-ID" noProof="1">
                <a:sym typeface="Wingdings" pitchFamily="2" charset="2"/>
              </a:rPr>
              <a:t>sebagai landasan</a:t>
            </a:r>
            <a:r>
              <a:rPr lang="en-US" noProof="1">
                <a:sym typeface="Wingdings" pitchFamily="2" charset="2"/>
              </a:rPr>
              <a:t> informasi, pengetahuan atau </a:t>
            </a:r>
            <a:r>
              <a:rPr lang="id-ID" noProof="1">
                <a:sym typeface="Wingdings" pitchFamily="2" charset="2"/>
              </a:rPr>
              <a:t>data untuk mengadakan penelitian lainnya/lebih lanjut.</a:t>
            </a:r>
          </a:p>
          <a:p>
            <a:pPr marL="533400" indent="-533400">
              <a:buFontTx/>
              <a:buAutoNum type="arabicPeriod"/>
            </a:pPr>
            <a:r>
              <a:rPr lang="id-ID" noProof="1"/>
              <a:t>Agar hasil penelitian dapat diketahui kalangan luas</a:t>
            </a:r>
            <a:r>
              <a:rPr lang="en-US" noProof="1"/>
              <a:t> dan dapat dikomunikasikan dengan para ilmuwan lainnya;</a:t>
            </a:r>
          </a:p>
          <a:p>
            <a:pPr marL="533400" indent="-533400">
              <a:buFontTx/>
              <a:buAutoNum type="arabicPeriod"/>
            </a:pPr>
            <a:r>
              <a:rPr lang="id-ID" noProof="1"/>
              <a:t>Menunjukkan obyektivitas peneliti terhadap subyek yang diteliti</a:t>
            </a:r>
            <a:r>
              <a:rPr lang="id-ID" noProof="1">
                <a:sym typeface="Wingdings" pitchFamily="2" charset="2"/>
              </a:rPr>
              <a:t>artinya:  </a:t>
            </a:r>
            <a:endParaRPr lang="en-US" noProof="1">
              <a:sym typeface="Wingdings" pitchFamily="2" charset="2"/>
            </a:endParaRPr>
          </a:p>
          <a:p>
            <a:pPr marL="933450" lvl="1" indent="-533400">
              <a:buFont typeface="Wingdings" pitchFamily="2" charset="2"/>
              <a:buChar char="q"/>
            </a:pPr>
            <a:r>
              <a:rPr lang="id-ID" noProof="1">
                <a:sym typeface="Wingdings" pitchFamily="2" charset="2"/>
              </a:rPr>
              <a:t>menunjukkan keadaan yang sesungguhnya dari subyek yang diteliti</a:t>
            </a:r>
            <a:endParaRPr lang="en-US" noProof="1">
              <a:sym typeface="Wingdings" pitchFamily="2" charset="2"/>
            </a:endParaRPr>
          </a:p>
          <a:p>
            <a:pPr marL="933450" lvl="1" indent="-533400">
              <a:buFont typeface="Wingdings" pitchFamily="2" charset="2"/>
              <a:buChar char="q"/>
            </a:pPr>
            <a:r>
              <a:rPr lang="id-ID" noProof="1"/>
              <a:t> melaporkan </a:t>
            </a:r>
            <a:r>
              <a:rPr lang="en-US" noProof="1"/>
              <a:t>keadaan yang senyat</a:t>
            </a:r>
            <a:r>
              <a:rPr lang="id-ID" noProof="1"/>
              <a:t>a</a:t>
            </a:r>
            <a:r>
              <a:rPr lang="en-US" noProof="1"/>
              <a:t>nya tentang a</a:t>
            </a:r>
            <a:r>
              <a:rPr lang="id-ID" noProof="1"/>
              <a:t>pa yang telah dilakukan dalam penelitian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 YANG DILAPORKAN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19200" y="1524001"/>
          <a:ext cx="70866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/>
          <p:cNvCxnSpPr/>
          <p:nvPr/>
        </p:nvCxnSpPr>
        <p:spPr>
          <a:xfrm rot="5400000">
            <a:off x="3581400" y="4343400"/>
            <a:ext cx="1676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00400" y="5314890"/>
            <a:ext cx="304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noProof="1"/>
              <a:t>Data yang terkumpul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id-ID" noProof="1"/>
              <a:t>Data yang disajikan dalam laporan penelitian adalah data yang memang diperoleh di lapangan dan masih sesuai dengan apa yang direncanakan.</a:t>
            </a:r>
          </a:p>
          <a:p>
            <a:r>
              <a:rPr lang="id-ID" noProof="1"/>
              <a:t>Data  tersebut menjadi dasar analisis dan interpretasi, serta menjadi bahan yang penting untuk menjawab permasalahan penelitian.</a:t>
            </a:r>
          </a:p>
          <a:p>
            <a:r>
              <a:rPr lang="id-ID" noProof="1"/>
              <a:t>Dengan data yang telah tersaring itu, peneliti dapat mempertahankan obyektivitas penelitannya.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761063"/>
          </a:xfrm>
        </p:spPr>
        <p:txBody>
          <a:bodyPr>
            <a:noAutofit/>
          </a:bodyPr>
          <a:lstStyle/>
          <a:p>
            <a:r>
              <a:rPr lang="en-US" sz="2800" b="1" dirty="0"/>
              <a:t>E</a:t>
            </a:r>
            <a:r>
              <a:rPr lang="id-ID" sz="2800" b="1" dirty="0"/>
              <a:t>mpat jenis pengutaraan pendapat</a:t>
            </a:r>
            <a:r>
              <a:rPr lang="en-US" sz="2800" b="1" dirty="0"/>
              <a:t> </a:t>
            </a:r>
            <a:r>
              <a:rPr lang="id-ID" sz="2800" b="1" dirty="0"/>
              <a:t>dalam laporan penelitian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62200"/>
            <a:ext cx="7772400" cy="3429000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N</a:t>
            </a:r>
            <a:r>
              <a:rPr lang="id-ID" sz="7200" dirty="0" err="1"/>
              <a:t>arasi</a:t>
            </a:r>
            <a:endParaRPr lang="en-US" sz="7200" dirty="0"/>
          </a:p>
          <a:p>
            <a:r>
              <a:rPr lang="en-US" sz="7200" dirty="0"/>
              <a:t>A</a:t>
            </a:r>
            <a:r>
              <a:rPr lang="id-ID" sz="7200" dirty="0" err="1"/>
              <a:t>rgumentasi</a:t>
            </a:r>
            <a:r>
              <a:rPr lang="id-ID" sz="7200" dirty="0"/>
              <a:t>/persuasi</a:t>
            </a:r>
            <a:endParaRPr lang="en-US" sz="7200" dirty="0"/>
          </a:p>
          <a:p>
            <a:r>
              <a:rPr lang="en-US" sz="7200" dirty="0"/>
              <a:t>D</a:t>
            </a:r>
            <a:r>
              <a:rPr lang="id-ID" sz="7200" dirty="0"/>
              <a:t>eskripsi, dan</a:t>
            </a:r>
            <a:endParaRPr lang="en-US" sz="7200" dirty="0"/>
          </a:p>
          <a:p>
            <a:r>
              <a:rPr lang="id-ID" sz="7200" dirty="0"/>
              <a:t>Eksposisi</a:t>
            </a:r>
            <a:r>
              <a:rPr lang="en-US" sz="7200" dirty="0"/>
              <a:t> (</a:t>
            </a:r>
            <a:r>
              <a:rPr lang="en-US" sz="7200" dirty="0" err="1"/>
              <a:t>eksplanasi</a:t>
            </a:r>
            <a:r>
              <a:rPr lang="en-US" sz="7200" dirty="0"/>
              <a:t>)</a:t>
            </a:r>
          </a:p>
          <a:p>
            <a:pPr>
              <a:buFont typeface="Wingdings" pitchFamily="2" charset="2"/>
              <a:buNone/>
            </a:pPr>
            <a:endParaRPr lang="en-US" sz="7200" dirty="0"/>
          </a:p>
          <a:p>
            <a:pPr>
              <a:buFont typeface="Wingdings" panose="05000000000000000000" pitchFamily="2" charset="2"/>
              <a:buChar char="à"/>
            </a:pPr>
            <a:r>
              <a:rPr lang="id-ID" sz="7200" dirty="0"/>
              <a:t>Pada dasarnya</a:t>
            </a:r>
            <a:r>
              <a:rPr lang="en-US" sz="7200" dirty="0"/>
              <a:t> </a:t>
            </a:r>
            <a:r>
              <a:rPr lang="en-US" sz="7200" dirty="0" err="1"/>
              <a:t>penulisan</a:t>
            </a:r>
            <a:r>
              <a:rPr lang="en-US" sz="7200" dirty="0"/>
              <a:t> </a:t>
            </a:r>
            <a:r>
              <a:rPr lang="en-US" sz="7200" dirty="0" err="1"/>
              <a:t>laporan</a:t>
            </a:r>
            <a:r>
              <a:rPr lang="en-US" sz="7200" dirty="0"/>
              <a:t> </a:t>
            </a:r>
            <a:r>
              <a:rPr lang="en-US" sz="7200" dirty="0" err="1"/>
              <a:t>penelitian</a:t>
            </a:r>
            <a:r>
              <a:rPr lang="id-ID" sz="7200" dirty="0"/>
              <a:t> </a:t>
            </a:r>
            <a:r>
              <a:rPr lang="en-US" sz="7200" b="1" dirty="0" err="1"/>
              <a:t>tidak</a:t>
            </a:r>
            <a:r>
              <a:rPr lang="en-US" sz="7200" b="1" dirty="0"/>
              <a:t> </a:t>
            </a:r>
            <a:r>
              <a:rPr lang="en-US" sz="7200" b="1" dirty="0" err="1"/>
              <a:t>ditujukan</a:t>
            </a:r>
            <a:r>
              <a:rPr lang="en-US" sz="7200" b="1" dirty="0"/>
              <a:t> </a:t>
            </a:r>
            <a:r>
              <a:rPr lang="en-US" sz="7200" b="1" dirty="0" err="1"/>
              <a:t>untuk</a:t>
            </a:r>
            <a:r>
              <a:rPr lang="en-US" sz="7200" b="1" dirty="0"/>
              <a:t> </a:t>
            </a:r>
            <a:r>
              <a:rPr lang="en-US" sz="7200" b="1" dirty="0" err="1"/>
              <a:t>ber</a:t>
            </a:r>
            <a:r>
              <a:rPr lang="id-ID" sz="7200" b="1" dirty="0"/>
              <a:t>narasi</a:t>
            </a:r>
            <a:r>
              <a:rPr lang="en-US" sz="7200" b="1" dirty="0"/>
              <a:t> </a:t>
            </a:r>
            <a:r>
              <a:rPr lang="en-US" sz="7200" dirty="0"/>
              <a:t>(</a:t>
            </a:r>
            <a:r>
              <a:rPr lang="en-US" sz="7200" dirty="0" err="1"/>
              <a:t>bercerita</a:t>
            </a:r>
            <a:r>
              <a:rPr lang="en-US" sz="7200" dirty="0"/>
              <a:t>)</a:t>
            </a:r>
            <a:r>
              <a:rPr lang="id-ID" sz="7200" dirty="0"/>
              <a:t>, </a:t>
            </a:r>
            <a:r>
              <a:rPr lang="id-ID" sz="7200" b="1" dirty="0"/>
              <a:t>argumentasi/persuasi</a:t>
            </a:r>
            <a:r>
              <a:rPr lang="en-US" sz="7200" dirty="0"/>
              <a:t> (</a:t>
            </a:r>
            <a:r>
              <a:rPr lang="en-US" sz="7200" dirty="0" err="1"/>
              <a:t>berdebat</a:t>
            </a:r>
            <a:r>
              <a:rPr lang="en-US" sz="7200" dirty="0"/>
              <a:t> </a:t>
            </a:r>
            <a:r>
              <a:rPr lang="en-US" sz="7200" dirty="0" err="1"/>
              <a:t>atau</a:t>
            </a:r>
            <a:r>
              <a:rPr lang="en-US" sz="7200" dirty="0"/>
              <a:t> </a:t>
            </a:r>
            <a:r>
              <a:rPr lang="en-US" sz="7200" dirty="0" err="1"/>
              <a:t>mempengaruhi</a:t>
            </a:r>
            <a:r>
              <a:rPr lang="en-US" sz="7200" dirty="0"/>
              <a:t> </a:t>
            </a:r>
            <a:r>
              <a:rPr lang="en-US" sz="7200" dirty="0" err="1"/>
              <a:t>pendapat</a:t>
            </a:r>
            <a:r>
              <a:rPr lang="en-US" sz="7200" dirty="0"/>
              <a:t>)</a:t>
            </a:r>
            <a:r>
              <a:rPr lang="id-ID" sz="7200" dirty="0"/>
              <a:t>, </a:t>
            </a:r>
            <a:r>
              <a:rPr lang="en-US" sz="7200" dirty="0" err="1"/>
              <a:t>atau</a:t>
            </a:r>
            <a:r>
              <a:rPr lang="en-US" sz="7200" dirty="0"/>
              <a:t> </a:t>
            </a:r>
            <a:r>
              <a:rPr lang="id-ID" sz="7200" b="1" dirty="0"/>
              <a:t>de</a:t>
            </a:r>
            <a:r>
              <a:rPr lang="en-US" sz="7200" b="1" dirty="0"/>
              <a:t>s</a:t>
            </a:r>
            <a:r>
              <a:rPr lang="id-ID" sz="7200" b="1" dirty="0"/>
              <a:t>kripsi</a:t>
            </a:r>
            <a:r>
              <a:rPr lang="en-US" sz="7200" b="1" dirty="0"/>
              <a:t> </a:t>
            </a:r>
            <a:r>
              <a:rPr lang="en-US" sz="7200" dirty="0"/>
              <a:t>(</a:t>
            </a:r>
            <a:r>
              <a:rPr lang="en-US" sz="7200" dirty="0" err="1"/>
              <a:t>menggambarkan</a:t>
            </a:r>
            <a:r>
              <a:rPr lang="en-US" sz="7200" dirty="0"/>
              <a:t>).</a:t>
            </a:r>
          </a:p>
          <a:p>
            <a:pPr marL="0" indent="0">
              <a:buNone/>
            </a:pPr>
            <a:endParaRPr lang="en-US" sz="7200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sz="7200" dirty="0"/>
              <a:t>W</a:t>
            </a:r>
            <a:r>
              <a:rPr lang="id-ID" sz="7200" dirty="0" err="1"/>
              <a:t>alaupun</a:t>
            </a:r>
            <a:r>
              <a:rPr lang="id-ID" sz="7200" dirty="0"/>
              <a:t> untuk keperluan-keperluan tertentu ketiga jenis itu dipakai untuk memperkuat eksposisi.</a:t>
            </a:r>
            <a:endParaRPr lang="en-US" sz="7200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229600" cy="1143000"/>
          </a:xfrm>
        </p:spPr>
        <p:txBody>
          <a:bodyPr>
            <a:noAutofit/>
          </a:bodyPr>
          <a:lstStyle/>
          <a:p>
            <a:r>
              <a:rPr lang="id-ID" sz="2400" dirty="0"/>
              <a:t>Pada dasarnya laporan penelitian termasuk jenis eksposisi</a:t>
            </a:r>
            <a:r>
              <a:rPr lang="en-US" sz="2400" dirty="0"/>
              <a:t> (</a:t>
            </a:r>
            <a:r>
              <a:rPr lang="en-US" sz="2400" dirty="0" err="1"/>
              <a:t>eksplanasi</a:t>
            </a:r>
            <a:r>
              <a:rPr lang="en-US" sz="2400" dirty="0"/>
              <a:t>/</a:t>
            </a:r>
            <a:r>
              <a:rPr lang="en-US" sz="2400" dirty="0" err="1"/>
              <a:t>penjelasan</a:t>
            </a:r>
            <a:r>
              <a:rPr lang="en-US" sz="24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7848600" cy="4724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alibri Light" pitchFamily="34" charset="0"/>
                <a:sym typeface="Wingdings" pitchFamily="2" charset="2"/>
              </a:rPr>
              <a:t>F</a:t>
            </a:r>
            <a:r>
              <a:rPr lang="id-ID" sz="2600" b="1" dirty="0">
                <a:latin typeface="Calibri Light" pitchFamily="34" charset="0"/>
              </a:rPr>
              <a:t>ungsi utama</a:t>
            </a:r>
            <a:r>
              <a:rPr lang="en-US" sz="2600" b="1" dirty="0">
                <a:latin typeface="Calibri Light" pitchFamily="34" charset="0"/>
              </a:rPr>
              <a:t> </a:t>
            </a:r>
            <a:r>
              <a:rPr lang="en-US" sz="2600" b="1" dirty="0" err="1">
                <a:latin typeface="Calibri Light" pitchFamily="34" charset="0"/>
              </a:rPr>
              <a:t>laporan</a:t>
            </a:r>
            <a:r>
              <a:rPr lang="en-US" sz="2600" b="1" dirty="0">
                <a:latin typeface="Calibri Light" pitchFamily="34" charset="0"/>
              </a:rPr>
              <a:t> </a:t>
            </a:r>
            <a:r>
              <a:rPr lang="en-US" sz="2600" b="1" dirty="0" err="1">
                <a:latin typeface="Calibri Light" pitchFamily="34" charset="0"/>
              </a:rPr>
              <a:t>penelitian</a:t>
            </a:r>
            <a:r>
              <a:rPr lang="en-US" sz="2600" b="1" dirty="0">
                <a:latin typeface="Calibri Light" pitchFamily="34" charset="0"/>
              </a:rPr>
              <a:t>: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>
              <a:latin typeface="Calibri Light" pitchFamily="34" charset="0"/>
            </a:endParaRPr>
          </a:p>
          <a:p>
            <a:pPr lvl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id-ID" sz="1900" b="1" dirty="0">
                <a:latin typeface="+mj-lt"/>
              </a:rPr>
              <a:t>bukanlah menciptakan gambaran rinci kepada pembaca,</a:t>
            </a:r>
            <a:endParaRPr lang="en-US" sz="1900" b="1" dirty="0">
              <a:latin typeface="+mj-lt"/>
            </a:endParaRPr>
          </a:p>
          <a:p>
            <a:pPr lvl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id-ID" sz="1900" b="1" dirty="0">
                <a:latin typeface="+mj-lt"/>
              </a:rPr>
              <a:t>bukan pula meyakinkan atau mempersuasi pembaca untuk menerima ide-ide tertentu,</a:t>
            </a:r>
            <a:endParaRPr lang="en-US" sz="1900" b="1" dirty="0">
              <a:latin typeface="+mj-lt"/>
            </a:endParaRP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sz="1600" b="1" dirty="0"/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600" dirty="0" err="1"/>
              <a:t>Tetapi</a:t>
            </a:r>
            <a:r>
              <a:rPr lang="en-US" sz="2600" dirty="0"/>
              <a:t> </a:t>
            </a:r>
            <a:r>
              <a:rPr lang="id-ID" sz="2600" dirty="0"/>
              <a:t>menjelaskan informasi atau ide-ide</a:t>
            </a:r>
            <a:r>
              <a:rPr lang="en-US" sz="2600" dirty="0"/>
              <a:t> </a:t>
            </a:r>
            <a:r>
              <a:rPr lang="id-ID" sz="2600" dirty="0"/>
              <a:t> tentang</a:t>
            </a:r>
            <a:r>
              <a:rPr lang="en-US" sz="2600" dirty="0"/>
              <a:t>: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id-ID" sz="1600" b="1" dirty="0" err="1"/>
              <a:t>latarbelakang</a:t>
            </a:r>
            <a:r>
              <a:rPr lang="id-ID" sz="1600" b="1" dirty="0"/>
              <a:t> masalah, </a:t>
            </a:r>
            <a:endParaRPr lang="en-US" sz="1600" b="1" dirty="0"/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id-ID" sz="1600" b="1" dirty="0"/>
              <a:t>rumusan masalah,</a:t>
            </a:r>
            <a:endParaRPr lang="en-US" sz="1600" b="1" dirty="0"/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id-ID" sz="1600" b="1" dirty="0"/>
              <a:t> kerangka teoritik, </a:t>
            </a:r>
            <a:endParaRPr lang="en-US" sz="1600" b="1" dirty="0"/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id-ID" sz="1600" b="1" dirty="0"/>
              <a:t>hipotesis (bila ada), </a:t>
            </a:r>
            <a:endParaRPr lang="en-US" sz="1600" b="1" dirty="0"/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id-ID" sz="1600" b="1" dirty="0"/>
              <a:t>metode, </a:t>
            </a:r>
            <a:endParaRPr lang="en-US" sz="1600" b="1" dirty="0"/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id-ID" sz="1600" b="1" dirty="0"/>
              <a:t>ruang lingkup penelitian, </a:t>
            </a:r>
            <a:endParaRPr lang="en-US" sz="1600" b="1" dirty="0"/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id-ID" sz="1600" b="1" dirty="0"/>
              <a:t>temuan data, </a:t>
            </a:r>
            <a:endParaRPr lang="en-US" sz="1600" b="1" dirty="0"/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id-ID" sz="1600" b="1" dirty="0"/>
              <a:t>analisis data, </a:t>
            </a:r>
            <a:endParaRPr lang="en-US" sz="1600" b="1" dirty="0"/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id-ID" sz="1600" b="1" dirty="0"/>
              <a:t>interpretasi atas temuan data,</a:t>
            </a:r>
            <a:endParaRPr lang="en-US" sz="1600" b="1" dirty="0"/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id-ID" sz="1600" b="1" dirty="0"/>
              <a:t>kesimpulan, dan saran-saran</a:t>
            </a:r>
            <a:r>
              <a:rPr lang="en-US" sz="1600" b="1" dirty="0"/>
              <a:t> (</a:t>
            </a:r>
            <a:r>
              <a:rPr lang="en-US" sz="1600" b="1" dirty="0" err="1"/>
              <a:t>rekomendasi</a:t>
            </a:r>
            <a:r>
              <a:rPr lang="en-US" sz="1600" b="1" dirty="0"/>
              <a:t>)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671734" cy="532463"/>
          </a:xfrm>
        </p:spPr>
        <p:txBody>
          <a:bodyPr>
            <a:normAutofit fontScale="90000"/>
          </a:bodyPr>
          <a:lstStyle/>
          <a:p>
            <a:r>
              <a:rPr lang="id-ID" sz="3600" b="1" dirty="0"/>
              <a:t>Jenis-Jenis Laporan Penelitian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4958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80000"/>
              </a:lnSpc>
              <a:buClr>
                <a:schemeClr val="tx2"/>
              </a:buClr>
              <a:buSzTx/>
              <a:buFont typeface="Wingdings" pitchFamily="2" charset="2"/>
              <a:buChar char="q"/>
            </a:pPr>
            <a:r>
              <a:rPr lang="id-ID" dirty="0">
                <a:latin typeface="Century" pitchFamily="18" charset="0"/>
              </a:rPr>
              <a:t>Laporan</a:t>
            </a:r>
            <a:r>
              <a:rPr lang="en-US" dirty="0">
                <a:latin typeface="Century" pitchFamily="18" charset="0"/>
              </a:rPr>
              <a:t> </a:t>
            </a:r>
            <a:r>
              <a:rPr lang="en-US" dirty="0" err="1">
                <a:latin typeface="Century" pitchFamily="18" charset="0"/>
              </a:rPr>
              <a:t>penelitian</a:t>
            </a:r>
            <a:r>
              <a:rPr lang="id-ID" dirty="0">
                <a:latin typeface="Century" pitchFamily="18" charset="0"/>
              </a:rPr>
              <a:t> lengkap </a:t>
            </a:r>
            <a:endParaRPr lang="en-US" dirty="0">
              <a:latin typeface="Century" pitchFamily="18" charset="0"/>
            </a:endParaRPr>
          </a:p>
          <a:p>
            <a:pPr marL="514350" indent="-514350">
              <a:lnSpc>
                <a:spcPct val="80000"/>
              </a:lnSpc>
              <a:buClr>
                <a:schemeClr val="tx2"/>
              </a:buClr>
              <a:buSzTx/>
              <a:buFont typeface="Wingdings" pitchFamily="2" charset="2"/>
              <a:buChar char="q"/>
            </a:pPr>
            <a:endParaRPr lang="id-ID" dirty="0">
              <a:latin typeface="Century" pitchFamily="18" charset="0"/>
            </a:endParaRPr>
          </a:p>
          <a:p>
            <a:pPr marL="514350" indent="-514350">
              <a:lnSpc>
                <a:spcPct val="80000"/>
              </a:lnSpc>
              <a:buClr>
                <a:schemeClr val="tx2"/>
              </a:buClr>
              <a:buSzTx/>
              <a:buFont typeface="Wingdings" pitchFamily="2" charset="2"/>
              <a:buChar char="q"/>
            </a:pPr>
            <a:r>
              <a:rPr lang="id-ID" dirty="0">
                <a:latin typeface="Century" pitchFamily="18" charset="0"/>
              </a:rPr>
              <a:t>Catatan penelitian pendek untuk keperluan publikasi singkat</a:t>
            </a:r>
            <a:r>
              <a:rPr lang="en-US" dirty="0">
                <a:latin typeface="Century" pitchFamily="18" charset="0"/>
              </a:rPr>
              <a:t> </a:t>
            </a:r>
            <a:r>
              <a:rPr lang="en-US" dirty="0">
                <a:latin typeface="Century" pitchFamily="18" charset="0"/>
                <a:sym typeface="Wingdings" pitchFamily="2" charset="2"/>
              </a:rPr>
              <a:t></a:t>
            </a:r>
            <a:r>
              <a:rPr lang="id-ID" dirty="0">
                <a:latin typeface="Century" pitchFamily="18" charset="0"/>
              </a:rPr>
              <a:t>1-5 halaman </a:t>
            </a:r>
            <a:r>
              <a:rPr lang="id-ID" dirty="0" err="1">
                <a:latin typeface="Century" pitchFamily="18" charset="0"/>
              </a:rPr>
              <a:t>spas</a:t>
            </a:r>
            <a:r>
              <a:rPr lang="en-US" dirty="0" err="1">
                <a:latin typeface="Century" pitchFamily="18" charset="0"/>
              </a:rPr>
              <a:t>i</a:t>
            </a:r>
            <a:r>
              <a:rPr lang="en-US" dirty="0">
                <a:latin typeface="Century" pitchFamily="18" charset="0"/>
              </a:rPr>
              <a:t> </a:t>
            </a:r>
            <a:r>
              <a:rPr lang="en-US" dirty="0" err="1">
                <a:latin typeface="Century" pitchFamily="18" charset="0"/>
              </a:rPr>
              <a:t>satu</a:t>
            </a:r>
            <a:r>
              <a:rPr lang="en-US" dirty="0">
                <a:latin typeface="Century" pitchFamily="18" charset="0"/>
              </a:rPr>
              <a:t> </a:t>
            </a:r>
            <a:r>
              <a:rPr lang="en-US" dirty="0" err="1">
                <a:latin typeface="Century" pitchFamily="18" charset="0"/>
              </a:rPr>
              <a:t>atau</a:t>
            </a:r>
            <a:r>
              <a:rPr lang="en-US" dirty="0">
                <a:latin typeface="Century" pitchFamily="18" charset="0"/>
              </a:rPr>
              <a:t> </a:t>
            </a:r>
            <a:r>
              <a:rPr lang="en-US" dirty="0" err="1">
                <a:latin typeface="Century" pitchFamily="18" charset="0"/>
              </a:rPr>
              <a:t>dua</a:t>
            </a:r>
            <a:endParaRPr lang="en-US" dirty="0">
              <a:latin typeface="Century" pitchFamily="18" charset="0"/>
            </a:endParaRPr>
          </a:p>
          <a:p>
            <a:pPr marL="514350" indent="-514350">
              <a:lnSpc>
                <a:spcPct val="80000"/>
              </a:lnSpc>
              <a:buClr>
                <a:schemeClr val="tx2"/>
              </a:buClr>
              <a:buSzTx/>
              <a:buFont typeface="Wingdings" pitchFamily="2" charset="2"/>
              <a:buChar char="q"/>
            </a:pPr>
            <a:endParaRPr lang="en-US" dirty="0">
              <a:latin typeface="Century" pitchFamily="18" charset="0"/>
            </a:endParaRPr>
          </a:p>
          <a:p>
            <a:pPr marL="514350" indent="-514350">
              <a:lnSpc>
                <a:spcPct val="80000"/>
              </a:lnSpc>
              <a:buClr>
                <a:schemeClr val="tx2"/>
              </a:buClr>
              <a:buSzTx/>
              <a:buFont typeface="Wingdings" pitchFamily="2" charset="2"/>
              <a:buChar char="q"/>
            </a:pPr>
            <a:r>
              <a:rPr lang="id-ID" dirty="0">
                <a:latin typeface="Century" pitchFamily="18" charset="0"/>
              </a:rPr>
              <a:t>Makalah/artikel untuk dipublikasi dalam jurnal akademik. </a:t>
            </a:r>
            <a:r>
              <a:rPr lang="en-US" dirty="0">
                <a:latin typeface="Century" pitchFamily="18" charset="0"/>
              </a:rPr>
              <a:t> (</a:t>
            </a:r>
            <a:r>
              <a:rPr lang="id-ID" dirty="0">
                <a:latin typeface="Century" pitchFamily="18" charset="0"/>
              </a:rPr>
              <a:t>20-25 halaman spasi ganda</a:t>
            </a:r>
            <a:r>
              <a:rPr lang="en-US" dirty="0">
                <a:latin typeface="Century" pitchFamily="18" charset="0"/>
              </a:rPr>
              <a:t> </a:t>
            </a:r>
            <a:r>
              <a:rPr lang="en-US" dirty="0" err="1">
                <a:latin typeface="Century" pitchFamily="18" charset="0"/>
              </a:rPr>
              <a:t>atau</a:t>
            </a:r>
            <a:r>
              <a:rPr lang="en-US" dirty="0">
                <a:latin typeface="Century" pitchFamily="18" charset="0"/>
              </a:rPr>
              <a:t> </a:t>
            </a:r>
            <a:r>
              <a:rPr lang="en-US" dirty="0" err="1">
                <a:latin typeface="Century" pitchFamily="18" charset="0"/>
              </a:rPr>
              <a:t>tergantung</a:t>
            </a:r>
            <a:r>
              <a:rPr lang="en-US" dirty="0">
                <a:latin typeface="Century" pitchFamily="18" charset="0"/>
              </a:rPr>
              <a:t> </a:t>
            </a:r>
            <a:r>
              <a:rPr lang="en-US" dirty="0" err="1">
                <a:latin typeface="Century" pitchFamily="18" charset="0"/>
              </a:rPr>
              <a:t>permintaan</a:t>
            </a:r>
            <a:r>
              <a:rPr lang="en-US" dirty="0">
                <a:latin typeface="Century" pitchFamily="18" charset="0"/>
              </a:rPr>
              <a:t> </a:t>
            </a:r>
            <a:r>
              <a:rPr lang="en-US" dirty="0" err="1">
                <a:latin typeface="Century" pitchFamily="18" charset="0"/>
              </a:rPr>
              <a:t>penerbit</a:t>
            </a:r>
            <a:r>
              <a:rPr lang="en-US" dirty="0">
                <a:latin typeface="Century" pitchFamily="18" charset="0"/>
              </a:rPr>
              <a:t> </a:t>
            </a:r>
            <a:r>
              <a:rPr lang="en-US" dirty="0" err="1">
                <a:latin typeface="Century" pitchFamily="18" charset="0"/>
              </a:rPr>
              <a:t>jurnal</a:t>
            </a:r>
            <a:r>
              <a:rPr lang="en-US" dirty="0">
                <a:latin typeface="Century" pitchFamily="18" charset="0"/>
              </a:rPr>
              <a:t>)</a:t>
            </a:r>
            <a:r>
              <a:rPr lang="id-ID" dirty="0">
                <a:latin typeface="Century" pitchFamily="18" charset="0"/>
              </a:rPr>
              <a:t> </a:t>
            </a:r>
            <a:r>
              <a:rPr lang="en-US" dirty="0">
                <a:latin typeface="Century" pitchFamily="18" charset="0"/>
              </a:rPr>
              <a:t> </a:t>
            </a:r>
            <a:r>
              <a:rPr lang="id-ID" dirty="0">
                <a:latin typeface="Century" pitchFamily="18" charset="0"/>
              </a:rPr>
              <a:t> </a:t>
            </a:r>
            <a:r>
              <a:rPr lang="en-US" dirty="0">
                <a:latin typeface="Century" pitchFamily="18" charset="0"/>
              </a:rPr>
              <a:t> </a:t>
            </a:r>
          </a:p>
          <a:p>
            <a:pPr marL="514350" indent="-514350">
              <a:lnSpc>
                <a:spcPct val="80000"/>
              </a:lnSpc>
              <a:buClr>
                <a:schemeClr val="tx2"/>
              </a:buClr>
              <a:buSzTx/>
              <a:buFont typeface="Wingdings" pitchFamily="2" charset="2"/>
              <a:buChar char="q"/>
            </a:pPr>
            <a:endParaRPr lang="id-ID" dirty="0">
              <a:latin typeface="Century" pitchFamily="18" charset="0"/>
            </a:endParaRPr>
          </a:p>
          <a:p>
            <a:pPr marL="514350" indent="-514350">
              <a:lnSpc>
                <a:spcPct val="80000"/>
              </a:lnSpc>
              <a:buClr>
                <a:schemeClr val="tx2"/>
              </a:buClr>
              <a:buSzTx/>
              <a:buFont typeface="Wingdings" pitchFamily="2" charset="2"/>
              <a:buChar char="q"/>
            </a:pPr>
            <a:r>
              <a:rPr lang="id-ID" i="1" dirty="0">
                <a:latin typeface="Century" pitchFamily="18" charset="0"/>
              </a:rPr>
              <a:t>working paper</a:t>
            </a:r>
            <a:r>
              <a:rPr lang="en-US" i="1" dirty="0">
                <a:latin typeface="Century" pitchFamily="18" charset="0"/>
              </a:rPr>
              <a:t>: </a:t>
            </a:r>
            <a:r>
              <a:rPr lang="en-US" dirty="0" err="1">
                <a:latin typeface="Century" pitchFamily="18" charset="0"/>
              </a:rPr>
              <a:t>tujuannya</a:t>
            </a:r>
            <a:r>
              <a:rPr lang="en-US" dirty="0">
                <a:latin typeface="Century" pitchFamily="18" charset="0"/>
              </a:rPr>
              <a:t> </a:t>
            </a:r>
            <a:r>
              <a:rPr lang="en-US" dirty="0" err="1">
                <a:latin typeface="Century" pitchFamily="18" charset="0"/>
              </a:rPr>
              <a:t>adalah</a:t>
            </a:r>
            <a:r>
              <a:rPr lang="en-US" dirty="0">
                <a:latin typeface="Century" pitchFamily="18" charset="0"/>
              </a:rPr>
              <a:t> </a:t>
            </a:r>
            <a:r>
              <a:rPr lang="id-ID" dirty="0">
                <a:latin typeface="Century" pitchFamily="18" charset="0"/>
              </a:rPr>
              <a:t>permintaan komentar</a:t>
            </a:r>
            <a:r>
              <a:rPr lang="en-US" dirty="0">
                <a:latin typeface="Century" pitchFamily="18" charset="0"/>
              </a:rPr>
              <a:t> </a:t>
            </a:r>
            <a:r>
              <a:rPr lang="en-US" dirty="0" err="1">
                <a:latin typeface="Century" pitchFamily="18" charset="0"/>
              </a:rPr>
              <a:t>dari</a:t>
            </a:r>
            <a:r>
              <a:rPr lang="en-US" dirty="0">
                <a:latin typeface="Century" pitchFamily="18" charset="0"/>
              </a:rPr>
              <a:t> </a:t>
            </a:r>
            <a:r>
              <a:rPr lang="en-US" dirty="0" err="1">
                <a:latin typeface="Century" pitchFamily="18" charset="0"/>
              </a:rPr>
              <a:t>para</a:t>
            </a:r>
            <a:r>
              <a:rPr lang="en-US" dirty="0">
                <a:latin typeface="Century" pitchFamily="18" charset="0"/>
              </a:rPr>
              <a:t> </a:t>
            </a:r>
            <a:r>
              <a:rPr lang="en-US" dirty="0" err="1">
                <a:latin typeface="Century" pitchFamily="18" charset="0"/>
              </a:rPr>
              <a:t>pembacanya</a:t>
            </a:r>
            <a:r>
              <a:rPr lang="id-ID" dirty="0">
                <a:latin typeface="Century" pitchFamily="18" charset="0"/>
              </a:rPr>
              <a:t> sehingga yang diutamakan adalah pengutaraan interpretasi sementara. </a:t>
            </a:r>
            <a:endParaRPr lang="en-US" dirty="0">
              <a:latin typeface="Century" pitchFamily="18" charset="0"/>
            </a:endParaRPr>
          </a:p>
          <a:p>
            <a:pPr marL="514350" indent="-514350">
              <a:lnSpc>
                <a:spcPct val="80000"/>
              </a:lnSpc>
              <a:buClr>
                <a:schemeClr val="tx2"/>
              </a:buClr>
              <a:buSzTx/>
              <a:buFont typeface="Wingdings" pitchFamily="2" charset="2"/>
              <a:buChar char="q"/>
            </a:pPr>
            <a:endParaRPr lang="id-ID" dirty="0">
              <a:latin typeface="Century" pitchFamily="18" charset="0"/>
            </a:endParaRPr>
          </a:p>
          <a:p>
            <a:pPr marL="514350" indent="-514350">
              <a:lnSpc>
                <a:spcPct val="80000"/>
              </a:lnSpc>
              <a:buClr>
                <a:schemeClr val="tx2"/>
              </a:buClr>
              <a:buSzTx/>
              <a:buFont typeface="Wingdings" pitchFamily="2" charset="2"/>
              <a:buChar char="q"/>
            </a:pPr>
            <a:r>
              <a:rPr lang="id-ID" dirty="0">
                <a:latin typeface="Century" pitchFamily="18" charset="0"/>
              </a:rPr>
              <a:t>Makalah/artikel untuk dijadikan</a:t>
            </a:r>
            <a:r>
              <a:rPr lang="en-US" dirty="0">
                <a:latin typeface="Century" pitchFamily="18" charset="0"/>
              </a:rPr>
              <a:t> </a:t>
            </a:r>
            <a:r>
              <a:rPr lang="id-ID" i="1" dirty="0">
                <a:latin typeface="Century" pitchFamily="18" charset="0"/>
              </a:rPr>
              <a:t>press release. </a:t>
            </a:r>
            <a:r>
              <a:rPr lang="en-US" i="1" dirty="0">
                <a:latin typeface="Century" pitchFamily="18" charset="0"/>
              </a:rPr>
              <a:t> </a:t>
            </a:r>
            <a:r>
              <a:rPr lang="en-US" dirty="0">
                <a:latin typeface="Century" pitchFamily="18" charset="0"/>
                <a:sym typeface="Wingdings" pitchFamily="2" charset="2"/>
              </a:rPr>
              <a:t></a:t>
            </a:r>
            <a:r>
              <a:rPr lang="id-ID" dirty="0">
                <a:latin typeface="Century" pitchFamily="18" charset="0"/>
              </a:rPr>
              <a:t> bersifat sosial meringankan tugas para wartawan. Lebih singkat daripada artikel untuk jurnal</a:t>
            </a:r>
            <a:r>
              <a:rPr lang="en-US" dirty="0">
                <a:latin typeface="Century" pitchFamily="18" charset="0"/>
              </a:rPr>
              <a:t> </a:t>
            </a:r>
            <a:r>
              <a:rPr lang="en-US" dirty="0" err="1">
                <a:latin typeface="Century" pitchFamily="18" charset="0"/>
              </a:rPr>
              <a:t>tujuannya</a:t>
            </a:r>
            <a:r>
              <a:rPr lang="en-US" dirty="0">
                <a:latin typeface="Century" pitchFamily="18" charset="0"/>
              </a:rPr>
              <a:t>: </a:t>
            </a:r>
            <a:r>
              <a:rPr lang="en-US" dirty="0">
                <a:latin typeface="Century" pitchFamily="18" charset="0"/>
                <a:sym typeface="Wingdings" pitchFamily="2" charset="2"/>
              </a:rPr>
              <a:t></a:t>
            </a:r>
            <a:r>
              <a:rPr lang="id-ID" dirty="0">
                <a:latin typeface="Century" pitchFamily="18" charset="0"/>
              </a:rPr>
              <a:t> menarik perhatian orang yang berminat untuk membaca </a:t>
            </a:r>
            <a:r>
              <a:rPr lang="en-US" dirty="0">
                <a:latin typeface="Century" pitchFamily="18" charset="0"/>
              </a:rPr>
              <a:t> </a:t>
            </a:r>
            <a:r>
              <a:rPr lang="id-ID" dirty="0">
                <a:latin typeface="Century" pitchFamily="18" charset="0"/>
              </a:rPr>
              <a:t>laporan lengkap.</a:t>
            </a:r>
            <a:endParaRPr lang="en-US" dirty="0">
              <a:latin typeface="Century" pitchFamily="18" charset="0"/>
            </a:endParaRPr>
          </a:p>
          <a:p>
            <a:pPr marL="514350" indent="-514350">
              <a:lnSpc>
                <a:spcPct val="80000"/>
              </a:lnSpc>
              <a:buClr>
                <a:schemeClr val="tx2"/>
              </a:buClr>
              <a:buSzTx/>
              <a:buNone/>
            </a:pPr>
            <a:endParaRPr lang="id-ID" dirty="0">
              <a:latin typeface="Century" pitchFamily="18" charset="0"/>
            </a:endParaRPr>
          </a:p>
          <a:p>
            <a:pPr marL="514350" indent="-514350">
              <a:lnSpc>
                <a:spcPct val="80000"/>
              </a:lnSpc>
              <a:buClr>
                <a:schemeClr val="tx2"/>
              </a:buClr>
              <a:buSzTx/>
              <a:buFont typeface="Wingdings" pitchFamily="2" charset="2"/>
              <a:buChar char="q"/>
            </a:pPr>
            <a:r>
              <a:rPr lang="id-ID" dirty="0">
                <a:latin typeface="Century" pitchFamily="18" charset="0"/>
              </a:rPr>
              <a:t>Buku</a:t>
            </a:r>
            <a:r>
              <a:rPr lang="en-US" dirty="0">
                <a:latin typeface="Century" pitchFamily="18" charset="0"/>
              </a:rPr>
              <a:t>: </a:t>
            </a:r>
            <a:r>
              <a:rPr lang="id-ID" dirty="0">
                <a:latin typeface="Century" pitchFamily="18" charset="0"/>
              </a:rPr>
              <a:t>Pengorganisasiannya pun disesuaikan dengan format buku. </a:t>
            </a:r>
            <a:endParaRPr lang="en-US" dirty="0">
              <a:latin typeface="Century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7892"/>
            <a:ext cx="8229600" cy="1143000"/>
          </a:xfrm>
        </p:spPr>
        <p:txBody>
          <a:bodyPr>
            <a:noAutofit/>
          </a:bodyPr>
          <a:lstStyle/>
          <a:p>
            <a:r>
              <a:rPr lang="id-ID" sz="2400" b="1" dirty="0"/>
              <a:t>Prinsip-Prinsip</a:t>
            </a:r>
            <a:r>
              <a:rPr lang="en-US" sz="2400" b="1" dirty="0"/>
              <a:t> </a:t>
            </a:r>
            <a:r>
              <a:rPr lang="en-US" sz="2400" b="1" dirty="0" err="1"/>
              <a:t>Penulisan</a:t>
            </a:r>
            <a:r>
              <a:rPr lang="id-ID" sz="2400" b="1" dirty="0"/>
              <a:t> Laporan Penelitian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id-ID" sz="2800" b="1" dirty="0">
                <a:latin typeface="Calibri" pitchFamily="34" charset="0"/>
              </a:rPr>
              <a:t>Laporan penelitian</a:t>
            </a:r>
            <a:r>
              <a:rPr lang="en-US" sz="2800" b="1" dirty="0">
                <a:latin typeface="Calibri" pitchFamily="34" charset="0"/>
              </a:rPr>
              <a:t>: </a:t>
            </a:r>
            <a:r>
              <a:rPr lang="id-ID" sz="2800" b="1" dirty="0">
                <a:latin typeface="Calibri" pitchFamily="34" charset="0"/>
              </a:rPr>
              <a:t>bukanlah proposal penelitian</a:t>
            </a:r>
            <a:r>
              <a:rPr lang="id-ID" sz="2800" dirty="0">
                <a:latin typeface="Calibri" pitchFamily="34" charset="0"/>
              </a:rPr>
              <a:t>.</a:t>
            </a:r>
            <a:endParaRPr lang="en-US" sz="2800" dirty="0">
              <a:latin typeface="Calibri" pitchFamily="34" charset="0"/>
            </a:endParaRPr>
          </a:p>
          <a:p>
            <a:pPr marL="914400" lvl="1" indent="-51435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id-ID" sz="2400" dirty="0">
                <a:latin typeface="Calibri" pitchFamily="34" charset="0"/>
              </a:rPr>
              <a:t> Ia ditulis sesudah penelitian dilakukan, sementara proposal penelitian ditulis sebelum penelitian dilakukan. </a:t>
            </a:r>
            <a:r>
              <a:rPr lang="en-US" sz="2400" dirty="0">
                <a:latin typeface="Calibri" pitchFamily="34" charset="0"/>
              </a:rPr>
              <a:t>Proposal </a:t>
            </a:r>
            <a:r>
              <a:rPr lang="id-ID" sz="2400" dirty="0">
                <a:latin typeface="Calibri" pitchFamily="34" charset="0"/>
              </a:rPr>
              <a:t>penelitian </a:t>
            </a:r>
            <a:r>
              <a:rPr lang="en-US" sz="2400" dirty="0" err="1">
                <a:latin typeface="Calibri" pitchFamily="34" charset="0"/>
              </a:rPr>
              <a:t>tidak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sama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dengan</a:t>
            </a:r>
            <a:r>
              <a:rPr lang="en-US" sz="2400" dirty="0">
                <a:latin typeface="Calibri" pitchFamily="34" charset="0"/>
              </a:rPr>
              <a:t>  </a:t>
            </a:r>
            <a:r>
              <a:rPr lang="id-ID" sz="2400" dirty="0">
                <a:latin typeface="Calibri" pitchFamily="34" charset="0"/>
              </a:rPr>
              <a:t>Bab 1. </a:t>
            </a:r>
            <a:r>
              <a:rPr lang="en-US" sz="2400" dirty="0">
                <a:latin typeface="Calibri" pitchFamily="34" charset="0"/>
              </a:rPr>
              <a:t> 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endParaRPr lang="id-ID" sz="2800" dirty="0">
              <a:latin typeface="Calibri" pitchFamily="34" charset="0"/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id-ID" sz="2800" b="1" dirty="0">
                <a:latin typeface="Calibri" pitchFamily="34" charset="0"/>
              </a:rPr>
              <a:t>Laporan penelitian</a:t>
            </a:r>
            <a:r>
              <a:rPr lang="en-US" sz="2800" b="1" dirty="0">
                <a:latin typeface="Calibri" pitchFamily="34" charset="0"/>
              </a:rPr>
              <a:t>:</a:t>
            </a:r>
            <a:r>
              <a:rPr lang="id-ID" sz="2800" b="1" dirty="0">
                <a:latin typeface="Calibri" pitchFamily="34" charset="0"/>
              </a:rPr>
              <a:t> menjelaskan tentang unsur-unsur penelitian</a:t>
            </a:r>
            <a:r>
              <a:rPr lang="en-US" sz="2800" b="1" dirty="0">
                <a:latin typeface="Calibri" pitchFamily="34" charset="0"/>
              </a:rPr>
              <a:t>.</a:t>
            </a:r>
          </a:p>
          <a:p>
            <a:pPr lvl="1" indent="-34290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id-ID" sz="2400" dirty="0">
                <a:latin typeface="Calibri" pitchFamily="34" charset="0"/>
              </a:rPr>
              <a:t> yang sudah dilakukan secara jujur, obyektif, apa adanya, tidak dikurangi dan ditambah. Unsur-unsur yang dilaporkan tidak dibesar-besarkan. </a:t>
            </a:r>
            <a:endParaRPr lang="en-US" sz="2400" dirty="0">
              <a:latin typeface="Calibri" pitchFamily="34" charset="0"/>
            </a:endParaRPr>
          </a:p>
          <a:p>
            <a:pPr lvl="1" indent="-34290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id-ID" sz="2400" dirty="0">
                <a:latin typeface="Calibri" pitchFamily="34" charset="0"/>
              </a:rPr>
              <a:t>Tidak boleh melaporkan sesuatu yang tidak termasuk dalam penelitian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dan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id-ID" sz="2400" dirty="0">
                <a:latin typeface="Calibri" pitchFamily="34" charset="0"/>
              </a:rPr>
              <a:t>hindari persuasi untuk menerima ide atau informasi yang dikemukakan peneliti</a:t>
            </a:r>
            <a:r>
              <a:rPr lang="en-US" sz="2400" dirty="0">
                <a:latin typeface="Calibri" pitchFamily="34" charset="0"/>
              </a:rPr>
              <a:t>. 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endParaRPr lang="id-ID" sz="2800" dirty="0">
              <a:latin typeface="Calibri" pitchFamily="34" charset="0"/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id-ID" sz="2800" b="1" dirty="0">
                <a:latin typeface="Calibri" pitchFamily="34" charset="0"/>
              </a:rPr>
              <a:t>Laporan penelitian</a:t>
            </a:r>
            <a:r>
              <a:rPr lang="en-US" sz="2800" b="1" dirty="0">
                <a:latin typeface="Calibri" pitchFamily="34" charset="0"/>
              </a:rPr>
              <a:t>:</a:t>
            </a:r>
            <a:r>
              <a:rPr lang="id-ID" sz="2800" b="1" dirty="0">
                <a:latin typeface="Calibri" pitchFamily="34" charset="0"/>
              </a:rPr>
              <a:t> lugas atau apa adanya</a:t>
            </a:r>
            <a:r>
              <a:rPr lang="id-ID" sz="2800" dirty="0">
                <a:latin typeface="Calibri" pitchFamily="34" charset="0"/>
              </a:rPr>
              <a:t>. </a:t>
            </a:r>
            <a:endParaRPr lang="en-US" sz="2800" dirty="0">
              <a:latin typeface="Calibri" pitchFamily="34" charset="0"/>
            </a:endParaRPr>
          </a:p>
          <a:p>
            <a:pPr lvl="1" indent="-34290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id-ID" sz="2400" dirty="0">
                <a:latin typeface="Calibri" pitchFamily="34" charset="0"/>
              </a:rPr>
              <a:t>Artinya, setiap tanda baca, huruf, angka, kata, kalimat, dan paragraf harus dipertanggungjawabkan dan jelas artinya. 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Hindari</a:t>
            </a:r>
            <a:r>
              <a:rPr lang="id-ID" sz="2400" dirty="0">
                <a:latin typeface="Calibri" pitchFamily="34" charset="0"/>
              </a:rPr>
              <a:t> kata-kata yang tidak jelas, seperti konotasi, makna ganda, penghalusan bahasa (</a:t>
            </a:r>
            <a:r>
              <a:rPr lang="id-ID" sz="2400" i="1" dirty="0">
                <a:latin typeface="Calibri" pitchFamily="34" charset="0"/>
              </a:rPr>
              <a:t>euphemisme</a:t>
            </a:r>
            <a:r>
              <a:rPr lang="id-ID" sz="2400" dirty="0">
                <a:latin typeface="Calibri" pitchFamily="34" charset="0"/>
              </a:rPr>
              <a:t>), </a:t>
            </a:r>
            <a:r>
              <a:rPr lang="en-US" sz="2400" dirty="0" err="1">
                <a:latin typeface="Calibri" pitchFamily="34" charset="0"/>
              </a:rPr>
              <a:t>dan</a:t>
            </a:r>
            <a:r>
              <a:rPr lang="en-US" sz="2400" dirty="0">
                <a:latin typeface="Calibri" pitchFamily="34" charset="0"/>
              </a:rPr>
              <a:t> lain-lain.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660</TotalTime>
  <Words>1187</Words>
  <Application>Microsoft Office PowerPoint</Application>
  <PresentationFormat>On-screen Show (4:3)</PresentationFormat>
  <Paragraphs>188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Century</vt:lpstr>
      <vt:lpstr>Garamond</vt:lpstr>
      <vt:lpstr>Wingdings</vt:lpstr>
      <vt:lpstr>Organic</vt:lpstr>
      <vt:lpstr>LAPORAN PENELITIAN</vt:lpstr>
      <vt:lpstr>Mengapa diperlukan laporan penelitian ?</vt:lpstr>
      <vt:lpstr>TUJUAN PENULISAN LAPORAN PENELITIAN </vt:lpstr>
      <vt:lpstr>APA  YANG DILAPORKAN</vt:lpstr>
      <vt:lpstr>PowerPoint Presentation</vt:lpstr>
      <vt:lpstr>Empat jenis pengutaraan pendapat dalam laporan penelitian</vt:lpstr>
      <vt:lpstr>Pada dasarnya laporan penelitian termasuk jenis eksposisi (eksplanasi/penjelasan)</vt:lpstr>
      <vt:lpstr>Jenis-Jenis Laporan Penelitian</vt:lpstr>
      <vt:lpstr>Prinsip-Prinsip Penulisan Laporan Penelitian</vt:lpstr>
      <vt:lpstr>PowerPoint Presentation</vt:lpstr>
      <vt:lpstr>Apa yang dilaporkan:</vt:lpstr>
      <vt:lpstr>LANGKAH-LANGKAH PELAPORAN PENELITIAN </vt:lpstr>
      <vt:lpstr>Tahap-tahap membuat laporan penelitian adalah:</vt:lpstr>
      <vt:lpstr>Sistematika Pelaporan</vt:lpstr>
      <vt:lpstr>Outline Laporan Penelitian </vt:lpstr>
      <vt:lpstr>Lanjutan…</vt:lpstr>
      <vt:lpstr>OUTLINE LAPORAN PENELITIAN KUALITATIF</vt:lpstr>
      <vt:lpstr>PowerPoint Presentation</vt:lpstr>
      <vt:lpstr>ABSTRAK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PENELITIAN</dc:title>
  <dc:creator>lenovo206</dc:creator>
  <cp:lastModifiedBy>tuti budirahayu</cp:lastModifiedBy>
  <cp:revision>63</cp:revision>
  <dcterms:created xsi:type="dcterms:W3CDTF">2013-05-26T12:23:40Z</dcterms:created>
  <dcterms:modified xsi:type="dcterms:W3CDTF">2017-10-29T22:38:03Z</dcterms:modified>
</cp:coreProperties>
</file>