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866" cy="1400530"/>
          </a:xfrm>
        </p:spPr>
        <p:txBody>
          <a:bodyPr/>
          <a:lstStyle/>
          <a:p>
            <a:r>
              <a:rPr lang="en-US" b="1" dirty="0" err="1"/>
              <a:t>Rekod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/>
              <a:t>keuntungan</a:t>
            </a:r>
            <a:r>
              <a:rPr lang="en-US" b="1" dirty="0"/>
              <a:t>, </a:t>
            </a:r>
            <a:r>
              <a:rPr lang="en-US" b="1" dirty="0" err="1"/>
              <a:t>diantaranya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(multi user)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1343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reliabilitas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autentisitas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dimanipulasi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rusak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serta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pengaksesan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pengopian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terkontrol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Keberadaan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sangat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bergantung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lingkungan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elektroniknya</a:t>
            </a:r>
            <a:r>
              <a:rPr lang="en-US" dirty="0" smtClean="0">
                <a:sym typeface="Wingdings" panose="05000000000000000000" pitchFamily="2" charset="2"/>
              </a:rPr>
              <a:t>.  </a:t>
            </a:r>
            <a:r>
              <a:rPr lang="en-US" dirty="0" err="1" smtClean="0">
                <a:sym typeface="Wingdings" panose="05000000000000000000" pitchFamily="2" charset="2"/>
              </a:rPr>
              <a:t>keusangan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teknologi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lunak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maupun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kerasnya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Kontroversi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aspek</a:t>
            </a:r>
            <a:r>
              <a:rPr lang="en-US" dirty="0" smtClean="0">
                <a:sym typeface="Wingdings" panose="05000000000000000000" pitchFamily="2" charset="2"/>
              </a:rPr>
              <a:t> legal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Kegagalan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organisasi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menjalankan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. Ada 2 factor </a:t>
            </a:r>
            <a:r>
              <a:rPr lang="en-US" dirty="0" err="1" smtClean="0">
                <a:sym typeface="Wingdings" panose="05000000000000000000" pitchFamily="2" charset="2"/>
              </a:rPr>
              <a:t>yaitu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Berkaitan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manajemen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TI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Kurang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koordinasi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antara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manajemen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mampuan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memelihara</a:t>
            </a:r>
            <a:r>
              <a:rPr lang="en-US" dirty="0" smtClean="0">
                <a:sym typeface="Wingdings" panose="05000000000000000000" pitchFamily="2" charset="2"/>
              </a:rPr>
              <a:t> standard </a:t>
            </a:r>
            <a:r>
              <a:rPr lang="en-US" dirty="0" err="1" smtClean="0">
                <a:sym typeface="Wingdings" panose="05000000000000000000" pitchFamily="2" charset="2"/>
              </a:rPr>
              <a:t>khusus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Kehilangan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dinas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Kehilangan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 err="1" smtClean="0">
                <a:sym typeface="Wingdings" panose="05000000000000000000" pitchFamily="2" charset="2"/>
              </a:rPr>
              <a:t>cepatnya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penyebaran</a:t>
            </a:r>
            <a:r>
              <a:rPr lang="en-US" dirty="0" smtClean="0">
                <a:sym typeface="Wingdings" panose="05000000000000000000" pitchFamily="2" charset="2"/>
              </a:rPr>
              <a:t> control </a:t>
            </a:r>
            <a:r>
              <a:rPr lang="en-US" dirty="0" err="1" smtClean="0">
                <a:sym typeface="Wingdings" panose="05000000000000000000" pitchFamily="2" charset="2"/>
              </a:rPr>
              <a:t>dokumen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 err="1" smtClean="0">
                <a:sym typeface="Wingdings" panose="05000000000000000000" pitchFamily="2" charset="2"/>
              </a:rPr>
              <a:t>peningkatan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munculnya</a:t>
            </a:r>
            <a:r>
              <a:rPr lang="en-US" dirty="0" smtClean="0">
                <a:sym typeface="Wingdings" panose="05000000000000000000" pitchFamily="2" charset="2"/>
              </a:rPr>
              <a:t> media </a:t>
            </a:r>
            <a:r>
              <a:rPr lang="en-US" dirty="0" err="1" smtClean="0">
                <a:sym typeface="Wingdings" panose="05000000000000000000" pitchFamily="2" charset="2"/>
              </a:rPr>
              <a:t>campuran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Berkaitan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fungsi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staf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Staf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keahlian</a:t>
            </a:r>
            <a:r>
              <a:rPr lang="en-US" dirty="0" smtClean="0">
                <a:sym typeface="Wingdings" panose="05000000000000000000" pitchFamily="2" charset="2"/>
              </a:rPr>
              <a:t> IT; </a:t>
            </a:r>
            <a:r>
              <a:rPr lang="en-US" dirty="0" err="1" smtClean="0">
                <a:sym typeface="Wingdings" panose="05000000000000000000" pitchFamily="2" charset="2"/>
              </a:rPr>
              <a:t>staf</a:t>
            </a:r>
            <a:r>
              <a:rPr lang="en-US" dirty="0" smtClean="0">
                <a:sym typeface="Wingdings" panose="05000000000000000000" pitchFamily="2" charset="2"/>
              </a:rPr>
              <a:t> IT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sensitive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kebutuhan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lembaga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berkurangnya</a:t>
            </a:r>
            <a:r>
              <a:rPr lang="en-US" dirty="0" smtClean="0">
                <a:sym typeface="Wingdings" panose="05000000000000000000" pitchFamily="2" charset="2"/>
              </a:rPr>
              <a:t> control secretariat </a:t>
            </a:r>
            <a:r>
              <a:rPr lang="en-US" dirty="0" err="1" smtClean="0">
                <a:sym typeface="Wingdings" panose="05000000000000000000" pitchFamily="2" charset="2"/>
              </a:rPr>
              <a:t>thd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kertas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menyadari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perubahan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Secara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selalu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pengaturan</a:t>
            </a:r>
            <a:r>
              <a:rPr lang="en-US" dirty="0" smtClean="0">
                <a:sym typeface="Wingdings" panose="05000000000000000000" pitchFamily="2" charset="2"/>
              </a:rPr>
              <a:t> hokum,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transaksi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perlindungan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konsumen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10333127" cy="520306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,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media </a:t>
            </a:r>
            <a:r>
              <a:rPr lang="en-US" dirty="0" err="1" smtClean="0"/>
              <a:t>elektronik</a:t>
            </a:r>
            <a:endParaRPr lang="en-US" dirty="0" smtClean="0"/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, </a:t>
            </a:r>
            <a:r>
              <a:rPr lang="en-US" dirty="0" err="1" smtClean="0"/>
              <a:t>retensi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preservasi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metadata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yang </a:t>
            </a:r>
            <a:r>
              <a:rPr lang="en-US" dirty="0" err="1" smtClean="0"/>
              <a:t>menyatu</a:t>
            </a:r>
            <a:r>
              <a:rPr lang="en-US" dirty="0" smtClean="0"/>
              <a:t> (proses </a:t>
            </a:r>
            <a:r>
              <a:rPr lang="en-US" dirty="0" err="1" smtClean="0"/>
              <a:t>memulai</a:t>
            </a:r>
            <a:r>
              <a:rPr lang="en-US" dirty="0" smtClean="0"/>
              <a:t>,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/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,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Perkembangan</a:t>
            </a:r>
            <a:r>
              <a:rPr lang="en-US" dirty="0" smtClean="0"/>
              <a:t> TIK,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ckp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. </a:t>
            </a:r>
            <a:r>
              <a:rPr lang="en-US" dirty="0" err="1" smtClean="0"/>
              <a:t>Boedi</a:t>
            </a:r>
            <a:r>
              <a:rPr lang="en-US" dirty="0" smtClean="0"/>
              <a:t> (2002)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TIK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kearsipan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 </a:t>
            </a:r>
            <a:r>
              <a:rPr lang="en-US" dirty="0" err="1" smtClean="0"/>
              <a:t>arsip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arsiparis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TIK,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KA, </a:t>
            </a:r>
            <a:r>
              <a:rPr lang="en-US" dirty="0" err="1" smtClean="0"/>
              <a:t>Pesawat</a:t>
            </a:r>
            <a:r>
              <a:rPr lang="en-US" dirty="0" smtClean="0"/>
              <a:t>,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Pertumbuhan</a:t>
            </a:r>
            <a:r>
              <a:rPr lang="en-US" dirty="0" smtClean="0"/>
              <a:t> Volume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tempat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terbatas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teknologi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dipergunakan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pegawai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stafmakin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bervariasi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misalnya</a:t>
            </a:r>
            <a:r>
              <a:rPr lang="en-US" dirty="0" smtClean="0">
                <a:sym typeface="Wingdings" panose="05000000000000000000" pitchFamily="2" charset="2"/>
              </a:rPr>
              <a:t> word processing, text retrieval, e-mail, basis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perundang</a:t>
            </a:r>
            <a:r>
              <a:rPr lang="en-US" dirty="0" smtClean="0"/>
              <a:t> </a:t>
            </a:r>
            <a:r>
              <a:rPr lang="en-US" dirty="0" err="1" smtClean="0"/>
              <a:t>undangan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052918"/>
            <a:ext cx="11333407" cy="45797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Instruksi</a:t>
            </a:r>
            <a:r>
              <a:rPr lang="en-US" b="1" dirty="0" smtClean="0"/>
              <a:t> </a:t>
            </a:r>
            <a:r>
              <a:rPr lang="en-US" b="1" dirty="0" err="1" smtClean="0"/>
              <a:t>Presiden</a:t>
            </a:r>
            <a:r>
              <a:rPr lang="en-US" b="1" dirty="0" smtClean="0"/>
              <a:t> No 3 </a:t>
            </a:r>
            <a:r>
              <a:rPr lang="en-US" b="1" dirty="0" err="1" smtClean="0"/>
              <a:t>Th</a:t>
            </a:r>
            <a:r>
              <a:rPr lang="en-US" b="1" dirty="0" smtClean="0"/>
              <a:t> 2003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strategi</a:t>
            </a:r>
            <a:r>
              <a:rPr lang="en-US" b="1" dirty="0" smtClean="0"/>
              <a:t> </a:t>
            </a:r>
            <a:r>
              <a:rPr lang="en-US" b="1" dirty="0" err="1" smtClean="0"/>
              <a:t>nasional</a:t>
            </a:r>
            <a:r>
              <a:rPr lang="en-US" b="1" dirty="0" smtClean="0"/>
              <a:t> </a:t>
            </a:r>
            <a:r>
              <a:rPr lang="en-US" b="1" dirty="0" err="1" smtClean="0"/>
              <a:t>pembangunan</a:t>
            </a:r>
            <a:r>
              <a:rPr lang="en-US" b="1" dirty="0" smtClean="0"/>
              <a:t> e-government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Pemerintah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mampu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memanfaatkan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kemajuan</a:t>
            </a:r>
            <a:r>
              <a:rPr lang="en-US" dirty="0" smtClean="0">
                <a:sym typeface="Wingdings" panose="05000000000000000000" pitchFamily="2" charset="2"/>
              </a:rPr>
              <a:t> TIK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menciptakan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kemampuan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mengolah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mengelola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menyalurkan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mendistribusikan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publik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UU no 11 </a:t>
            </a:r>
            <a:r>
              <a:rPr lang="en-US" b="1" dirty="0" err="1" smtClean="0">
                <a:sym typeface="Wingdings" panose="05000000000000000000" pitchFamily="2" charset="2"/>
              </a:rPr>
              <a:t>tahun</a:t>
            </a:r>
            <a:r>
              <a:rPr lang="en-US" b="1" dirty="0" smtClean="0">
                <a:sym typeface="Wingdings" panose="05000000000000000000" pitchFamily="2" charset="2"/>
              </a:rPr>
              <a:t> 2008 </a:t>
            </a:r>
            <a:r>
              <a:rPr lang="en-US" b="1" dirty="0" err="1" smtClean="0">
                <a:sym typeface="Wingdings" panose="05000000000000000000" pitchFamily="2" charset="2"/>
              </a:rPr>
              <a:t>tentang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Informasi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Transaksi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5 </a:t>
            </a:r>
            <a:r>
              <a:rPr lang="en-US" dirty="0" err="1" smtClean="0">
                <a:sym typeface="Wingdings" panose="05000000000000000000" pitchFamily="2" charset="2"/>
              </a:rPr>
              <a:t>ayat</a:t>
            </a:r>
            <a:r>
              <a:rPr lang="en-US" dirty="0" smtClean="0">
                <a:sym typeface="Wingdings" panose="05000000000000000000" pitchFamily="2" charset="2"/>
              </a:rPr>
              <a:t> 3, yang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bahwa</a:t>
            </a:r>
            <a:r>
              <a:rPr lang="en-US" dirty="0" smtClean="0">
                <a:sym typeface="Wingdings" panose="05000000000000000000" pitchFamily="2" charset="2"/>
              </a:rPr>
              <a:t> “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dinyatakan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apabila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menggunakan</a:t>
            </a:r>
            <a:r>
              <a:rPr lang="en-US" dirty="0" smtClean="0">
                <a:sym typeface="Wingdings" panose="05000000000000000000" pitchFamily="2" charset="2"/>
              </a:rPr>
              <a:t> system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ketentuan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diatur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UU No 14 </a:t>
            </a:r>
            <a:r>
              <a:rPr lang="en-US" b="1" dirty="0" err="1" smtClean="0">
                <a:sym typeface="Wingdings" panose="05000000000000000000" pitchFamily="2" charset="2"/>
              </a:rPr>
              <a:t>tahun</a:t>
            </a:r>
            <a:r>
              <a:rPr lang="en-US" b="1" dirty="0" smtClean="0">
                <a:sym typeface="Wingdings" panose="05000000000000000000" pitchFamily="2" charset="2"/>
              </a:rPr>
              <a:t> 2008, </a:t>
            </a:r>
            <a:r>
              <a:rPr lang="en-US" b="1" dirty="0" err="1" smtClean="0">
                <a:sym typeface="Wingdings" panose="05000000000000000000" pitchFamily="2" charset="2"/>
              </a:rPr>
              <a:t>tentang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keterbukaan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Informasi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Publik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7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wajib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menyediakan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/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menerbitkan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informasipublik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berada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dibawah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kewenangannya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pemohon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selain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dikecualikan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ketentuan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wajib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menyediakan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yang </a:t>
            </a:r>
            <a:r>
              <a:rPr lang="en-US" dirty="0" err="1" smtClean="0">
                <a:sym typeface="Wingdings" panose="05000000000000000000" pitchFamily="2" charset="2"/>
              </a:rPr>
              <a:t>akurat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benar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menyesatkan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melaksanakan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kewajiban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sbgmn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dimaksud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ayat</a:t>
            </a:r>
            <a:r>
              <a:rPr lang="en-US" dirty="0" smtClean="0">
                <a:sym typeface="Wingdings" panose="05000000000000000000" pitchFamily="2" charset="2"/>
              </a:rPr>
              <a:t> 2, </a:t>
            </a:r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hrs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membangun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mengembangkan</a:t>
            </a:r>
            <a:r>
              <a:rPr lang="en-US" dirty="0" smtClean="0">
                <a:sym typeface="Wingdings" panose="05000000000000000000" pitchFamily="2" charset="2"/>
              </a:rPr>
              <a:t> system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dokumentasi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mengelola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scr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efisien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shgga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dpt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mudah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10075550" cy="45475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Perka</a:t>
            </a:r>
            <a:r>
              <a:rPr lang="en-US" dirty="0" smtClean="0"/>
              <a:t> ANRI No. 20 </a:t>
            </a:r>
            <a:r>
              <a:rPr lang="en-US" dirty="0" err="1" smtClean="0"/>
              <a:t>tahun</a:t>
            </a:r>
            <a:r>
              <a:rPr lang="en-US" dirty="0" smtClean="0"/>
              <a:t> 2011,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Autentifikasi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diciptakan</a:t>
            </a:r>
            <a:r>
              <a:rPr lang="en-US" dirty="0" smtClean="0"/>
              <a:t>  (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dirty="0" err="1" smtClean="0"/>
              <a:t>elektronik</a:t>
            </a:r>
            <a:endParaRPr lang="en-US" dirty="0" smtClean="0"/>
          </a:p>
          <a:p>
            <a:r>
              <a:rPr lang="en-US" dirty="0" smtClean="0"/>
              <a:t>International Council on Archives/ICA (1997 : 24)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dimanipulasi</a:t>
            </a:r>
            <a:r>
              <a:rPr lang="en-US" dirty="0" smtClean="0"/>
              <a:t>, </a:t>
            </a:r>
            <a:r>
              <a:rPr lang="en-US" dirty="0" err="1" smtClean="0"/>
              <a:t>ditransmisikan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computer digital</a:t>
            </a:r>
          </a:p>
          <a:p>
            <a:r>
              <a:rPr lang="en-US" dirty="0" smtClean="0"/>
              <a:t>UU No 11 </a:t>
            </a:r>
            <a:r>
              <a:rPr lang="en-US" dirty="0" err="1" smtClean="0"/>
              <a:t>th</a:t>
            </a:r>
            <a:r>
              <a:rPr lang="en-US" dirty="0" smtClean="0"/>
              <a:t> 2008 </a:t>
            </a:r>
            <a:r>
              <a:rPr lang="en-US" dirty="0" err="1" smtClean="0"/>
              <a:t>tentang</a:t>
            </a:r>
            <a:r>
              <a:rPr lang="en-US" dirty="0" smtClean="0"/>
              <a:t> ITE,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diterudkan</a:t>
            </a:r>
            <a:r>
              <a:rPr lang="en-US" dirty="0" smtClean="0"/>
              <a:t>, </a:t>
            </a:r>
            <a:r>
              <a:rPr lang="en-US" dirty="0" err="1" smtClean="0"/>
              <a:t>dikirimkan</a:t>
            </a:r>
            <a:r>
              <a:rPr lang="en-US" dirty="0" smtClean="0"/>
              <a:t>, </a:t>
            </a:r>
            <a:r>
              <a:rPr lang="en-US" dirty="0" err="1" smtClean="0"/>
              <a:t>diterima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analog, digital, </a:t>
            </a:r>
            <a:r>
              <a:rPr lang="en-US" dirty="0" err="1" smtClean="0"/>
              <a:t>elektromagnetik</a:t>
            </a:r>
            <a:r>
              <a:rPr lang="en-US" dirty="0" smtClean="0"/>
              <a:t>, </a:t>
            </a:r>
            <a:r>
              <a:rPr lang="en-US" dirty="0" err="1" smtClean="0"/>
              <a:t>optikal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sejenisnya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ditampilkan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didengar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computer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 smtClean="0"/>
          </a:p>
          <a:p>
            <a:r>
              <a:rPr lang="en-US" dirty="0" smtClean="0"/>
              <a:t>ISO/DIS 15489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orang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menyimpannya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for managing electronic </a:t>
            </a:r>
            <a:r>
              <a:rPr lang="en-US" dirty="0" err="1" smtClean="0"/>
              <a:t>recordsfrom</a:t>
            </a:r>
            <a:r>
              <a:rPr lang="en-US" dirty="0" smtClean="0"/>
              <a:t> an archival perspective (1996)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system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instrument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life cycle/ record continuum. Guide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b="1" i="1" dirty="0" smtClean="0"/>
              <a:t>recordkeeping system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diorganisasikan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fungsi2  </a:t>
            </a:r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otentisitas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reliabilitasnya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pengelolaan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menjamin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pemeliharaan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preservasi</a:t>
            </a:r>
            <a:r>
              <a:rPr lang="en-US" dirty="0" smtClean="0">
                <a:sym typeface="Wingdings" panose="05000000000000000000" pitchFamily="2" charset="2"/>
              </a:rPr>
              <a:t> arsip2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autentik</a:t>
            </a:r>
            <a:r>
              <a:rPr lang="en-US" dirty="0" smtClean="0">
                <a:sym typeface="Wingdings" panose="05000000000000000000" pitchFamily="2" charset="2"/>
              </a:rPr>
              <a:t>. Reliable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dpt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sepanjabg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65702" cy="4476671"/>
          </a:xfrm>
        </p:spPr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Budiman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alat2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sprt</a:t>
            </a:r>
            <a:r>
              <a:rPr lang="en-US" dirty="0" smtClean="0"/>
              <a:t> camera digital, </a:t>
            </a:r>
            <a:r>
              <a:rPr lang="en-US" dirty="0" err="1" smtClean="0"/>
              <a:t>perekam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perekam</a:t>
            </a:r>
            <a:r>
              <a:rPr lang="en-US" dirty="0" smtClean="0"/>
              <a:t> video </a:t>
            </a:r>
            <a:r>
              <a:rPr lang="en-US" dirty="0" err="1" smtClean="0"/>
              <a:t>dan</a:t>
            </a:r>
            <a:r>
              <a:rPr lang="en-US" dirty="0" smtClean="0"/>
              <a:t> computer</a:t>
            </a:r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digital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dngn</a:t>
            </a:r>
            <a:r>
              <a:rPr lang="en-US" dirty="0" smtClean="0"/>
              <a:t> proses </a:t>
            </a:r>
            <a:r>
              <a:rPr lang="en-US" dirty="0" err="1" smtClean="0"/>
              <a:t>digitalilisasi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proses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proses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memerlukan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beberapa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tahapan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dipatuhi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keountentikan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dihasilkan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0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Budiman</a:t>
            </a:r>
            <a:r>
              <a:rPr lang="en-US" dirty="0" smtClean="0"/>
              <a:t>, 2009)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3274" cy="44637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Pemilhan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waktu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kegunaan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penyelamatan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1 (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) kali  </a:t>
            </a:r>
            <a:r>
              <a:rPr lang="en-US" dirty="0" err="1" smtClean="0">
                <a:sym typeface="Wingdings" panose="05000000000000000000" pitchFamily="2" charset="2"/>
              </a:rPr>
              <a:t>cermat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tepat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master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bagus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Penyesuaian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nama</a:t>
            </a:r>
            <a:r>
              <a:rPr lang="en-US" dirty="0" smtClean="0">
                <a:sym typeface="Wingdings" panose="05000000000000000000" pitchFamily="2" charset="2"/>
              </a:rPr>
              <a:t> file, </a:t>
            </a:r>
            <a:r>
              <a:rPr lang="en-US" dirty="0" err="1" smtClean="0">
                <a:sym typeface="Wingdings" panose="05000000000000000000" pitchFamily="2" charset="2"/>
              </a:rPr>
              <a:t>karena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hasil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biasanya</a:t>
            </a:r>
            <a:r>
              <a:rPr lang="en-US" dirty="0" smtClean="0">
                <a:sym typeface="Wingdings" panose="05000000000000000000" pitchFamily="2" charset="2"/>
              </a:rPr>
              <a:t> default </a:t>
            </a:r>
            <a:r>
              <a:rPr lang="en-US" dirty="0" err="1" smtClean="0">
                <a:sym typeface="Wingdings" panose="05000000000000000000" pitchFamily="2" charset="2"/>
              </a:rPr>
              <a:t>pemberian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mesin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penyesuaian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file </a:t>
            </a:r>
            <a:r>
              <a:rPr lang="en-US" dirty="0" err="1" smtClean="0">
                <a:sym typeface="Wingdings" panose="05000000000000000000" pitchFamily="2" charset="2"/>
              </a:rPr>
              <a:t>dgn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mengikuti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found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lembar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Pendaftaran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hasil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disesuaikan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aslinya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kmdian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pembuatan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dicantumkan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ttng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disesuaikan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pertelaan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(DPA). Hal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diperlukan</a:t>
            </a:r>
            <a:r>
              <a:rPr lang="en-US" dirty="0" smtClean="0">
                <a:sym typeface="Wingdings" panose="05000000000000000000" pitchFamily="2" charset="2"/>
              </a:rPr>
              <a:t> agar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terjaga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kemungkinan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pemalsuan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sym typeface="Wingdings" panose="05000000000000000000" pitchFamily="2" charset="2"/>
              </a:rPr>
              <a:t>autentik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tercapai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Pembuatan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Acara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penangungjawa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legalisasi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pejabat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berwenang</a:t>
            </a:r>
            <a:r>
              <a:rPr lang="en-US" dirty="0" smtClean="0">
                <a:sym typeface="Wingdings" panose="05000000000000000000" pitchFamily="2" charset="2"/>
              </a:rPr>
              <a:t>, detail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computer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Penaganan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tuntutan</a:t>
            </a:r>
            <a:r>
              <a:rPr lang="en-US" dirty="0" smtClean="0"/>
              <a:t> top management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endParaRPr lang="en-US" dirty="0" smtClean="0"/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aksesbilitas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endParaRPr lang="en-US" dirty="0" smtClean="0"/>
          </a:p>
          <a:p>
            <a:r>
              <a:rPr lang="en-US" dirty="0" err="1" smtClean="0"/>
              <a:t>Menuju</a:t>
            </a:r>
            <a:r>
              <a:rPr lang="en-US" dirty="0" smtClean="0"/>
              <a:t> paperless society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server)</a:t>
            </a:r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accountable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menuju</a:t>
            </a:r>
            <a:r>
              <a:rPr lang="en-US" dirty="0" smtClean="0">
                <a:sym typeface="Wingdings" panose="05000000000000000000" pitchFamily="2" charset="2"/>
              </a:rPr>
              <a:t> good governance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Meningkatkan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umum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publik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1086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Pengelolaan Arsip Elektronik</vt:lpstr>
      <vt:lpstr>Pendahuluan </vt:lpstr>
      <vt:lpstr>Alasan Perlunya Penanganan Arsip Elektronik</vt:lpstr>
      <vt:lpstr>Adanya perundang undangan yang mendukung</vt:lpstr>
      <vt:lpstr>Pengertian Arsip Elektronik</vt:lpstr>
      <vt:lpstr>Lanjutan…</vt:lpstr>
      <vt:lpstr>Proses Penciptaan arsip elektronik</vt:lpstr>
      <vt:lpstr>Tahapan tersebut (Budiman, 2009) : </vt:lpstr>
      <vt:lpstr>Manfaat Pengelolaan Arsip Elektronik</vt:lpstr>
      <vt:lpstr>Rekod elektronik memiliki beberapa keuntungan, diantaranya adalah :</vt:lpstr>
      <vt:lpstr>Permasalahan dalam Pengelolaan Arsip Elektronik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Pengelolaan Arsip Elektronik</dc:title>
  <dc:creator>acer</dc:creator>
  <cp:lastModifiedBy>acer</cp:lastModifiedBy>
  <cp:revision>15</cp:revision>
  <dcterms:created xsi:type="dcterms:W3CDTF">2020-05-12T03:39:39Z</dcterms:created>
  <dcterms:modified xsi:type="dcterms:W3CDTF">2020-05-12T08:31:09Z</dcterms:modified>
</cp:coreProperties>
</file>