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A8F"/>
    <a:srgbClr val="DC23E1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BB06-09E6-47A2-9F7A-4FB05F5A5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96D6F-C541-40F1-8C5F-2601FC450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B502-4733-411B-A843-C3A9A344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C48-E6B1-475C-99D3-52DBDA4CC19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F536-F12D-4500-B850-C6DAB999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028BE-B1C6-45E7-9D5E-86F11A14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6485-C24D-43CF-9AAC-814CEE87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77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A31D-0F4D-48BE-9F5E-2A45F8F7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9A5C3-E6F8-45E9-9F8A-2E8C398B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1F38-C10B-4357-BB6F-12AD9B0E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C48-E6B1-475C-99D3-52DBDA4CC19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0F5A-3A84-4727-B3D9-9104AEC9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509C-E636-4F1C-B1AD-65A3845E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6485-C24D-43CF-9AAC-814CEE87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F091A-C983-4F5C-92EC-BCBD0D179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2ADEC-8EA5-44DF-A33C-203B81F2F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4332B-9C3C-4EBA-A555-7484A241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C48-E6B1-475C-99D3-52DBDA4CC19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B096E-68EA-4468-8839-341AAE09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C2AF9-D39F-4DEB-91BB-004CCFF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6485-C24D-43CF-9AAC-814CEE87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1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9783-38B3-4694-ADAB-EC2EE032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6CEF-EA94-4236-B1CC-CC92A17C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EEEC-039C-402D-92E1-E98235F8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C48-E6B1-475C-99D3-52DBDA4CC19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F5E1-2624-4264-94B5-7241251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0831-2243-470E-9FBA-94F6933E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6485-C24D-43CF-9AAC-814CEE87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47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95D9-3CA0-4925-9E76-07FAC689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61EDE-9E1D-4BC2-A045-DB038D91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85B9-495D-4E38-A00D-D3FF8B47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C48-E6B1-475C-99D3-52DBDA4CC19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7A66-52AF-43C8-AB47-EB9C50DA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E70C-BC1C-476A-86B1-1EEF987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6485-C24D-43CF-9AAC-814CEE87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0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036B-26E6-4BFB-92B0-8E288BE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37BB-CB22-4D74-8D79-AF76261F9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DE170-DE35-41E2-A9FD-6D304F47C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E9094-0BAB-4430-A85A-18865065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C48-E6B1-475C-99D3-52DBDA4CC19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7C619-7253-4D07-9F3E-9775AFFE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2FDED-056F-410A-A3B7-519193C4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6485-C24D-43CF-9AAC-814CEE87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3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EB03-A026-4007-8CBD-E5719146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AE1-38DA-40AC-B077-0210B4D14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F7B76-5D05-42A8-B4D9-FD04DCB3A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65682-7172-4254-8EAE-12920078E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C3E15-74EC-4893-AD10-14E48A9B8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475AC-DBCB-46C4-A873-8D64EEF3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C48-E6B1-475C-99D3-52DBDA4CC19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7022B-5D78-427B-A9C1-DA647953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2EE9E-84D3-47A5-AF96-31EE1237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6485-C24D-43CF-9AAC-814CEE87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3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E12D-C909-4F4B-8B7B-2815FC22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24861-187D-4D1F-9A5F-289FE990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C48-E6B1-475C-99D3-52DBDA4CC19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40383-3A27-434E-A3A9-0CFE3390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4294B-44D6-49A6-AD8B-D1E4DD06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6485-C24D-43CF-9AAC-814CEE87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A32B2-80F5-42AA-9CD8-808F2C70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C48-E6B1-475C-99D3-52DBDA4CC19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E8827-563B-4F92-A71C-8ED9E4DD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534A6-9FCF-4093-A607-4A260484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6485-C24D-43CF-9AAC-814CEE87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05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569B-3706-411F-9A17-EB91AED7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CEAD-8850-48B7-A2BC-5C0804E53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51B62-09C4-43BA-AB06-1851AD0D1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DA212-12BD-4329-A29B-7D160571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C48-E6B1-475C-99D3-52DBDA4CC19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EEB93-5D24-4525-889D-8A135A1F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84A66-2592-47EB-B229-E0280E50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6485-C24D-43CF-9AAC-814CEE87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1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7B69-DE8C-4407-9392-6CE7B9DC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2899D-A0B8-4D89-951C-551412E17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F8425-0028-405A-A766-5885973A0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70EB2-227A-4265-BD1B-9E853B5D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C48-E6B1-475C-99D3-52DBDA4CC19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D5614-A108-4D41-9438-F39B8540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07942-6139-43AE-AF66-D101B173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6485-C24D-43CF-9AAC-814CEE87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F6411-DD03-4876-AF32-B36926B6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AF30-2135-4F7E-B711-079B472E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0466-0CFE-40EA-A1B7-A1A474C0D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EC48-E6B1-475C-99D3-52DBDA4CC19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4378-E1E4-4963-B760-AB9ABD0E8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9B40-D32F-4C26-BA77-D8E5D6E6D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6485-C24D-43CF-9AAC-814CEE87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8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EF5BA-6B2B-40D9-A16D-24D2675FE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36985" y="2133785"/>
            <a:ext cx="1631921" cy="232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AC5F8A-49DF-44A4-9C3B-3CA7B20391FB}"/>
              </a:ext>
            </a:extLst>
          </p:cNvPr>
          <p:cNvSpPr txBox="1"/>
          <p:nvPr/>
        </p:nvSpPr>
        <p:spPr>
          <a:xfrm>
            <a:off x="2498091" y="3065002"/>
            <a:ext cx="125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MICRO 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FDE53C-7DE0-47F2-AD45-352563F04471}"/>
              </a:ext>
            </a:extLst>
          </p:cNvPr>
          <p:cNvSpPr/>
          <p:nvPr/>
        </p:nvSpPr>
        <p:spPr>
          <a:xfrm>
            <a:off x="2420896" y="1544714"/>
            <a:ext cx="1251750" cy="394420"/>
          </a:xfrm>
          <a:prstGeom prst="roundRect">
            <a:avLst/>
          </a:prstGeom>
          <a:noFill/>
          <a:ln>
            <a:solidFill>
              <a:srgbClr val="942A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EMERGENCY BUTTON</a:t>
            </a:r>
            <a:r>
              <a:rPr lang="en-IN" sz="1100" b="1" dirty="0"/>
              <a:t>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AAE3CC-4F8A-4866-8B9A-1A74413DE645}"/>
              </a:ext>
            </a:extLst>
          </p:cNvPr>
          <p:cNvSpPr/>
          <p:nvPr/>
        </p:nvSpPr>
        <p:spPr>
          <a:xfrm>
            <a:off x="2435945" y="4521612"/>
            <a:ext cx="1221651" cy="350623"/>
          </a:xfrm>
          <a:prstGeom prst="roundRect">
            <a:avLst/>
          </a:prstGeom>
          <a:noFill/>
          <a:ln>
            <a:solidFill>
              <a:srgbClr val="942A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PULSE  SENSOR</a:t>
            </a:r>
            <a:endParaRPr lang="en-IN" sz="11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F98469-5CA2-4B4C-A309-31F0B6B6854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46771" y="1939134"/>
            <a:ext cx="0" cy="750800"/>
          </a:xfrm>
          <a:prstGeom prst="straightConnector1">
            <a:avLst/>
          </a:prstGeom>
          <a:ln>
            <a:solidFill>
              <a:srgbClr val="942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02B1E1-A7B7-4427-9618-84625BB461E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046771" y="3906889"/>
            <a:ext cx="0" cy="614723"/>
          </a:xfrm>
          <a:prstGeom prst="straightConnector1">
            <a:avLst/>
          </a:prstGeom>
          <a:ln>
            <a:solidFill>
              <a:srgbClr val="942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424F98-D68F-460F-9BA2-382BB5259B71}"/>
              </a:ext>
            </a:extLst>
          </p:cNvPr>
          <p:cNvCxnSpPr/>
          <p:nvPr/>
        </p:nvCxnSpPr>
        <p:spPr>
          <a:xfrm>
            <a:off x="4421079" y="3265912"/>
            <a:ext cx="565212" cy="0"/>
          </a:xfrm>
          <a:prstGeom prst="straightConnector1">
            <a:avLst/>
          </a:prstGeom>
          <a:ln>
            <a:solidFill>
              <a:srgbClr val="942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485788F-5E8D-487B-9DD1-18A6B7224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65"/>
          <a:stretch/>
        </p:blipFill>
        <p:spPr>
          <a:xfrm>
            <a:off x="5169488" y="2939615"/>
            <a:ext cx="788833" cy="489385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7E84D76-B8A7-493D-B025-64860501DB57}"/>
              </a:ext>
            </a:extLst>
          </p:cNvPr>
          <p:cNvCxnSpPr>
            <a:cxnSpLocks/>
          </p:cNvCxnSpPr>
          <p:nvPr/>
        </p:nvCxnSpPr>
        <p:spPr>
          <a:xfrm>
            <a:off x="5967199" y="3184308"/>
            <a:ext cx="963170" cy="662132"/>
          </a:xfrm>
          <a:prstGeom prst="bentConnector3">
            <a:avLst>
              <a:gd name="adj1" fmla="val 50000"/>
            </a:avLst>
          </a:prstGeom>
          <a:ln>
            <a:solidFill>
              <a:srgbClr val="942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80879F6-C10E-44DE-B0B3-50968C744CCA}"/>
              </a:ext>
            </a:extLst>
          </p:cNvPr>
          <p:cNvCxnSpPr>
            <a:cxnSpLocks/>
          </p:cNvCxnSpPr>
          <p:nvPr/>
        </p:nvCxnSpPr>
        <p:spPr>
          <a:xfrm flipV="1">
            <a:off x="5967199" y="2669645"/>
            <a:ext cx="989804" cy="514662"/>
          </a:xfrm>
          <a:prstGeom prst="bentConnector3">
            <a:avLst>
              <a:gd name="adj1" fmla="val 48206"/>
            </a:avLst>
          </a:prstGeom>
          <a:ln>
            <a:solidFill>
              <a:srgbClr val="942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17C07BD-4701-457F-89D9-BE61926433A2}"/>
              </a:ext>
            </a:extLst>
          </p:cNvPr>
          <p:cNvSpPr/>
          <p:nvPr/>
        </p:nvSpPr>
        <p:spPr>
          <a:xfrm>
            <a:off x="5079822" y="2047753"/>
            <a:ext cx="963167" cy="358099"/>
          </a:xfrm>
          <a:prstGeom prst="ellipse">
            <a:avLst/>
          </a:prstGeom>
          <a:noFill/>
          <a:ln>
            <a:solidFill>
              <a:srgbClr val="942A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chemeClr val="tx1"/>
                </a:solidFill>
              </a:rPr>
              <a:t>LOCATION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0D75F-DC0E-431C-A388-C59025C86DCB}"/>
              </a:ext>
            </a:extLst>
          </p:cNvPr>
          <p:cNvSpPr/>
          <p:nvPr/>
        </p:nvSpPr>
        <p:spPr>
          <a:xfrm>
            <a:off x="5079823" y="3994484"/>
            <a:ext cx="963167" cy="358099"/>
          </a:xfrm>
          <a:prstGeom prst="ellipse">
            <a:avLst/>
          </a:prstGeom>
          <a:noFill/>
          <a:ln>
            <a:solidFill>
              <a:srgbClr val="942A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chemeClr val="tx1"/>
                </a:solidFill>
              </a:rPr>
              <a:t>MESSAGE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3939F4-8520-4F64-81BC-3B15E0753D8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563905" y="2479874"/>
            <a:ext cx="0" cy="459741"/>
          </a:xfrm>
          <a:prstGeom prst="straightConnector1">
            <a:avLst/>
          </a:prstGeom>
          <a:ln>
            <a:solidFill>
              <a:srgbClr val="942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6B1EF0-17C2-4811-8EFD-488DE90435E2}"/>
              </a:ext>
            </a:extLst>
          </p:cNvPr>
          <p:cNvCxnSpPr>
            <a:cxnSpLocks/>
          </p:cNvCxnSpPr>
          <p:nvPr/>
        </p:nvCxnSpPr>
        <p:spPr>
          <a:xfrm flipV="1">
            <a:off x="5561407" y="3472839"/>
            <a:ext cx="1" cy="415902"/>
          </a:xfrm>
          <a:prstGeom prst="straightConnector1">
            <a:avLst/>
          </a:prstGeom>
          <a:ln>
            <a:solidFill>
              <a:srgbClr val="942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B3B5DA5-ACE6-4BD5-8454-BDD385D6D48C}"/>
              </a:ext>
            </a:extLst>
          </p:cNvPr>
          <p:cNvSpPr/>
          <p:nvPr/>
        </p:nvSpPr>
        <p:spPr>
          <a:xfrm>
            <a:off x="6992498" y="2464019"/>
            <a:ext cx="1251750" cy="394420"/>
          </a:xfrm>
          <a:prstGeom prst="roundRect">
            <a:avLst/>
          </a:prstGeom>
          <a:noFill/>
          <a:ln>
            <a:solidFill>
              <a:srgbClr val="942A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PARENTS</a:t>
            </a:r>
            <a:endParaRPr lang="en-IN" sz="1100" b="1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5B90BF1-E682-4103-A7F6-417DF6691831}"/>
              </a:ext>
            </a:extLst>
          </p:cNvPr>
          <p:cNvSpPr/>
          <p:nvPr/>
        </p:nvSpPr>
        <p:spPr>
          <a:xfrm>
            <a:off x="6992498" y="3680790"/>
            <a:ext cx="1251750" cy="394420"/>
          </a:xfrm>
          <a:prstGeom prst="roundRect">
            <a:avLst/>
          </a:prstGeom>
          <a:noFill/>
          <a:ln>
            <a:solidFill>
              <a:srgbClr val="942A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POLICE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</a:rPr>
              <a:t>STATION</a:t>
            </a:r>
            <a:endParaRPr lang="en-IN" sz="1100" b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AC71009-C490-4632-8DCB-4A6A443CBC46}"/>
              </a:ext>
            </a:extLst>
          </p:cNvPr>
          <p:cNvCxnSpPr/>
          <p:nvPr/>
        </p:nvCxnSpPr>
        <p:spPr>
          <a:xfrm>
            <a:off x="8371643" y="2669645"/>
            <a:ext cx="435006" cy="0"/>
          </a:xfrm>
          <a:prstGeom prst="straightConnector1">
            <a:avLst/>
          </a:prstGeom>
          <a:ln>
            <a:solidFill>
              <a:srgbClr val="942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567C940-8DCF-4BEC-B4B8-E1C35B010A26}"/>
              </a:ext>
            </a:extLst>
          </p:cNvPr>
          <p:cNvSpPr/>
          <p:nvPr/>
        </p:nvSpPr>
        <p:spPr>
          <a:xfrm>
            <a:off x="8883757" y="2492724"/>
            <a:ext cx="1251750" cy="394420"/>
          </a:xfrm>
          <a:prstGeom prst="roundRect">
            <a:avLst/>
          </a:prstGeom>
          <a:noFill/>
          <a:ln>
            <a:solidFill>
              <a:srgbClr val="942A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MOBILE APP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C8D8FC8-0895-498B-AD72-E1183487D4FB}"/>
              </a:ext>
            </a:extLst>
          </p:cNvPr>
          <p:cNvSpPr/>
          <p:nvPr/>
        </p:nvSpPr>
        <p:spPr>
          <a:xfrm>
            <a:off x="10587954" y="2492724"/>
            <a:ext cx="1251750" cy="394420"/>
          </a:xfrm>
          <a:prstGeom prst="roundRect">
            <a:avLst/>
          </a:prstGeom>
          <a:noFill/>
          <a:ln>
            <a:solidFill>
              <a:srgbClr val="942A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TRACK 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</a:rPr>
              <a:t>BUTTON</a:t>
            </a:r>
            <a:endParaRPr lang="en-IN" sz="11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7B3631-81FD-4A41-892A-3DCD35511C93}"/>
              </a:ext>
            </a:extLst>
          </p:cNvPr>
          <p:cNvCxnSpPr>
            <a:cxnSpLocks/>
          </p:cNvCxnSpPr>
          <p:nvPr/>
        </p:nvCxnSpPr>
        <p:spPr>
          <a:xfrm>
            <a:off x="10230083" y="2696740"/>
            <a:ext cx="286849" cy="0"/>
          </a:xfrm>
          <a:prstGeom prst="straightConnector1">
            <a:avLst/>
          </a:prstGeom>
          <a:ln>
            <a:solidFill>
              <a:srgbClr val="942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6084DBA3-7311-431A-8293-600D921797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2" r="22011"/>
          <a:stretch/>
        </p:blipFill>
        <p:spPr>
          <a:xfrm>
            <a:off x="68187" y="2643084"/>
            <a:ext cx="1180388" cy="1245657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B5B9E53-B60A-418E-994E-6A73221FFA3B}"/>
              </a:ext>
            </a:extLst>
          </p:cNvPr>
          <p:cNvCxnSpPr/>
          <p:nvPr/>
        </p:nvCxnSpPr>
        <p:spPr>
          <a:xfrm>
            <a:off x="1325683" y="3204280"/>
            <a:ext cx="565212" cy="0"/>
          </a:xfrm>
          <a:prstGeom prst="straightConnector1">
            <a:avLst/>
          </a:prstGeom>
          <a:ln>
            <a:solidFill>
              <a:srgbClr val="942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2228B2F2-393E-4DF2-9663-629D609B68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65133" y="-742408"/>
            <a:ext cx="444971" cy="5652423"/>
          </a:xfrm>
          <a:prstGeom prst="curvedConnector3">
            <a:avLst>
              <a:gd name="adj1" fmla="val 386797"/>
            </a:avLst>
          </a:prstGeom>
          <a:ln>
            <a:solidFill>
              <a:srgbClr val="942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0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Shafiudeen M</dc:creator>
  <cp:lastModifiedBy>Shafiudeen M</cp:lastModifiedBy>
  <cp:revision>8</cp:revision>
  <dcterms:created xsi:type="dcterms:W3CDTF">2019-11-26T14:25:26Z</dcterms:created>
  <dcterms:modified xsi:type="dcterms:W3CDTF">2019-11-26T15:32:32Z</dcterms:modified>
</cp:coreProperties>
</file>