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58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770F-A916-4156-BA5A-7BF44CCE007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7A7A-45C3-47B4-A6BE-DF2F575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0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770F-A916-4156-BA5A-7BF44CCE007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7A7A-45C3-47B4-A6BE-DF2F575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0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770F-A916-4156-BA5A-7BF44CCE007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7A7A-45C3-47B4-A6BE-DF2F575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1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770F-A916-4156-BA5A-7BF44CCE007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7A7A-45C3-47B4-A6BE-DF2F575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3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770F-A916-4156-BA5A-7BF44CCE007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7A7A-45C3-47B4-A6BE-DF2F575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3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770F-A916-4156-BA5A-7BF44CCE007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7A7A-45C3-47B4-A6BE-DF2F575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5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770F-A916-4156-BA5A-7BF44CCE007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7A7A-45C3-47B4-A6BE-DF2F575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2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770F-A916-4156-BA5A-7BF44CCE007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7A7A-45C3-47B4-A6BE-DF2F575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7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770F-A916-4156-BA5A-7BF44CCE007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7A7A-45C3-47B4-A6BE-DF2F575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6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770F-A916-4156-BA5A-7BF44CCE007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7A7A-45C3-47B4-A6BE-DF2F575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6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770F-A916-4156-BA5A-7BF44CCE007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7A7A-45C3-47B4-A6BE-DF2F575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9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6770F-A916-4156-BA5A-7BF44CCE007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67A7A-45C3-47B4-A6BE-DF2F575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8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DOCKER ENGINE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6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COMPONENTS OF DOCKER ENGINE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DOCKER DAEMON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DOCKER ENGINE REST API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DOCKER CLI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91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process that manages </a:t>
            </a:r>
            <a:r>
              <a:rPr lang="en-US" dirty="0" err="1" smtClean="0"/>
              <a:t>docker</a:t>
            </a:r>
            <a:r>
              <a:rPr lang="en-US" dirty="0" smtClean="0"/>
              <a:t> images, containers, network and storage volume.</a:t>
            </a:r>
          </a:p>
          <a:p>
            <a:endParaRPr lang="en-US" dirty="0"/>
          </a:p>
          <a:p>
            <a:r>
              <a:rPr lang="en-US" dirty="0" smtClean="0"/>
              <a:t>They listen to API request and </a:t>
            </a:r>
            <a:r>
              <a:rPr lang="en-US" dirty="0" err="1" smtClean="0"/>
              <a:t>processs</a:t>
            </a:r>
            <a:r>
              <a:rPr lang="en-US" dirty="0" smtClean="0"/>
              <a:t> them.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1.DOCKER DAEMON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017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DOCKER ENGINE REST API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API are used  by applications to interact with </a:t>
            </a:r>
            <a:r>
              <a:rPr lang="en-US" dirty="0" err="1" smtClean="0"/>
              <a:t>docker</a:t>
            </a:r>
            <a:r>
              <a:rPr lang="en-US" dirty="0" smtClean="0"/>
              <a:t> daemon.</a:t>
            </a:r>
          </a:p>
          <a:p>
            <a:endParaRPr lang="en-US" dirty="0"/>
          </a:p>
          <a:p>
            <a:r>
              <a:rPr lang="en-US" dirty="0" smtClean="0"/>
              <a:t>It can be accessed by HTTP client.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86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3.DOCKER CLI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 – command line  interface</a:t>
            </a:r>
          </a:p>
          <a:p>
            <a:endParaRPr lang="en-US" dirty="0"/>
          </a:p>
          <a:p>
            <a:r>
              <a:rPr lang="en-US" dirty="0" smtClean="0"/>
              <a:t>It is used to client for interacting with </a:t>
            </a:r>
            <a:r>
              <a:rPr lang="en-US" dirty="0" err="1" smtClean="0"/>
              <a:t>docker</a:t>
            </a:r>
            <a:r>
              <a:rPr lang="en-US" dirty="0" smtClean="0"/>
              <a:t> daemon.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41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DOCKER ENGINE</a:t>
            </a:r>
            <a:endParaRPr lang="en-US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534400" cy="502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1450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 FLOW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Docker</a:t>
            </a:r>
            <a:r>
              <a:rPr lang="en-US" dirty="0"/>
              <a:t> client talks to the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smtClean="0"/>
              <a:t>daemon.</a:t>
            </a:r>
          </a:p>
          <a:p>
            <a:r>
              <a:rPr lang="en-US" dirty="0" smtClean="0"/>
              <a:t>And performs </a:t>
            </a:r>
            <a:r>
              <a:rPr lang="en-US" dirty="0"/>
              <a:t>the heavy lifting of the building, running, as well as distributing our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smtClean="0"/>
              <a:t>containers.</a:t>
            </a:r>
          </a:p>
          <a:p>
            <a:r>
              <a:rPr lang="en-US" dirty="0"/>
              <a:t>B</a:t>
            </a:r>
            <a:r>
              <a:rPr lang="en-US" dirty="0" smtClean="0"/>
              <a:t>oth </a:t>
            </a:r>
            <a:r>
              <a:rPr lang="en-US" dirty="0"/>
              <a:t>the </a:t>
            </a:r>
            <a:r>
              <a:rPr lang="en-US" dirty="0" err="1"/>
              <a:t>Docker</a:t>
            </a:r>
            <a:r>
              <a:rPr lang="en-US" dirty="0"/>
              <a:t> client and daemon can run on the same </a:t>
            </a:r>
            <a:r>
              <a:rPr lang="en-US" dirty="0" smtClean="0"/>
              <a:t>system.</a:t>
            </a:r>
          </a:p>
          <a:p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/>
              <a:t>a REST API, the </a:t>
            </a:r>
            <a:r>
              <a:rPr lang="en-US" dirty="0" err="1"/>
              <a:t>Docker</a:t>
            </a:r>
            <a:r>
              <a:rPr lang="en-US" dirty="0"/>
              <a:t> client and daemon, </a:t>
            </a:r>
            <a:r>
              <a:rPr lang="en-US" dirty="0" smtClean="0"/>
              <a:t>communicate </a:t>
            </a:r>
            <a:r>
              <a:rPr lang="en-US" dirty="0"/>
              <a:t>over </a:t>
            </a:r>
            <a:r>
              <a:rPr lang="en-US" dirty="0" smtClean="0"/>
              <a:t>a </a:t>
            </a:r>
            <a:r>
              <a:rPr lang="en-US" dirty="0"/>
              <a:t>network interface.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671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THANKYOU !!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BY </a:t>
            </a:r>
          </a:p>
          <a:p>
            <a:pPr marL="0" indent="0">
              <a:buNone/>
            </a:pPr>
            <a:r>
              <a:rPr lang="en-US" smtClean="0"/>
              <a:t>SHAFIUR RAHMAN 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91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150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DOCKER ENGINE</vt:lpstr>
      <vt:lpstr>COMPONENTS OF DOCKER ENGINE</vt:lpstr>
      <vt:lpstr>1.DOCKER DAEMON</vt:lpstr>
      <vt:lpstr>2. DOCKER ENGINE REST API</vt:lpstr>
      <vt:lpstr>3.DOCKER CLI</vt:lpstr>
      <vt:lpstr>DOCKER ENGINE</vt:lpstr>
      <vt:lpstr>WORK FLOW</vt:lpstr>
      <vt:lpstr>THANKYOU 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ENGINE</dc:title>
  <dc:creator>user</dc:creator>
  <cp:lastModifiedBy>user</cp:lastModifiedBy>
  <cp:revision>2</cp:revision>
  <dcterms:created xsi:type="dcterms:W3CDTF">2021-03-11T04:47:37Z</dcterms:created>
  <dcterms:modified xsi:type="dcterms:W3CDTF">2021-03-11T05:06:11Z</dcterms:modified>
</cp:coreProperties>
</file>