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6" r:id="rId9"/>
    <p:sldId id="267" r:id="rId10"/>
    <p:sldId id="269" r:id="rId11"/>
    <p:sldId id="268" r:id="rId12"/>
    <p:sldId id="263" r:id="rId13"/>
    <p:sldId id="259" r:id="rId14"/>
    <p:sldId id="264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DF3E-63C3-4A85-AFBD-17C37EB52ABA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5B3-BEE8-4C73-B3B5-943CC710F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6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C55B3-BEE8-4C73-B3B5-943CC710F5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F3D2-ABDF-4C62-A883-FA340049B6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8D2-FB4B-449D-8AC7-AC89F8BE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F3D2-ABDF-4C62-A883-FA340049B6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8D2-FB4B-449D-8AC7-AC89F8BE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F3D2-ABDF-4C62-A883-FA340049B6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8D2-FB4B-449D-8AC7-AC89F8BE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F3D2-ABDF-4C62-A883-FA340049B6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8D2-FB4B-449D-8AC7-AC89F8BE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F3D2-ABDF-4C62-A883-FA340049B6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8D2-FB4B-449D-8AC7-AC89F8BE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2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F3D2-ABDF-4C62-A883-FA340049B6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8D2-FB4B-449D-8AC7-AC89F8BE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1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F3D2-ABDF-4C62-A883-FA340049B6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8D2-FB4B-449D-8AC7-AC89F8BE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4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F3D2-ABDF-4C62-A883-FA340049B6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8D2-FB4B-449D-8AC7-AC89F8BE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F3D2-ABDF-4C62-A883-FA340049B6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8D2-FB4B-449D-8AC7-AC89F8BE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F3D2-ABDF-4C62-A883-FA340049B6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8D2-FB4B-449D-8AC7-AC89F8BE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8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F3D2-ABDF-4C62-A883-FA340049B6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A8D2-FB4B-449D-8AC7-AC89F8BE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9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BF3D2-ABDF-4C62-A883-FA340049B6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7A8D2-FB4B-449D-8AC7-AC89F8BE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DOCKER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3207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MACVLAN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Macvlan</a:t>
            </a:r>
            <a:r>
              <a:rPr lang="en-US" dirty="0" smtClean="0"/>
              <a:t> are used to assign a mac address to containers.</a:t>
            </a:r>
          </a:p>
          <a:p>
            <a:endParaRPr lang="en-US" dirty="0"/>
          </a:p>
          <a:p>
            <a:r>
              <a:rPr lang="en-US" dirty="0" smtClean="0"/>
              <a:t>It improves the performance of the network connectivity.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OVERLAY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containers speaks with other container, </a:t>
            </a:r>
            <a:r>
              <a:rPr lang="en-US" dirty="0" err="1" smtClean="0"/>
              <a:t>overllay</a:t>
            </a:r>
            <a:r>
              <a:rPr lang="en-US" dirty="0" smtClean="0"/>
              <a:t> are used.</a:t>
            </a:r>
          </a:p>
        </p:txBody>
      </p:sp>
    </p:spTree>
    <p:extLst>
      <p:ext uri="{BB962C8B-B14F-4D97-AF65-F5344CB8AC3E}">
        <p14:creationId xmlns:p14="http://schemas.microsoft.com/office/powerpoint/2010/main" val="90772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weight virtual machine.</a:t>
            </a:r>
          </a:p>
          <a:p>
            <a:endParaRPr lang="en-US" dirty="0"/>
          </a:p>
          <a:p>
            <a:r>
              <a:rPr lang="en-US" dirty="0" smtClean="0"/>
              <a:t>It contains everything needed to run the application.</a:t>
            </a:r>
          </a:p>
          <a:p>
            <a:endParaRPr lang="en-US" dirty="0" smtClean="0"/>
          </a:p>
          <a:p>
            <a:r>
              <a:rPr lang="en-US" dirty="0" err="1" smtClean="0"/>
              <a:t>Buid</a:t>
            </a:r>
            <a:r>
              <a:rPr lang="en-US" dirty="0" smtClean="0"/>
              <a:t> from one or more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1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DOCKER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71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To build a </a:t>
            </a:r>
            <a:r>
              <a:rPr lang="en-US" sz="3600" dirty="0" err="1"/>
              <a:t>Docker</a:t>
            </a:r>
            <a:r>
              <a:rPr lang="en-US" sz="3600" dirty="0"/>
              <a:t> Image, we can use the CLI (client) to issue a build command to the </a:t>
            </a:r>
            <a:r>
              <a:rPr lang="en-US" sz="3600" dirty="0" err="1"/>
              <a:t>Docker</a:t>
            </a:r>
            <a:r>
              <a:rPr lang="en-US" sz="3600" dirty="0"/>
              <a:t> Daemon (running on </a:t>
            </a:r>
            <a:r>
              <a:rPr lang="en-US" sz="3600" dirty="0" err="1"/>
              <a:t>Docker_Host</a:t>
            </a:r>
            <a:r>
              <a:rPr lang="en-US" sz="3600" dirty="0"/>
              <a:t>). The Daemon will then build an image based on our inputs and save it in the Registry, which can be either </a:t>
            </a:r>
            <a:r>
              <a:rPr lang="en-US" sz="3600" dirty="0" err="1"/>
              <a:t>Docker</a:t>
            </a:r>
            <a:r>
              <a:rPr lang="en-US" sz="3600" dirty="0"/>
              <a:t> hub or a local repository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187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If we do not want to create an image, then we can just pull an image from the </a:t>
            </a:r>
            <a:r>
              <a:rPr lang="en-US" dirty="0" err="1"/>
              <a:t>Docker</a:t>
            </a:r>
            <a:r>
              <a:rPr lang="en-US" dirty="0"/>
              <a:t> hub, which would have been built by a different </a:t>
            </a:r>
            <a:r>
              <a:rPr lang="en-US" dirty="0" smtClean="0"/>
              <a:t>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4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Finally, if we have to create a running instance of my </a:t>
            </a:r>
            <a:r>
              <a:rPr lang="en-US" dirty="0" err="1"/>
              <a:t>Docker</a:t>
            </a:r>
            <a:r>
              <a:rPr lang="en-US" dirty="0"/>
              <a:t> image, we can issue a run command from the CLI, which will create a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 BASIC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docker</a:t>
            </a:r>
            <a:r>
              <a:rPr lang="en-US" dirty="0"/>
              <a:t>  </a:t>
            </a:r>
            <a:r>
              <a:rPr lang="en-US" dirty="0" smtClean="0"/>
              <a:t>--version</a:t>
            </a:r>
          </a:p>
          <a:p>
            <a:r>
              <a:rPr lang="en-US" dirty="0" err="1"/>
              <a:t>docker</a:t>
            </a:r>
            <a:r>
              <a:rPr lang="en-US" dirty="0"/>
              <a:t> pull &lt;image name</a:t>
            </a:r>
            <a:r>
              <a:rPr lang="en-US" dirty="0" smtClean="0"/>
              <a:t>&gt;</a:t>
            </a:r>
          </a:p>
          <a:p>
            <a:r>
              <a:rPr lang="en-US" dirty="0" err="1"/>
              <a:t>docker</a:t>
            </a:r>
            <a:r>
              <a:rPr lang="en-US" dirty="0"/>
              <a:t> run -it -d &lt;image name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r>
              <a:rPr lang="en-US" dirty="0" err="1"/>
              <a:t>docker</a:t>
            </a:r>
            <a:r>
              <a:rPr lang="en-US" dirty="0"/>
              <a:t> exec -it &lt;container id&gt; bash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stop &lt;container id</a:t>
            </a:r>
            <a:r>
              <a:rPr lang="en-US" dirty="0" smtClean="0"/>
              <a:t>&gt;</a:t>
            </a:r>
          </a:p>
          <a:p>
            <a:r>
              <a:rPr lang="en-US" dirty="0" err="1"/>
              <a:t>docker</a:t>
            </a:r>
            <a:r>
              <a:rPr lang="en-US" dirty="0"/>
              <a:t> kill &lt;container id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5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 BASIC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commit &lt;</a:t>
            </a:r>
            <a:r>
              <a:rPr lang="en-US" dirty="0" err="1"/>
              <a:t>conatainer</a:t>
            </a:r>
            <a:r>
              <a:rPr lang="en-US" dirty="0"/>
              <a:t> id&gt; &lt;username/</a:t>
            </a:r>
            <a:r>
              <a:rPr lang="en-US" dirty="0" err="1"/>
              <a:t>imagename</a:t>
            </a:r>
            <a:r>
              <a:rPr lang="en-US" dirty="0" smtClean="0"/>
              <a:t>&gt;</a:t>
            </a:r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images</a:t>
            </a:r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&lt;container id</a:t>
            </a:r>
            <a:r>
              <a:rPr lang="en-US" dirty="0" smtClean="0"/>
              <a:t>&gt;</a:t>
            </a:r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rmi</a:t>
            </a:r>
            <a:r>
              <a:rPr lang="en-US" dirty="0"/>
              <a:t> &lt;image-id&gt;</a:t>
            </a:r>
          </a:p>
        </p:txBody>
      </p:sp>
    </p:spTree>
    <p:extLst>
      <p:ext uri="{BB962C8B-B14F-4D97-AF65-F5344CB8AC3E}">
        <p14:creationId xmlns:p14="http://schemas.microsoft.com/office/powerpoint/2010/main" val="70098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THANKYOU HAVE A NICE DAY !!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BY,</a:t>
            </a:r>
          </a:p>
          <a:p>
            <a:pPr marL="0" indent="0">
              <a:buNone/>
            </a:pPr>
            <a:r>
              <a:rPr lang="en-US" dirty="0" smtClean="0"/>
              <a:t>SHAFIUR RAHMAN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4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 images?</a:t>
            </a:r>
          </a:p>
          <a:p>
            <a:r>
              <a:rPr lang="en-US" dirty="0" smtClean="0"/>
              <a:t>Why do you need </a:t>
            </a:r>
            <a:r>
              <a:rPr lang="en-US" dirty="0" err="1" smtClean="0"/>
              <a:t>dockers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network</a:t>
            </a:r>
          </a:p>
          <a:p>
            <a:r>
              <a:rPr lang="en-US" dirty="0" smtClean="0"/>
              <a:t>What are containers?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architecture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basic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5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Docker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application or open platform.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 </a:t>
            </a:r>
            <a:r>
              <a:rPr lang="en-US" dirty="0" err="1"/>
              <a:t>Docker</a:t>
            </a:r>
            <a:r>
              <a:rPr lang="en-US" dirty="0"/>
              <a:t> is a tool designed to make it easier to create, deploy, and run applications by using containers</a:t>
            </a:r>
            <a:endParaRPr lang="en-US" i="1" dirty="0" smtClean="0"/>
          </a:p>
          <a:p>
            <a:pPr algn="just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891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 IMAGE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only templates used to create containers.</a:t>
            </a:r>
          </a:p>
          <a:p>
            <a:endParaRPr lang="en-US" dirty="0" smtClean="0"/>
          </a:p>
          <a:p>
            <a:r>
              <a:rPr lang="en-US" dirty="0" smtClean="0"/>
              <a:t>Built by </a:t>
            </a:r>
            <a:r>
              <a:rPr lang="en-US" dirty="0" err="1" smtClean="0"/>
              <a:t>docker</a:t>
            </a:r>
            <a:r>
              <a:rPr lang="en-US" dirty="0" smtClean="0"/>
              <a:t> users.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Shored in </a:t>
            </a:r>
            <a:r>
              <a:rPr lang="en-US" dirty="0" err="1" smtClean="0"/>
              <a:t>docker</a:t>
            </a:r>
            <a:r>
              <a:rPr lang="en-US" dirty="0" smtClean="0"/>
              <a:t> hub or your local registry.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2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DO YOU NEED DOCKERS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make it easier to create, deploy, and run applications by using containers.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/>
              <a:t> I</a:t>
            </a:r>
            <a:r>
              <a:rPr lang="en-US" dirty="0" smtClean="0"/>
              <a:t>t </a:t>
            </a:r>
            <a:r>
              <a:rPr lang="en-US" dirty="0"/>
              <a:t>as one package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 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five network drivers in </a:t>
            </a:r>
            <a:r>
              <a:rPr lang="en-US" dirty="0" err="1" smtClean="0"/>
              <a:t>docker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BRIDGE(default)</a:t>
            </a:r>
          </a:p>
          <a:p>
            <a:r>
              <a:rPr lang="en-US" dirty="0" smtClean="0"/>
              <a:t>HOST</a:t>
            </a:r>
          </a:p>
          <a:p>
            <a:r>
              <a:rPr lang="en-US" dirty="0" smtClean="0"/>
              <a:t>NONE</a:t>
            </a:r>
          </a:p>
          <a:p>
            <a:r>
              <a:rPr lang="en-US" dirty="0" smtClean="0"/>
              <a:t>OVERLAY</a:t>
            </a:r>
          </a:p>
          <a:p>
            <a:r>
              <a:rPr lang="en-US" dirty="0" smtClean="0"/>
              <a:t>MACVLAN</a:t>
            </a:r>
          </a:p>
        </p:txBody>
      </p:sp>
    </p:spTree>
    <p:extLst>
      <p:ext uri="{BB962C8B-B14F-4D97-AF65-F5344CB8AC3E}">
        <p14:creationId xmlns:p14="http://schemas.microsoft.com/office/powerpoint/2010/main" val="381580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BRIDGE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 is the </a:t>
            </a:r>
            <a:r>
              <a:rPr lang="en-US" dirty="0"/>
              <a:t>default network </a:t>
            </a:r>
            <a:r>
              <a:rPr lang="en-US" dirty="0" smtClean="0"/>
              <a:t>driver of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Bridge networks are usually used when your applications run in standalone containers that need to </a:t>
            </a:r>
            <a:r>
              <a:rPr lang="en-US" dirty="0" smtClean="0"/>
              <a:t>communicate.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8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For standalone </a:t>
            </a:r>
            <a:r>
              <a:rPr lang="en-US" dirty="0" smtClean="0"/>
              <a:t>containers.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remove network isolation between the container and the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host.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3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container, disable all </a:t>
            </a:r>
            <a:r>
              <a:rPr lang="en-US" dirty="0" smtClean="0"/>
              <a:t>networking.</a:t>
            </a:r>
          </a:p>
          <a:p>
            <a:endParaRPr lang="en-US" dirty="0"/>
          </a:p>
          <a:p>
            <a:r>
              <a:rPr lang="en-US" dirty="0" smtClean="0"/>
              <a:t>Usually </a:t>
            </a:r>
            <a:r>
              <a:rPr lang="en-US" dirty="0"/>
              <a:t>used </a:t>
            </a:r>
            <a:r>
              <a:rPr lang="en-US" dirty="0" smtClean="0"/>
              <a:t> </a:t>
            </a:r>
            <a:r>
              <a:rPr lang="en-US" dirty="0"/>
              <a:t>with a custom network driver.</a:t>
            </a:r>
          </a:p>
        </p:txBody>
      </p:sp>
    </p:spTree>
    <p:extLst>
      <p:ext uri="{BB962C8B-B14F-4D97-AF65-F5344CB8AC3E}">
        <p14:creationId xmlns:p14="http://schemas.microsoft.com/office/powerpoint/2010/main" val="180441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415</Words>
  <Application>Microsoft Office PowerPoint</Application>
  <PresentationFormat>On-screen Show (4:3)</PresentationFormat>
  <Paragraphs>83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DOCKER</vt:lpstr>
      <vt:lpstr>CONTENT</vt:lpstr>
      <vt:lpstr>Docker</vt:lpstr>
      <vt:lpstr>DOCKER IMAGE</vt:lpstr>
      <vt:lpstr>WHY DO YOU NEED DOCKERS</vt:lpstr>
      <vt:lpstr>DOCKER NETWORK</vt:lpstr>
      <vt:lpstr>BRIDGE</vt:lpstr>
      <vt:lpstr>HOST</vt:lpstr>
      <vt:lpstr>NONE</vt:lpstr>
      <vt:lpstr>MACVLAN</vt:lpstr>
      <vt:lpstr>OVERLAY</vt:lpstr>
      <vt:lpstr>CONTAINERS</vt:lpstr>
      <vt:lpstr>ARCHITECTURE OF DOCKER</vt:lpstr>
      <vt:lpstr>DOCKER ARCHITECTURE</vt:lpstr>
      <vt:lpstr>DOCKER ARCHITECTURE</vt:lpstr>
      <vt:lpstr>DOCKER ARCHITECTURE</vt:lpstr>
      <vt:lpstr>DOCKER BASIC COMMANDS</vt:lpstr>
      <vt:lpstr>DOCKER BASIC COMMANDS</vt:lpstr>
      <vt:lpstr>THANKYOU HAVE A NICE DAY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2021-03-10T06:37:25Z</dcterms:created>
  <dcterms:modified xsi:type="dcterms:W3CDTF">2021-03-10T08:00:20Z</dcterms:modified>
</cp:coreProperties>
</file>